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888B8D"/>
    <a:srgbClr val="00AEC7"/>
    <a:srgbClr val="002E5D"/>
    <a:srgbClr val="002A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94660"/>
  </p:normalViewPr>
  <p:slideViewPr>
    <p:cSldViewPr snapToGrid="0">
      <p:cViewPr>
        <p:scale>
          <a:sx n="100" d="100"/>
          <a:sy n="100" d="100"/>
        </p:scale>
        <p:origin x="72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07EED-8C57-FF97-85D7-CB16EA755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8417D7-D9A3-BE86-B0E2-B731EF8EF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EB2F39-45B3-A3F9-C2CC-062CFBE1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EAB-2B11-4D53-8BD8-80E9FB0BC0C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6221BB-A6B6-0F01-FEE8-63A2ABDF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7E3093-9026-8F74-FD51-F6283199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5A8-281B-45BE-8B3B-1F9BF84394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7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D24CC-499B-562F-90CD-4BA00F02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CF9210-DEE0-5DAF-CCB1-C4D635297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913DCC-F3DE-59E8-3E1D-FFD75CC3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EAB-2B11-4D53-8BD8-80E9FB0BC0C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65F6C2-23CE-4410-2BB5-4A33D2C5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151F04-AA03-4625-B07F-9A56EAF6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5A8-281B-45BE-8B3B-1F9BF84394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2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9F972A-3055-FFF8-247F-30B837802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01DAFE-A864-A36F-B20B-6C99A13E8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FF8064-2696-ED88-AC70-E10D758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EAB-2B11-4D53-8BD8-80E9FB0BC0C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E134B-A9CC-E0FC-A5EA-EC3E8E0D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C0DD5-806C-15A7-FA71-C44EA357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5A8-281B-45BE-8B3B-1F9BF84394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07DB0-B206-8051-CFE0-F07B8CDB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9B39A-44C9-30F7-FFB0-74B6E8F93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F77388-FB3A-CDE1-1432-51AEC48C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EAB-2B11-4D53-8BD8-80E9FB0BC0C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13E88-4F75-905B-568B-23318292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ADBFBB-8B9A-AFB7-EF34-DD3F84E6E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5A8-281B-45BE-8B3B-1F9BF84394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7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E14B7-61B3-C089-9CB1-7E7162746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9BBE7C-DA54-62B3-D290-FDD15339E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0B29DE-95A5-8452-1D4D-EC48201B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EAB-2B11-4D53-8BD8-80E9FB0BC0C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B3CA24-7E50-9CAE-1BB3-315F0141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D00E28-88CC-9B36-CE16-99D4EEF61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5A8-281B-45BE-8B3B-1F9BF84394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4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056B6-242C-1443-C40E-8F97682C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A54068-C992-E3DF-A7EB-4ADBFC6E9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2CC5A8E-826D-37F0-9EE6-58160A2BB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806975-49C4-3861-AAC6-612C4E40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EAB-2B11-4D53-8BD8-80E9FB0BC0C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50D69F-40E7-F35A-FFD5-4D40808E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B6C2C9-3087-7D63-B8C6-80560856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5A8-281B-45BE-8B3B-1F9BF84394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5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C56C7-629F-F1A9-CC5D-4905FBC1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ACDE2E-2E68-EA95-AFC5-7FB4C2D0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BB392-5CFE-08FF-2E0F-AC8792248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291BEC-C478-DD84-DDEF-5CD12B0EE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D90BCD-D17D-49AE-E006-DF3274784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05E09A-5E40-0AD0-E614-FE947D58E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EAB-2B11-4D53-8BD8-80E9FB0BC0C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80C4D0-C3B3-87DF-B8E4-F1382BCA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137098-A4C1-D8EF-8BED-56585030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5A8-281B-45BE-8B3B-1F9BF84394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0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760B4-5876-8838-B5F1-8955EE1D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0AB916-988A-15EA-8BD8-C9078BAB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EAB-2B11-4D53-8BD8-80E9FB0BC0C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37740F-8819-085E-9454-27DFD704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A5F817-22D3-35AF-A1A7-0F0E4760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5A8-281B-45BE-8B3B-1F9BF84394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0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E3E607-11E0-FBB2-E187-E7BAD8EA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EAB-2B11-4D53-8BD8-80E9FB0BC0C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C54DA4-7E24-1647-40ED-F8C1E144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DF4552-CC7F-27A4-6B2E-9096026A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5A8-281B-45BE-8B3B-1F9BF84394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3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F3AC6-D3AE-991E-5E0B-CD4C6187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603F87-1D3A-AE1E-C5D2-C0955CD4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57337A-6742-607E-CA36-0D2C1C46B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915445-FE62-2DB8-A8DE-45E6DCE9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EAB-2B11-4D53-8BD8-80E9FB0BC0C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F17FD5-B420-C195-9499-342B0C0C0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31EA7D-7B5A-5263-F964-C80D6968B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5A8-281B-45BE-8B3B-1F9BF84394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C66E5-B6EE-20F5-A0B3-98F80535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C0C22E-CFEC-674C-C792-574A0D425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9D2DF8-F5DD-2CC3-45F8-44DBE08EA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8C4F50-604C-040E-3EB3-6ACF2E87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0EAB-2B11-4D53-8BD8-80E9FB0BC0C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9F27E7-2A90-43AE-768C-916F1476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1C3A30-39A1-6711-21A1-0BDCA500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2C5A8-281B-45BE-8B3B-1F9BF84394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E5496A-C725-8D33-17B5-549705BC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0D243A-2B06-75B7-636C-4BA1A528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62D41E-C482-CC8A-8592-29C7EC8D1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480EAB-2B11-4D53-8BD8-80E9FB0BC0C2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1C16E-59B1-4362-684B-AD7302A13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AD03BE-7B75-884C-7B0C-323350EF2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2C5A8-281B-45BE-8B3B-1F9BF843944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8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A89CE-110C-EBC9-537F-2D3F852D5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501B6C62-3B31-8FFD-41F3-1A304E510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996" y="185582"/>
            <a:ext cx="1243012" cy="115206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869F8309-89D8-8BC0-C2B4-1A038E55013F}"/>
              </a:ext>
            </a:extLst>
          </p:cNvPr>
          <p:cNvSpPr txBox="1"/>
          <p:nvPr/>
        </p:nvSpPr>
        <p:spPr>
          <a:xfrm>
            <a:off x="2355011" y="1825680"/>
            <a:ext cx="7481978" cy="461665"/>
          </a:xfrm>
          <a:prstGeom prst="rect">
            <a:avLst/>
          </a:prstGeom>
          <a:solidFill>
            <a:srgbClr val="00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01F763B-1899-DC62-84A9-9B652E0CB2DC}"/>
              </a:ext>
            </a:extLst>
          </p:cNvPr>
          <p:cNvSpPr/>
          <p:nvPr/>
        </p:nvSpPr>
        <p:spPr>
          <a:xfrm>
            <a:off x="2" y="6685772"/>
            <a:ext cx="4072261" cy="179282"/>
          </a:xfrm>
          <a:prstGeom prst="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1A7A2A6-23CB-D53E-A355-9419B11D01A9}"/>
              </a:ext>
            </a:extLst>
          </p:cNvPr>
          <p:cNvSpPr/>
          <p:nvPr/>
        </p:nvSpPr>
        <p:spPr>
          <a:xfrm>
            <a:off x="4059869" y="6685771"/>
            <a:ext cx="4072261" cy="179282"/>
          </a:xfrm>
          <a:prstGeom prst="rect">
            <a:avLst/>
          </a:prstGeom>
          <a:solidFill>
            <a:srgbClr val="002E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F98B4A90-2B80-06D0-EEF2-9BC2813D1FF4}"/>
              </a:ext>
            </a:extLst>
          </p:cNvPr>
          <p:cNvSpPr/>
          <p:nvPr/>
        </p:nvSpPr>
        <p:spPr>
          <a:xfrm>
            <a:off x="8119738" y="6685771"/>
            <a:ext cx="4072261" cy="179282"/>
          </a:xfrm>
          <a:prstGeom prst="rect">
            <a:avLst/>
          </a:prstGeom>
          <a:solidFill>
            <a:srgbClr val="888B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36C4861-DB91-A223-1789-E44C3A0AEF17}"/>
              </a:ext>
            </a:extLst>
          </p:cNvPr>
          <p:cNvSpPr txBox="1"/>
          <p:nvPr/>
        </p:nvSpPr>
        <p:spPr>
          <a:xfrm>
            <a:off x="1570008" y="2898038"/>
            <a:ext cx="924751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Fin de Grado</a:t>
            </a:r>
          </a:p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la titulación</a:t>
            </a:r>
          </a:p>
          <a:p>
            <a:pPr algn="ctr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Autor/a: Nombre </a:t>
            </a:r>
            <a:r>
              <a:rPr lang="es-ES" sz="2000" dirty="0">
                <a:solidFill>
                  <a:srgbClr val="00AE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(correo@uma.es)</a:t>
            </a:r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Tutor: Juan M. Gandarias </a:t>
            </a:r>
            <a:r>
              <a:rPr lang="es-ES" sz="2000" dirty="0">
                <a:solidFill>
                  <a:srgbClr val="00AE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(jmgandarias@uma.es)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dirty="0">
                <a:solidFill>
                  <a:srgbClr val="002E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 de Ingeniería de Sistemas y Automática</a:t>
            </a:r>
          </a:p>
          <a:p>
            <a:pPr algn="ctr"/>
            <a:endParaRPr lang="es-ES" dirty="0">
              <a:solidFill>
                <a:srgbClr val="002E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 de la defensa</a:t>
            </a:r>
          </a:p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3916A946-19C5-0392-1B6C-D0455F979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3484" y="384539"/>
            <a:ext cx="2071836" cy="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8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EC8079-DF88-BF9C-7B2F-7E6797396B05}"/>
              </a:ext>
            </a:extLst>
          </p:cNvPr>
          <p:cNvSpPr/>
          <p:nvPr/>
        </p:nvSpPr>
        <p:spPr>
          <a:xfrm>
            <a:off x="2" y="6685772"/>
            <a:ext cx="4072261" cy="179282"/>
          </a:xfrm>
          <a:prstGeom prst="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F4DE21-A6C3-DEE4-6C58-A34F52421F5F}"/>
              </a:ext>
            </a:extLst>
          </p:cNvPr>
          <p:cNvSpPr/>
          <p:nvPr/>
        </p:nvSpPr>
        <p:spPr>
          <a:xfrm>
            <a:off x="4059869" y="6685771"/>
            <a:ext cx="4072261" cy="179282"/>
          </a:xfrm>
          <a:prstGeom prst="rect">
            <a:avLst/>
          </a:prstGeom>
          <a:solidFill>
            <a:srgbClr val="002E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0F891A-E55E-1E7B-1713-C4522906AE04}"/>
              </a:ext>
            </a:extLst>
          </p:cNvPr>
          <p:cNvSpPr/>
          <p:nvPr/>
        </p:nvSpPr>
        <p:spPr>
          <a:xfrm>
            <a:off x="8119738" y="6685771"/>
            <a:ext cx="4072261" cy="179282"/>
          </a:xfrm>
          <a:prstGeom prst="rect">
            <a:avLst/>
          </a:prstGeom>
          <a:solidFill>
            <a:srgbClr val="888B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4763E7D-F026-25DC-DF0D-039E774C9417}"/>
              </a:ext>
            </a:extLst>
          </p:cNvPr>
          <p:cNvSpPr txBox="1"/>
          <p:nvPr/>
        </p:nvSpPr>
        <p:spPr>
          <a:xfrm>
            <a:off x="1250829" y="267737"/>
            <a:ext cx="7481978" cy="461665"/>
          </a:xfrm>
          <a:prstGeom prst="rect">
            <a:avLst/>
          </a:prstGeom>
          <a:solidFill>
            <a:srgbClr val="002A56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C5B421A-81C5-BF04-510B-3B623D6A9B5C}"/>
              </a:ext>
            </a:extLst>
          </p:cNvPr>
          <p:cNvSpPr txBox="1"/>
          <p:nvPr/>
        </p:nvSpPr>
        <p:spPr>
          <a:xfrm>
            <a:off x="1043796" y="1417700"/>
            <a:ext cx="9247517" cy="3074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Experimentos y Resultados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A69942D-D9A2-2265-BDE0-DA457408D551}"/>
              </a:ext>
            </a:extLst>
          </p:cNvPr>
          <p:cNvSpPr txBox="1"/>
          <p:nvPr/>
        </p:nvSpPr>
        <p:spPr>
          <a:xfrm>
            <a:off x="9119950" y="6652302"/>
            <a:ext cx="207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diap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/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total de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diap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DE1F970-CBAD-7640-1D90-4851A5EB1DDE}"/>
              </a:ext>
            </a:extLst>
          </p:cNvPr>
          <p:cNvSpPr txBox="1"/>
          <p:nvPr/>
        </p:nvSpPr>
        <p:spPr>
          <a:xfrm>
            <a:off x="5277195" y="6652302"/>
            <a:ext cx="1637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 defensa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948D10A-346B-F507-6AE0-CB3D2CD9C581}"/>
              </a:ext>
            </a:extLst>
          </p:cNvPr>
          <p:cNvSpPr txBox="1"/>
          <p:nvPr/>
        </p:nvSpPr>
        <p:spPr>
          <a:xfrm>
            <a:off x="1442765" y="6652302"/>
            <a:ext cx="1186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correo@uma.es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739342EC-815A-7B26-C661-B6BDAA1D2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0873" y="107750"/>
            <a:ext cx="843348" cy="78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49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DD790-D234-AB83-22C3-1E83633BC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5DCEB5-4681-2A1F-20C1-7EB4FF5CD3E3}"/>
              </a:ext>
            </a:extLst>
          </p:cNvPr>
          <p:cNvSpPr/>
          <p:nvPr/>
        </p:nvSpPr>
        <p:spPr>
          <a:xfrm>
            <a:off x="2" y="6685772"/>
            <a:ext cx="4072261" cy="179282"/>
          </a:xfrm>
          <a:prstGeom prst="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80B688F-9FC3-1D1B-9AAE-46F1A3016946}"/>
              </a:ext>
            </a:extLst>
          </p:cNvPr>
          <p:cNvSpPr/>
          <p:nvPr/>
        </p:nvSpPr>
        <p:spPr>
          <a:xfrm>
            <a:off x="4059869" y="6685771"/>
            <a:ext cx="4072261" cy="179282"/>
          </a:xfrm>
          <a:prstGeom prst="rect">
            <a:avLst/>
          </a:prstGeom>
          <a:solidFill>
            <a:srgbClr val="002E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39A2A1C-590F-DC5E-B104-1DA40BA7957E}"/>
              </a:ext>
            </a:extLst>
          </p:cNvPr>
          <p:cNvSpPr/>
          <p:nvPr/>
        </p:nvSpPr>
        <p:spPr>
          <a:xfrm>
            <a:off x="8119738" y="6685771"/>
            <a:ext cx="4072261" cy="179282"/>
          </a:xfrm>
          <a:prstGeom prst="rect">
            <a:avLst/>
          </a:prstGeom>
          <a:solidFill>
            <a:srgbClr val="888B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BBBFA16-CC11-2557-C45C-1487927A2396}"/>
              </a:ext>
            </a:extLst>
          </p:cNvPr>
          <p:cNvSpPr txBox="1"/>
          <p:nvPr/>
        </p:nvSpPr>
        <p:spPr>
          <a:xfrm>
            <a:off x="1250829" y="267737"/>
            <a:ext cx="7481978" cy="461665"/>
          </a:xfrm>
          <a:prstGeom prst="rect">
            <a:avLst/>
          </a:prstGeom>
          <a:solidFill>
            <a:srgbClr val="002A56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5D476F6-A264-ACAA-960D-29CC5E89DE02}"/>
              </a:ext>
            </a:extLst>
          </p:cNvPr>
          <p:cNvSpPr txBox="1"/>
          <p:nvPr/>
        </p:nvSpPr>
        <p:spPr>
          <a:xfrm>
            <a:off x="9119950" y="6652302"/>
            <a:ext cx="207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diap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/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total de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diap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90B3323-9CD0-5F9C-B1CF-96B313691921}"/>
              </a:ext>
            </a:extLst>
          </p:cNvPr>
          <p:cNvSpPr txBox="1"/>
          <p:nvPr/>
        </p:nvSpPr>
        <p:spPr>
          <a:xfrm>
            <a:off x="5277195" y="6652302"/>
            <a:ext cx="1637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 defensa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9B32EF9-9E50-0B8E-7C40-7536A60E4763}"/>
              </a:ext>
            </a:extLst>
          </p:cNvPr>
          <p:cNvSpPr txBox="1"/>
          <p:nvPr/>
        </p:nvSpPr>
        <p:spPr>
          <a:xfrm>
            <a:off x="1442765" y="6652302"/>
            <a:ext cx="1186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correo@uma.es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610C1ED-1EA7-C0B4-C51A-91EF0D294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0873" y="107750"/>
            <a:ext cx="843348" cy="7816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387A185-8F7F-378B-4C61-F49DBE6F5B64}"/>
              </a:ext>
            </a:extLst>
          </p:cNvPr>
          <p:cNvSpPr txBox="1"/>
          <p:nvPr/>
        </p:nvSpPr>
        <p:spPr>
          <a:xfrm>
            <a:off x="158573" y="144626"/>
            <a:ext cx="765352" cy="707886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5222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72444-F94A-9694-94FD-343F6EC21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11C815-0D3D-1D04-D450-2B0C3CC8AA76}"/>
              </a:ext>
            </a:extLst>
          </p:cNvPr>
          <p:cNvSpPr/>
          <p:nvPr/>
        </p:nvSpPr>
        <p:spPr>
          <a:xfrm>
            <a:off x="2" y="6685772"/>
            <a:ext cx="4072261" cy="179282"/>
          </a:xfrm>
          <a:prstGeom prst="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A84E61-D3E3-0F28-7DFC-B19BB8A1BA0A}"/>
              </a:ext>
            </a:extLst>
          </p:cNvPr>
          <p:cNvSpPr/>
          <p:nvPr/>
        </p:nvSpPr>
        <p:spPr>
          <a:xfrm>
            <a:off x="4059869" y="6685771"/>
            <a:ext cx="4072261" cy="179282"/>
          </a:xfrm>
          <a:prstGeom prst="rect">
            <a:avLst/>
          </a:prstGeom>
          <a:solidFill>
            <a:srgbClr val="002E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5CD6A99-D306-CB05-4D79-BA74B9FF8E9A}"/>
              </a:ext>
            </a:extLst>
          </p:cNvPr>
          <p:cNvSpPr/>
          <p:nvPr/>
        </p:nvSpPr>
        <p:spPr>
          <a:xfrm>
            <a:off x="8119738" y="6685771"/>
            <a:ext cx="4072261" cy="179282"/>
          </a:xfrm>
          <a:prstGeom prst="rect">
            <a:avLst/>
          </a:prstGeom>
          <a:solidFill>
            <a:srgbClr val="888B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EE0069C-F5C8-5875-535A-930DA9B9A09D}"/>
              </a:ext>
            </a:extLst>
          </p:cNvPr>
          <p:cNvSpPr txBox="1"/>
          <p:nvPr/>
        </p:nvSpPr>
        <p:spPr>
          <a:xfrm>
            <a:off x="1250829" y="267737"/>
            <a:ext cx="7481978" cy="461665"/>
          </a:xfrm>
          <a:prstGeom prst="rect">
            <a:avLst/>
          </a:prstGeom>
          <a:solidFill>
            <a:srgbClr val="002A56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BBE8E19-F294-D8FE-DE03-BE979CE73934}"/>
              </a:ext>
            </a:extLst>
          </p:cNvPr>
          <p:cNvSpPr txBox="1"/>
          <p:nvPr/>
        </p:nvSpPr>
        <p:spPr>
          <a:xfrm>
            <a:off x="9119950" y="6652302"/>
            <a:ext cx="207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diap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/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total de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diap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7978A33-BEC5-E338-B24F-1C63D6EF665C}"/>
              </a:ext>
            </a:extLst>
          </p:cNvPr>
          <p:cNvSpPr txBox="1"/>
          <p:nvPr/>
        </p:nvSpPr>
        <p:spPr>
          <a:xfrm>
            <a:off x="5277195" y="6652302"/>
            <a:ext cx="1637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 defensa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B181BA4-FA48-00A7-23D4-5FB2D9946BD0}"/>
              </a:ext>
            </a:extLst>
          </p:cNvPr>
          <p:cNvSpPr txBox="1"/>
          <p:nvPr/>
        </p:nvSpPr>
        <p:spPr>
          <a:xfrm>
            <a:off x="1442765" y="6652302"/>
            <a:ext cx="1186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correo@uma.es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BA004EDC-B4D6-E6C1-9D7C-D25A6AECF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0873" y="107750"/>
            <a:ext cx="843348" cy="7816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4F3EA6A-593E-FE01-04EE-86BE1B81B448}"/>
              </a:ext>
            </a:extLst>
          </p:cNvPr>
          <p:cNvSpPr txBox="1"/>
          <p:nvPr/>
        </p:nvSpPr>
        <p:spPr>
          <a:xfrm>
            <a:off x="158573" y="144626"/>
            <a:ext cx="765352" cy="707886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0950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DF3C8-44AC-C631-7C78-786CF818F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03FE72C-6183-14A2-0477-39D5AEB50E81}"/>
              </a:ext>
            </a:extLst>
          </p:cNvPr>
          <p:cNvSpPr/>
          <p:nvPr/>
        </p:nvSpPr>
        <p:spPr>
          <a:xfrm>
            <a:off x="2" y="6685772"/>
            <a:ext cx="4072261" cy="179282"/>
          </a:xfrm>
          <a:prstGeom prst="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47FA45-EB4A-D6EA-9FC5-F6D499E78E00}"/>
              </a:ext>
            </a:extLst>
          </p:cNvPr>
          <p:cNvSpPr/>
          <p:nvPr/>
        </p:nvSpPr>
        <p:spPr>
          <a:xfrm>
            <a:off x="4059869" y="6685771"/>
            <a:ext cx="4072261" cy="179282"/>
          </a:xfrm>
          <a:prstGeom prst="rect">
            <a:avLst/>
          </a:prstGeom>
          <a:solidFill>
            <a:srgbClr val="002E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BDD2B8-A480-02BD-B147-DB05D4E28354}"/>
              </a:ext>
            </a:extLst>
          </p:cNvPr>
          <p:cNvSpPr/>
          <p:nvPr/>
        </p:nvSpPr>
        <p:spPr>
          <a:xfrm>
            <a:off x="8119738" y="6685771"/>
            <a:ext cx="4072261" cy="179282"/>
          </a:xfrm>
          <a:prstGeom prst="rect">
            <a:avLst/>
          </a:prstGeom>
          <a:solidFill>
            <a:srgbClr val="888B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D8D7AF-0540-4C42-CFEF-26640FB0036F}"/>
              </a:ext>
            </a:extLst>
          </p:cNvPr>
          <p:cNvSpPr txBox="1"/>
          <p:nvPr/>
        </p:nvSpPr>
        <p:spPr>
          <a:xfrm>
            <a:off x="1250829" y="267737"/>
            <a:ext cx="7481978" cy="461665"/>
          </a:xfrm>
          <a:prstGeom prst="rect">
            <a:avLst/>
          </a:prstGeom>
          <a:solidFill>
            <a:srgbClr val="002A56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E9283D4-6DC2-836D-BDB7-AA46FBD02C84}"/>
              </a:ext>
            </a:extLst>
          </p:cNvPr>
          <p:cNvSpPr txBox="1"/>
          <p:nvPr/>
        </p:nvSpPr>
        <p:spPr>
          <a:xfrm>
            <a:off x="9119950" y="6652302"/>
            <a:ext cx="207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diap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/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total de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diap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2A95DC-7BA8-B544-7903-884C900F599C}"/>
              </a:ext>
            </a:extLst>
          </p:cNvPr>
          <p:cNvSpPr txBox="1"/>
          <p:nvPr/>
        </p:nvSpPr>
        <p:spPr>
          <a:xfrm>
            <a:off x="5277195" y="6652302"/>
            <a:ext cx="1637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 defensa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D211080-1F8D-2436-45F2-7222A37D1E4B}"/>
              </a:ext>
            </a:extLst>
          </p:cNvPr>
          <p:cNvSpPr txBox="1"/>
          <p:nvPr/>
        </p:nvSpPr>
        <p:spPr>
          <a:xfrm>
            <a:off x="1442765" y="6652302"/>
            <a:ext cx="1186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correo@uma.es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878A6EF3-20F8-896D-51FD-A86C624D4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0873" y="107750"/>
            <a:ext cx="843348" cy="7816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AC85716-AEB6-EDF1-B8AB-B472F71AC487}"/>
              </a:ext>
            </a:extLst>
          </p:cNvPr>
          <p:cNvSpPr txBox="1"/>
          <p:nvPr/>
        </p:nvSpPr>
        <p:spPr>
          <a:xfrm>
            <a:off x="158573" y="144626"/>
            <a:ext cx="765352" cy="707886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8913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B10C3-D04C-2635-230F-CFFDE274B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53597C8-83CE-696B-B0CF-FDB89F54AE6E}"/>
              </a:ext>
            </a:extLst>
          </p:cNvPr>
          <p:cNvSpPr/>
          <p:nvPr/>
        </p:nvSpPr>
        <p:spPr>
          <a:xfrm>
            <a:off x="2" y="6685772"/>
            <a:ext cx="4072261" cy="179282"/>
          </a:xfrm>
          <a:prstGeom prst="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D67E129-8B2D-AB75-BAF5-F49A68DF82D7}"/>
              </a:ext>
            </a:extLst>
          </p:cNvPr>
          <p:cNvSpPr/>
          <p:nvPr/>
        </p:nvSpPr>
        <p:spPr>
          <a:xfrm>
            <a:off x="4059869" y="6685771"/>
            <a:ext cx="4072261" cy="179282"/>
          </a:xfrm>
          <a:prstGeom prst="rect">
            <a:avLst/>
          </a:prstGeom>
          <a:solidFill>
            <a:srgbClr val="002E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5719501-2DC6-D992-83AE-D27961458429}"/>
              </a:ext>
            </a:extLst>
          </p:cNvPr>
          <p:cNvSpPr/>
          <p:nvPr/>
        </p:nvSpPr>
        <p:spPr>
          <a:xfrm>
            <a:off x="8119738" y="6685771"/>
            <a:ext cx="4072261" cy="179282"/>
          </a:xfrm>
          <a:prstGeom prst="rect">
            <a:avLst/>
          </a:prstGeom>
          <a:solidFill>
            <a:srgbClr val="888B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547BF0A-9BBB-AC00-4005-6605534FCFB3}"/>
              </a:ext>
            </a:extLst>
          </p:cNvPr>
          <p:cNvSpPr txBox="1"/>
          <p:nvPr/>
        </p:nvSpPr>
        <p:spPr>
          <a:xfrm>
            <a:off x="1250829" y="267737"/>
            <a:ext cx="7481978" cy="461665"/>
          </a:xfrm>
          <a:prstGeom prst="rect">
            <a:avLst/>
          </a:prstGeom>
          <a:solidFill>
            <a:srgbClr val="002A56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Experimentos y Resultados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5E95754-C26C-D3FA-8AEA-E9F8E42AD1F5}"/>
              </a:ext>
            </a:extLst>
          </p:cNvPr>
          <p:cNvSpPr txBox="1"/>
          <p:nvPr/>
        </p:nvSpPr>
        <p:spPr>
          <a:xfrm>
            <a:off x="9119950" y="6652302"/>
            <a:ext cx="207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diap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/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total de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diap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342D1BB-6B2D-92A5-B517-53984B302576}"/>
              </a:ext>
            </a:extLst>
          </p:cNvPr>
          <p:cNvSpPr txBox="1"/>
          <p:nvPr/>
        </p:nvSpPr>
        <p:spPr>
          <a:xfrm>
            <a:off x="5277195" y="6652302"/>
            <a:ext cx="1637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 defensa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D13611A-9A4C-E3B1-C497-FDB323F1D835}"/>
              </a:ext>
            </a:extLst>
          </p:cNvPr>
          <p:cNvSpPr txBox="1"/>
          <p:nvPr/>
        </p:nvSpPr>
        <p:spPr>
          <a:xfrm>
            <a:off x="1442765" y="6652302"/>
            <a:ext cx="1186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correo@uma.es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872AB499-6039-6F64-B117-98A814DE8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0873" y="107750"/>
            <a:ext cx="843348" cy="7816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125A1D6-B11D-EC75-3F09-58AE562CE498}"/>
              </a:ext>
            </a:extLst>
          </p:cNvPr>
          <p:cNvSpPr txBox="1"/>
          <p:nvPr/>
        </p:nvSpPr>
        <p:spPr>
          <a:xfrm>
            <a:off x="158573" y="144626"/>
            <a:ext cx="765352" cy="707886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1642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E015B-03E8-FBE0-B9F4-A582D2D33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77B907E-37AC-4A4C-3275-7BCC2EF9A080}"/>
              </a:ext>
            </a:extLst>
          </p:cNvPr>
          <p:cNvSpPr/>
          <p:nvPr/>
        </p:nvSpPr>
        <p:spPr>
          <a:xfrm>
            <a:off x="2" y="6685772"/>
            <a:ext cx="4072261" cy="179282"/>
          </a:xfrm>
          <a:prstGeom prst="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3ACDBD8-381C-97DD-9867-2B30FD1A5A43}"/>
              </a:ext>
            </a:extLst>
          </p:cNvPr>
          <p:cNvSpPr/>
          <p:nvPr/>
        </p:nvSpPr>
        <p:spPr>
          <a:xfrm>
            <a:off x="4059869" y="6685771"/>
            <a:ext cx="4072261" cy="179282"/>
          </a:xfrm>
          <a:prstGeom prst="rect">
            <a:avLst/>
          </a:prstGeom>
          <a:solidFill>
            <a:srgbClr val="002E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0B7A3B3-1923-7B11-F292-B71F941B519D}"/>
              </a:ext>
            </a:extLst>
          </p:cNvPr>
          <p:cNvSpPr/>
          <p:nvPr/>
        </p:nvSpPr>
        <p:spPr>
          <a:xfrm>
            <a:off x="8119738" y="6685771"/>
            <a:ext cx="4072261" cy="179282"/>
          </a:xfrm>
          <a:prstGeom prst="rect">
            <a:avLst/>
          </a:prstGeom>
          <a:solidFill>
            <a:srgbClr val="888B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4F62F1-1101-AA74-CC5D-7E52E705A400}"/>
              </a:ext>
            </a:extLst>
          </p:cNvPr>
          <p:cNvSpPr txBox="1"/>
          <p:nvPr/>
        </p:nvSpPr>
        <p:spPr>
          <a:xfrm>
            <a:off x="1250829" y="267737"/>
            <a:ext cx="7481978" cy="461665"/>
          </a:xfrm>
          <a:prstGeom prst="rect">
            <a:avLst/>
          </a:prstGeom>
          <a:solidFill>
            <a:srgbClr val="002A56"/>
          </a:solidFill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3AB4BF6-126E-7CB1-EEB0-CF9AD0078443}"/>
              </a:ext>
            </a:extLst>
          </p:cNvPr>
          <p:cNvSpPr txBox="1"/>
          <p:nvPr/>
        </p:nvSpPr>
        <p:spPr>
          <a:xfrm>
            <a:off x="9119950" y="6652302"/>
            <a:ext cx="2071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diap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/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total de </a:t>
            </a:r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diap</a:t>
            </a:r>
            <a:r>
              <a:rPr lang="es-E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BA4D336-92AC-2093-6BE2-C62D059B14B1}"/>
              </a:ext>
            </a:extLst>
          </p:cNvPr>
          <p:cNvSpPr txBox="1"/>
          <p:nvPr/>
        </p:nvSpPr>
        <p:spPr>
          <a:xfrm>
            <a:off x="5277195" y="6652302"/>
            <a:ext cx="1637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 defensa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8D6D080-1DCC-A0E4-A363-FAAEF30A6597}"/>
              </a:ext>
            </a:extLst>
          </p:cNvPr>
          <p:cNvSpPr txBox="1"/>
          <p:nvPr/>
        </p:nvSpPr>
        <p:spPr>
          <a:xfrm>
            <a:off x="1442765" y="6652302"/>
            <a:ext cx="1186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correo@uma.es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A13DBD1-649A-EF21-8CF4-D17C1533C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20873" y="107750"/>
            <a:ext cx="843348" cy="7816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1916B01-FA0B-C1DD-AA51-9F0066CF3C33}"/>
              </a:ext>
            </a:extLst>
          </p:cNvPr>
          <p:cNvSpPr txBox="1"/>
          <p:nvPr/>
        </p:nvSpPr>
        <p:spPr>
          <a:xfrm>
            <a:off x="158573" y="144626"/>
            <a:ext cx="765352" cy="707886"/>
          </a:xfrm>
          <a:prstGeom prst="rect">
            <a:avLst/>
          </a:prstGeom>
          <a:solidFill>
            <a:srgbClr val="CC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6371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4662F-942D-2F7E-7D57-4A2B2E030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>
            <a:extLst>
              <a:ext uri="{FF2B5EF4-FFF2-40B4-BE49-F238E27FC236}">
                <a16:creationId xmlns:a16="http://schemas.microsoft.com/office/drawing/2014/main" id="{47F65F3C-8410-C15D-7DAC-015A6DEAA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996" y="185582"/>
            <a:ext cx="1243012" cy="115206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1A5852E-2AF8-6A34-552A-CB5C8275E3C7}"/>
              </a:ext>
            </a:extLst>
          </p:cNvPr>
          <p:cNvSpPr txBox="1"/>
          <p:nvPr/>
        </p:nvSpPr>
        <p:spPr>
          <a:xfrm>
            <a:off x="2355011" y="1825680"/>
            <a:ext cx="7481978" cy="461665"/>
          </a:xfrm>
          <a:prstGeom prst="rect">
            <a:avLst/>
          </a:prstGeom>
          <a:solidFill>
            <a:srgbClr val="002A5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Título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D819E46-4A30-F64A-2297-DC8334D9DF1F}"/>
              </a:ext>
            </a:extLst>
          </p:cNvPr>
          <p:cNvSpPr/>
          <p:nvPr/>
        </p:nvSpPr>
        <p:spPr>
          <a:xfrm>
            <a:off x="2" y="6685772"/>
            <a:ext cx="4072261" cy="179282"/>
          </a:xfrm>
          <a:prstGeom prst="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EFB1B96-F059-AC1E-B67E-DF3656235986}"/>
              </a:ext>
            </a:extLst>
          </p:cNvPr>
          <p:cNvSpPr/>
          <p:nvPr/>
        </p:nvSpPr>
        <p:spPr>
          <a:xfrm>
            <a:off x="4059869" y="6685771"/>
            <a:ext cx="4072261" cy="179282"/>
          </a:xfrm>
          <a:prstGeom prst="rect">
            <a:avLst/>
          </a:prstGeom>
          <a:solidFill>
            <a:srgbClr val="002E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19C9FA6-1573-CAAE-45ED-2DE8BD5BC085}"/>
              </a:ext>
            </a:extLst>
          </p:cNvPr>
          <p:cNvSpPr/>
          <p:nvPr/>
        </p:nvSpPr>
        <p:spPr>
          <a:xfrm>
            <a:off x="8119738" y="6685771"/>
            <a:ext cx="4072261" cy="179282"/>
          </a:xfrm>
          <a:prstGeom prst="rect">
            <a:avLst/>
          </a:prstGeom>
          <a:solidFill>
            <a:srgbClr val="888B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0E50E64-6EF1-AA39-F4A0-F27619FFEE2A}"/>
              </a:ext>
            </a:extLst>
          </p:cNvPr>
          <p:cNvSpPr txBox="1"/>
          <p:nvPr/>
        </p:nvSpPr>
        <p:spPr>
          <a:xfrm>
            <a:off x="1570008" y="2898038"/>
            <a:ext cx="924751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Fin de Grado</a:t>
            </a:r>
          </a:p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la titulación</a:t>
            </a:r>
          </a:p>
          <a:p>
            <a:pPr algn="ctr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Autor/a: Nombre </a:t>
            </a:r>
            <a:r>
              <a:rPr lang="es-ES" sz="2000" dirty="0">
                <a:solidFill>
                  <a:srgbClr val="00AE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(correo@uma.es)</a:t>
            </a:r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Tutor: Juan M. Gandarias </a:t>
            </a:r>
            <a:r>
              <a:rPr lang="es-ES" sz="2000" dirty="0">
                <a:solidFill>
                  <a:srgbClr val="00AE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(jmgandarias@uma.es)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dirty="0">
                <a:solidFill>
                  <a:srgbClr val="002E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 de Ingeniería de Sistemas y Automática</a:t>
            </a:r>
          </a:p>
          <a:p>
            <a:pPr algn="ctr"/>
            <a:endParaRPr lang="es-ES" dirty="0">
              <a:solidFill>
                <a:srgbClr val="002E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17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 de la defensa</a:t>
            </a:r>
          </a:p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88FB45A4-8E23-EF3C-A0CB-157DFFDBC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63484" y="384539"/>
            <a:ext cx="2071836" cy="75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01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208</Words>
  <Application>Microsoft Office PowerPoint</Application>
  <PresentationFormat>Panorámica</PresentationFormat>
  <Paragraphs>54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Juanma Gandarias Palacios</dc:creator>
  <cp:lastModifiedBy>Juanma Gandarias Palacios</cp:lastModifiedBy>
  <cp:revision>5</cp:revision>
  <dcterms:created xsi:type="dcterms:W3CDTF">2024-08-31T08:03:18Z</dcterms:created>
  <dcterms:modified xsi:type="dcterms:W3CDTF">2024-10-05T18:11:48Z</dcterms:modified>
</cp:coreProperties>
</file>