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80" r:id="rId13"/>
    <p:sldId id="293" r:id="rId14"/>
    <p:sldId id="294" r:id="rId15"/>
    <p:sldId id="295" r:id="rId16"/>
    <p:sldId id="296" r:id="rId17"/>
    <p:sldId id="297" r:id="rId18"/>
    <p:sldId id="298" r:id="rId19"/>
    <p:sldId id="279" r:id="rId20"/>
    <p:sldId id="302" r:id="rId21"/>
    <p:sldId id="301" r:id="rId22"/>
    <p:sldId id="281" r:id="rId23"/>
    <p:sldId id="299" r:id="rId24"/>
    <p:sldId id="300" r:id="rId25"/>
    <p:sldId id="284" r:id="rId26"/>
    <p:sldId id="282" r:id="rId27"/>
    <p:sldId id="285" r:id="rId28"/>
    <p:sldId id="283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4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style val="34"/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366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dLblPos val="bestFit"/>
            <c:showPercent val="1"/>
            <c:showLeaderLines val="1"/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Estandar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Percent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82"/>
          <c:y val="0.89422182227221614"/>
          <c:w val="0.84181970483863588"/>
          <c:h val="6.8887289088863907E-2"/>
        </c:manualLayout>
      </c:layout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47049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xmlns="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7600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5914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445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472</Words>
  <Application>Microsoft Office PowerPoint</Application>
  <PresentationFormat>Personalizados</PresentationFormat>
  <Paragraphs>118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36" baseType="lpstr">
      <vt:lpstr>Orgânico</vt:lpstr>
      <vt:lpstr>MIS – PS Keep Your Time</vt:lpstr>
      <vt:lpstr>Content</vt:lpstr>
      <vt:lpstr>Product Overview</vt:lpstr>
      <vt:lpstr>Diapositivo 4</vt:lpstr>
      <vt:lpstr>Project Managment</vt:lpstr>
      <vt:lpstr>Diapositivo 6</vt:lpstr>
      <vt:lpstr>Product</vt:lpstr>
      <vt:lpstr>Diapositivo 8</vt:lpstr>
      <vt:lpstr>Document Managment</vt:lpstr>
      <vt:lpstr>Diapositivo 10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Diapositivo 20</vt:lpstr>
      <vt:lpstr>Risk Management</vt:lpstr>
      <vt:lpstr>Risk Management - Timeline</vt:lpstr>
      <vt:lpstr>Risk Management</vt:lpstr>
      <vt:lpstr>Risk Management</vt:lpstr>
      <vt:lpstr>Product Demonstration</vt:lpstr>
      <vt:lpstr>Diapositivo 26</vt:lpstr>
      <vt:lpstr>Analysis and Conclusions</vt:lpstr>
      <vt:lpstr>Global</vt:lpstr>
      <vt:lpstr>Carla Machado</vt:lpstr>
      <vt:lpstr>David João</vt:lpstr>
      <vt:lpstr>Filipe Brandão</vt:lpstr>
      <vt:lpstr>João Girão</vt:lpstr>
      <vt:lpstr>João Martins</vt:lpstr>
      <vt:lpstr>Mário Oliveira</vt:lpstr>
      <vt:lpstr>Rui Ganhoto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Carla</cp:lastModifiedBy>
  <cp:revision>14</cp:revision>
  <dcterms:created xsi:type="dcterms:W3CDTF">2013-06-29T09:19:55Z</dcterms:created>
  <dcterms:modified xsi:type="dcterms:W3CDTF">2013-06-30T20:58:26Z</dcterms:modified>
</cp:coreProperties>
</file>