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Default Extension="gif" ContentType="image/gif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69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276" r:id="rId34"/>
    <p:sldId id="280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330" r:id="rId43"/>
    <p:sldId id="331" r:id="rId44"/>
    <p:sldId id="332" r:id="rId45"/>
    <p:sldId id="333" r:id="rId46"/>
    <p:sldId id="334" r:id="rId47"/>
    <p:sldId id="335" r:id="rId48"/>
    <p:sldId id="301" r:id="rId49"/>
    <p:sldId id="281" r:id="rId50"/>
    <p:sldId id="299" r:id="rId51"/>
    <p:sldId id="300" r:id="rId52"/>
    <p:sldId id="284" r:id="rId53"/>
    <p:sldId id="282" r:id="rId54"/>
    <p:sldId id="285" r:id="rId55"/>
    <p:sldId id="283" r:id="rId56"/>
    <p:sldId id="286" r:id="rId57"/>
    <p:sldId id="336" r:id="rId58"/>
    <p:sldId id="287" r:id="rId59"/>
    <p:sldId id="288" r:id="rId60"/>
    <p:sldId id="327" r:id="rId61"/>
    <p:sldId id="328" r:id="rId62"/>
    <p:sldId id="329" r:id="rId63"/>
    <p:sldId id="289" r:id="rId64"/>
    <p:sldId id="290" r:id="rId65"/>
    <p:sldId id="306" r:id="rId66"/>
    <p:sldId id="291" r:id="rId67"/>
    <p:sldId id="292" r:id="rId6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 autoAdjust="0"/>
    <p:restoredTop sz="88029" autoAdjust="0"/>
  </p:normalViewPr>
  <p:slideViewPr>
    <p:cSldViewPr snapToGrid="0">
      <p:cViewPr varScale="1">
        <p:scale>
          <a:sx n="80" d="100"/>
          <a:sy n="80" d="100"/>
        </p:scale>
        <p:origin x="-9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F:\Dropbox\ISEC\MIS\1&#186;%20ANO\Projecto%20de%20Software\estima&#231;&#245;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Estandar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Estandar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Val val="1"/>
        </c:dLbls>
        <c:gapWidth val="444"/>
        <c:overlap val="-90"/>
        <c:axId val="92445312"/>
        <c:axId val="92459392"/>
      </c:barChart>
      <c:catAx>
        <c:axId val="9244531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2459392"/>
        <c:crosses val="autoZero"/>
        <c:auto val="1"/>
        <c:lblAlgn val="ctr"/>
        <c:lblOffset val="100"/>
      </c:catAx>
      <c:valAx>
        <c:axId val="9245939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924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6"/>
          <c:y val="2.4482108622810719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Estandar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Estandar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Val val="1"/>
        </c:dLbls>
        <c:gapWidth val="444"/>
        <c:overlap val="-90"/>
        <c:axId val="94329472"/>
        <c:axId val="94343552"/>
      </c:barChart>
      <c:catAx>
        <c:axId val="9432947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4343552"/>
        <c:crosses val="autoZero"/>
        <c:auto val="1"/>
        <c:lblAlgn val="ctr"/>
        <c:lblOffset val="100"/>
      </c:catAx>
      <c:valAx>
        <c:axId val="94343552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9432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Estandar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Val val="1"/>
        </c:dLbls>
        <c:gapWidth val="444"/>
        <c:overlap val="-90"/>
        <c:axId val="16328960"/>
        <c:axId val="16338944"/>
      </c:barChart>
      <c:catAx>
        <c:axId val="163289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338944"/>
        <c:crosses val="autoZero"/>
        <c:auto val="1"/>
        <c:lblAlgn val="ctr"/>
        <c:lblOffset val="100"/>
      </c:catAx>
      <c:valAx>
        <c:axId val="16338944"/>
        <c:scaling>
          <c:orientation val="minMax"/>
        </c:scaling>
        <c:delete val="1"/>
        <c:axPos val="l"/>
        <c:numFmt formatCode="Estandar" sourceLinked="1"/>
        <c:majorTickMark val="none"/>
        <c:tickLblPos val="none"/>
        <c:crossAx val="1632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7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Estandar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Pt>
            <c:idx val="7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Estandar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Estandar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/>
        <c:gapWidth val="219"/>
        <c:overlap val="-27"/>
        <c:axId val="96496256"/>
        <c:axId val="96510336"/>
      </c:barChart>
      <c:catAx>
        <c:axId val="96496256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510336"/>
        <c:crosses val="autoZero"/>
        <c:auto val="1"/>
        <c:lblAlgn val="ctr"/>
        <c:lblOffset val="100"/>
      </c:catAx>
      <c:valAx>
        <c:axId val="965103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49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Estandar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Estandar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Estandar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5.7307692307692317</c:v>
                </c:pt>
                <c:pt idx="4">
                  <c:v>5.8461538461538458</c:v>
                </c:pt>
                <c:pt idx="5">
                  <c:v>6.4038461538461551</c:v>
                </c:pt>
                <c:pt idx="6">
                  <c:v>6.0576923076923084</c:v>
                </c:pt>
              </c:numCache>
            </c:numRef>
          </c:val>
        </c:ser>
        <c:dLbls/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96553984"/>
        <c:axId val="96568064"/>
      </c:stockChart>
      <c:catAx>
        <c:axId val="96553984"/>
        <c:scaling>
          <c:orientation val="minMax"/>
        </c:scaling>
        <c:axPos val="b"/>
        <c:numFmt formatCode="Estandar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568064"/>
        <c:crosses val="autoZero"/>
        <c:auto val="1"/>
        <c:lblAlgn val="ctr"/>
        <c:lblOffset val="100"/>
      </c:catAx>
      <c:valAx>
        <c:axId val="96568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Estandar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55398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88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"/>
          <c:y val="0.89422182227221614"/>
          <c:w val="0.84181970483863588"/>
          <c:h val="6.8887289088863907E-2"/>
        </c:manualLayout>
      </c:layout>
    </c:legend>
    <c:plotVisOnly val="1"/>
    <c:dispBlanksAs val="zero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01-07-2013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01-07-2013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10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56919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8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6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xmlns="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600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148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</a:t>
            </a:r>
            <a:r>
              <a:rPr lang="en-US" dirty="0" smtClean="0"/>
              <a:t>commitment and motivation</a:t>
            </a:r>
            <a:endParaRPr lang="en-US" dirty="0" smtClean="0"/>
          </a:p>
          <a:p>
            <a:pPr lvl="2"/>
            <a:r>
              <a:rPr lang="en-US" dirty="0" smtClean="0"/>
              <a:t> similar </a:t>
            </a:r>
            <a:r>
              <a:rPr lang="en-US" dirty="0" smtClean="0"/>
              <a:t>for </a:t>
            </a:r>
            <a:r>
              <a:rPr lang="en-US" dirty="0" smtClean="0"/>
              <a:t>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</a:t>
            </a:r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xmlns="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r>
              <a:rPr lang="en-US" dirty="0" smtClean="0"/>
              <a:t>Participation in Team Results</a:t>
            </a:r>
          </a:p>
          <a:p>
            <a:r>
              <a:rPr lang="en-US" smtClean="0"/>
              <a:t>Lessons Learned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1460</Words>
  <Application>Microsoft Office PowerPoint</Application>
  <PresentationFormat>Personalizados</PresentationFormat>
  <Paragraphs>409</Paragraphs>
  <Slides>67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67</vt:i4>
      </vt:variant>
    </vt:vector>
  </HeadingPairs>
  <TitlesOfParts>
    <vt:vector size="68" baseType="lpstr"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Diapositivo 11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Diapositivo 27</vt:lpstr>
      <vt:lpstr>Requirements</vt:lpstr>
      <vt:lpstr>Requirements</vt:lpstr>
      <vt:lpstr>Requirements conclusion</vt:lpstr>
      <vt:lpstr>Document Managment</vt:lpstr>
      <vt:lpstr>Diapositivo 32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Diapositivo 53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22</cp:revision>
  <dcterms:created xsi:type="dcterms:W3CDTF">2013-06-29T09:19:55Z</dcterms:created>
  <dcterms:modified xsi:type="dcterms:W3CDTF">2013-07-01T19:48:49Z</dcterms:modified>
</cp:coreProperties>
</file>