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5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338" r:id="rId34"/>
    <p:sldId id="339" r:id="rId35"/>
    <p:sldId id="340" r:id="rId36"/>
    <p:sldId id="341" r:id="rId37"/>
    <p:sldId id="276" r:id="rId38"/>
    <p:sldId id="280" r:id="rId39"/>
    <p:sldId id="293" r:id="rId40"/>
    <p:sldId id="294" r:id="rId41"/>
    <p:sldId id="295" r:id="rId42"/>
    <p:sldId id="296" r:id="rId43"/>
    <p:sldId id="297" r:id="rId44"/>
    <p:sldId id="298" r:id="rId45"/>
    <p:sldId id="279" r:id="rId46"/>
    <p:sldId id="330" r:id="rId47"/>
    <p:sldId id="331" r:id="rId48"/>
    <p:sldId id="332" r:id="rId49"/>
    <p:sldId id="333" r:id="rId50"/>
    <p:sldId id="334" r:id="rId51"/>
    <p:sldId id="335" r:id="rId52"/>
    <p:sldId id="301" r:id="rId53"/>
    <p:sldId id="281" r:id="rId54"/>
    <p:sldId id="299" r:id="rId55"/>
    <p:sldId id="300" r:id="rId56"/>
    <p:sldId id="284" r:id="rId57"/>
    <p:sldId id="282" r:id="rId58"/>
    <p:sldId id="285" r:id="rId59"/>
    <p:sldId id="283" r:id="rId60"/>
    <p:sldId id="286" r:id="rId61"/>
    <p:sldId id="336" r:id="rId62"/>
    <p:sldId id="287" r:id="rId63"/>
    <p:sldId id="288" r:id="rId64"/>
    <p:sldId id="327" r:id="rId65"/>
    <p:sldId id="328" r:id="rId66"/>
    <p:sldId id="329" r:id="rId67"/>
    <p:sldId id="289" r:id="rId68"/>
    <p:sldId id="290" r:id="rId69"/>
    <p:sldId id="306" r:id="rId70"/>
    <p:sldId id="291" r:id="rId71"/>
    <p:sldId id="342" r:id="rId72"/>
    <p:sldId id="292" r:id="rId73"/>
    <p:sldId id="337" r:id="rId7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531472784"/>
        <c:axId val="-531477136"/>
      </c:barChart>
      <c:catAx>
        <c:axId val="-5314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531477136"/>
        <c:crosses val="autoZero"/>
        <c:auto val="1"/>
        <c:lblAlgn val="ctr"/>
        <c:lblOffset val="100"/>
        <c:noMultiLvlLbl val="0"/>
      </c:catAx>
      <c:valAx>
        <c:axId val="-53147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53147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66"/>
          <c:y val="2.4482108622810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368772832"/>
        <c:axId val="-368771744"/>
      </c:barChart>
      <c:catAx>
        <c:axId val="-36877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71744"/>
        <c:crosses val="autoZero"/>
        <c:auto val="1"/>
        <c:lblAlgn val="ctr"/>
        <c:lblOffset val="100"/>
        <c:noMultiLvlLbl val="0"/>
      </c:catAx>
      <c:valAx>
        <c:axId val="-368771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36877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368774464"/>
        <c:axId val="-368769024"/>
      </c:barChart>
      <c:catAx>
        <c:axId val="-36877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69024"/>
        <c:crosses val="autoZero"/>
        <c:auto val="1"/>
        <c:lblAlgn val="ctr"/>
        <c:lblOffset val="100"/>
        <c:noMultiLvlLbl val="0"/>
      </c:catAx>
      <c:valAx>
        <c:axId val="-368769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36877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68771200"/>
        <c:axId val="-368763040"/>
      </c:barChart>
      <c:catAx>
        <c:axId val="-36877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63040"/>
        <c:crosses val="autoZero"/>
        <c:auto val="1"/>
        <c:lblAlgn val="ctr"/>
        <c:lblOffset val="100"/>
        <c:noMultiLvlLbl val="0"/>
      </c:catAx>
      <c:valAx>
        <c:axId val="-3687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7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5.7307692307692326</c:v>
                </c:pt>
                <c:pt idx="4">
                  <c:v>5.8461538461538458</c:v>
                </c:pt>
                <c:pt idx="5">
                  <c:v>6.403846153846156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-368761952"/>
        <c:axId val="-368765216"/>
      </c:stockChart>
      <c:catAx>
        <c:axId val="-3687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65216"/>
        <c:crosses val="autoZero"/>
        <c:auto val="1"/>
        <c:lblAlgn val="ctr"/>
        <c:lblOffset val="100"/>
        <c:noMultiLvlLbl val="0"/>
      </c:catAx>
      <c:valAx>
        <c:axId val="-3687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36876195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11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9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1705</Words>
  <Application>Microsoft Office PowerPoint</Application>
  <PresentationFormat>Widescreen</PresentationFormat>
  <Paragraphs>473</Paragraphs>
  <Slides>73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PowerPoint Presentation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PowerPoint Presentation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Rui Ganhoto</cp:lastModifiedBy>
  <cp:revision>29</cp:revision>
  <dcterms:created xsi:type="dcterms:W3CDTF">2013-06-29T09:19:55Z</dcterms:created>
  <dcterms:modified xsi:type="dcterms:W3CDTF">2013-07-02T22:27:36Z</dcterms:modified>
</cp:coreProperties>
</file>