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8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t>29/06/2013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546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t>29/06/2013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9232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t>29/06/2013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51107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t>29/06/2013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59964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t>29/06/2013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1562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t>29/06/2013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70057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t>29/06/2013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53379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t>29/06/2013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81463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t>29/06/2013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398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t>29/06/2013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D26EDD4-363A-4236-A170-49C0FA72575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3700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t>29/06/2013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1784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t>29/06/2013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6774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t>29/06/2013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7205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t>29/06/2013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235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t>29/06/2013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503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t>29/06/2013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8954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t>29/06/2013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0274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t>29/06/2013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269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052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</a:t>
            </a:r>
            <a:r>
              <a:rPr lang="pt-PT" dirty="0" smtClean="0"/>
              <a:t> </a:t>
            </a:r>
            <a:r>
              <a:rPr lang="pt-PT" dirty="0" err="1" smtClean="0"/>
              <a:t>Overview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Project </a:t>
            </a:r>
            <a:r>
              <a:rPr lang="pt-PT" dirty="0" err="1" smtClean="0"/>
              <a:t>Managment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45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92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Document</a:t>
            </a:r>
            <a:r>
              <a:rPr lang="pt-PT" dirty="0" smtClean="0"/>
              <a:t> </a:t>
            </a:r>
            <a:r>
              <a:rPr lang="pt-PT" dirty="0" err="1" smtClean="0"/>
              <a:t>Managment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25</TotalTime>
  <Words>22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MIS – PS Keep Your Time</vt:lpstr>
      <vt:lpstr>Content</vt:lpstr>
      <vt:lpstr>Product Overview</vt:lpstr>
      <vt:lpstr>PowerPoint Presentation</vt:lpstr>
      <vt:lpstr>Project Managment</vt:lpstr>
      <vt:lpstr>PowerPoint Presentation</vt:lpstr>
      <vt:lpstr>Product</vt:lpstr>
      <vt:lpstr>PowerPoint Presentation</vt:lpstr>
      <vt:lpstr>Document Managment</vt:lpstr>
      <vt:lpstr>PowerPoint Presentation</vt:lpstr>
      <vt:lpstr>Document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Rui Ganhoto</cp:lastModifiedBy>
  <cp:revision>3</cp:revision>
  <dcterms:created xsi:type="dcterms:W3CDTF">2013-06-29T09:19:55Z</dcterms:created>
  <dcterms:modified xsi:type="dcterms:W3CDTF">2013-06-29T09:45:17Z</dcterms:modified>
</cp:coreProperties>
</file>