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6887408"/>
        <c:axId val="196885840"/>
      </c:barChart>
      <c:catAx>
        <c:axId val="19688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885840"/>
        <c:crosses val="autoZero"/>
        <c:auto val="1"/>
        <c:lblAlgn val="ctr"/>
        <c:lblOffset val="100"/>
        <c:noMultiLvlLbl val="0"/>
      </c:catAx>
      <c:valAx>
        <c:axId val="196885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688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6886232"/>
        <c:axId val="196886624"/>
      </c:barChart>
      <c:catAx>
        <c:axId val="19688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886624"/>
        <c:crosses val="autoZero"/>
        <c:auto val="1"/>
        <c:lblAlgn val="ctr"/>
        <c:lblOffset val="100"/>
        <c:noMultiLvlLbl val="0"/>
      </c:catAx>
      <c:valAx>
        <c:axId val="196886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6886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6887016"/>
        <c:axId val="196887800"/>
      </c:barChart>
      <c:catAx>
        <c:axId val="196887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887800"/>
        <c:crosses val="autoZero"/>
        <c:auto val="1"/>
        <c:lblAlgn val="ctr"/>
        <c:lblOffset val="100"/>
        <c:noMultiLvlLbl val="0"/>
      </c:catAx>
      <c:valAx>
        <c:axId val="196887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96887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885056"/>
        <c:axId val="197637648"/>
      </c:barChart>
      <c:catAx>
        <c:axId val="1968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7637648"/>
        <c:crosses val="autoZero"/>
        <c:auto val="1"/>
        <c:lblAlgn val="ctr"/>
        <c:lblOffset val="100"/>
        <c:noMultiLvlLbl val="0"/>
      </c:catAx>
      <c:valAx>
        <c:axId val="1976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8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97634512"/>
        <c:axId val="197634904"/>
      </c:stockChart>
      <c:catAx>
        <c:axId val="1976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7634904"/>
        <c:crosses val="autoZero"/>
        <c:auto val="1"/>
        <c:lblAlgn val="ctr"/>
        <c:lblOffset val="100"/>
        <c:noMultiLvlLbl val="0"/>
      </c:catAx>
      <c:valAx>
        <c:axId val="197634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763451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11" name="Grupo 10"/>
            <p:cNvGrpSpPr/>
            <p:nvPr/>
          </p:nvGrpSpPr>
          <p:grpSpPr>
            <a:xfrm>
              <a:off x="558061" y="2049631"/>
              <a:ext cx="11196956" cy="3491966"/>
              <a:chOff x="558061" y="2049631"/>
              <a:chExt cx="11196956" cy="3491966"/>
            </a:xfrm>
          </p:grpSpPr>
          <p:graphicFrame>
            <p:nvGraphicFramePr>
              <p:cNvPr id="16" name="Diagrama 15"/>
              <p:cNvGraphicFramePr/>
              <p:nvPr>
                <p:extLst>
                  <p:ext uri="{D42A27DB-BD31-4B8C-83A1-F6EECF244321}">
                    <p14:modId xmlns:p14="http://schemas.microsoft.com/office/powerpoint/2010/main" val="568955525"/>
                  </p:ext>
                </p:extLst>
              </p:nvPr>
            </p:nvGraphicFramePr>
            <p:xfrm>
              <a:off x="1269876" y="2276872"/>
              <a:ext cx="10441159" cy="32403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7" name="CaixaDeTexto 16"/>
              <p:cNvSpPr txBox="1"/>
              <p:nvPr/>
            </p:nvSpPr>
            <p:spPr>
              <a:xfrm>
                <a:off x="558061" y="2688504"/>
                <a:ext cx="1256562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08/04/2013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KOM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1976346" y="2049631"/>
                <a:ext cx="2538459" cy="7841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:r>
                  <a:rPr lang="en-GB" sz="1600" dirty="0">
                    <a:latin typeface="+mj-lt"/>
                  </a:rPr>
                  <a:t>Risks </a:t>
                </a:r>
                <a:r>
                  <a:rPr lang="en-GB" sz="1600" dirty="0" smtClean="0">
                    <a:latin typeface="+mj-lt"/>
                  </a:rPr>
                  <a:t>Identification:</a:t>
                </a:r>
              </a:p>
              <a:p>
                <a:pPr lvl="0"/>
                <a:r>
                  <a:rPr lang="en-US" sz="1200" dirty="0" smtClean="0">
                    <a:latin typeface="+mj-lt"/>
                  </a:rPr>
                  <a:t>Lack </a:t>
                </a:r>
                <a:r>
                  <a:rPr lang="en-US" sz="1200" dirty="0">
                    <a:latin typeface="+mj-lt"/>
                  </a:rPr>
                  <a:t>of knowledge on </a:t>
                </a:r>
                <a:r>
                  <a:rPr lang="en-US" sz="1200" dirty="0" smtClean="0">
                    <a:latin typeface="+mj-lt"/>
                  </a:rPr>
                  <a:t>technology;</a:t>
                </a:r>
                <a:endParaRPr lang="en-GB" sz="1200" dirty="0" smtClean="0">
                  <a:latin typeface="+mj-lt"/>
                </a:endParaRPr>
              </a:p>
              <a:p>
                <a:pPr lvl="0"/>
                <a:r>
                  <a:rPr lang="en-US" sz="1200" dirty="0" smtClean="0">
                    <a:latin typeface="+mj-lt"/>
                  </a:rPr>
                  <a:t>Project </a:t>
                </a:r>
                <a:r>
                  <a:rPr lang="en-US" sz="1200" dirty="0">
                    <a:latin typeface="+mj-lt"/>
                  </a:rPr>
                  <a:t>Plan is over </a:t>
                </a:r>
                <a:r>
                  <a:rPr lang="en-US" sz="1200" dirty="0" smtClean="0">
                    <a:latin typeface="+mj-lt"/>
                  </a:rPr>
                  <a:t>budget</a:t>
                </a:r>
                <a:endParaRPr lang="en-GB" sz="1200" dirty="0">
                  <a:latin typeface="+mj-lt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9257377" y="5013176"/>
                <a:ext cx="1572443" cy="5284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Mitigation </a:t>
                </a:r>
                <a:r>
                  <a:rPr lang="en-GB" sz="1400" dirty="0" smtClean="0"/>
                  <a:t>Plan</a:t>
                </a:r>
              </a:p>
              <a:p>
                <a:pPr lvl="0" algn="ctr"/>
                <a:r>
                  <a:rPr lang="en-GB" sz="1100" dirty="0" smtClean="0"/>
                  <a:t>(task plan for final week)</a:t>
                </a:r>
                <a:endParaRPr lang="en-GB" dirty="0"/>
              </a:p>
            </p:txBody>
          </p:sp>
          <p:cxnSp>
            <p:nvCxnSpPr>
              <p:cNvPr id="21" name="Conexão reta 20"/>
              <p:cNvCxnSpPr>
                <a:endCxn id="18" idx="2"/>
              </p:cNvCxnSpPr>
              <p:nvPr/>
            </p:nvCxnSpPr>
            <p:spPr>
              <a:xfrm flipH="1" flipV="1">
                <a:off x="3245576" y="2833739"/>
                <a:ext cx="14333" cy="9051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/>
              <p:cNvCxnSpPr>
                <a:stCxn id="19" idx="0"/>
              </p:cNvCxnSpPr>
              <p:nvPr/>
            </p:nvCxnSpPr>
            <p:spPr>
              <a:xfrm flipH="1" flipV="1">
                <a:off x="5959964" y="3918427"/>
                <a:ext cx="1236" cy="9377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/>
              <p:cNvCxnSpPr>
                <a:stCxn id="20" idx="0"/>
              </p:cNvCxnSpPr>
              <p:nvPr/>
            </p:nvCxnSpPr>
            <p:spPr>
              <a:xfrm flipH="1" flipV="1">
                <a:off x="10034393" y="3918426"/>
                <a:ext cx="9205" cy="10947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/>
              <p:cNvSpPr txBox="1"/>
              <p:nvPr/>
            </p:nvSpPr>
            <p:spPr>
              <a:xfrm>
                <a:off x="2757561" y="3279435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6620908" y="3240544"/>
                <a:ext cx="142378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dirty="0" smtClean="0"/>
                  <a:t>Risk meeting</a:t>
                </a:r>
                <a:endParaRPr lang="en-GB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10419587" y="2622045"/>
                <a:ext cx="1335430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03/06/2013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B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Acceptance</a:t>
                </a:r>
                <a:endPara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847753" y="4856133"/>
                <a:ext cx="2226892" cy="477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1400" dirty="0"/>
                  <a:t>Risk </a:t>
                </a:r>
                <a:r>
                  <a:rPr lang="en-GB" sz="1400" dirty="0" smtClean="0"/>
                  <a:t>Minimization</a:t>
                </a:r>
              </a:p>
              <a:p>
                <a:pPr lvl="0" algn="ctr"/>
                <a:r>
                  <a:rPr lang="en-GB" sz="1100" dirty="0" smtClean="0"/>
                  <a:t>(Lack </a:t>
                </a:r>
                <a:r>
                  <a:rPr lang="en-GB" sz="1100" dirty="0"/>
                  <a:t>of knowledge on </a:t>
                </a:r>
                <a:r>
                  <a:rPr lang="en-GB" sz="1100" dirty="0" smtClean="0"/>
                  <a:t>technology)</a:t>
                </a:r>
                <a:endParaRPr lang="en-GB" sz="1100" dirty="0"/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8104530" y="2154940"/>
              <a:ext cx="2315057" cy="341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dirty="0" smtClean="0"/>
                <a:t>Problem Identification</a:t>
              </a:r>
              <a:endParaRPr lang="en-GB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944055" y="5490230"/>
              <a:ext cx="2271776" cy="480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REESTIMATION</a:t>
              </a:r>
            </a:p>
            <a:p>
              <a:pPr algn="ctr">
                <a:lnSpc>
                  <a:spcPct val="90000"/>
                </a:lnSpc>
              </a:pPr>
              <a:r>
                <a:rPr lang="en-GB" sz="1400" dirty="0" smtClean="0"/>
                <a:t>(Project </a:t>
              </a:r>
              <a:r>
                <a:rPr lang="en-GB" sz="1400" dirty="0"/>
                <a:t>Plan is over </a:t>
              </a:r>
              <a:r>
                <a:rPr lang="en-GB" sz="1400" dirty="0" smtClean="0"/>
                <a:t>budget)</a:t>
              </a:r>
              <a:endParaRPr lang="en-GB" sz="1400" dirty="0"/>
            </a:p>
          </p:txBody>
        </p:sp>
        <p:cxnSp>
          <p:nvCxnSpPr>
            <p:cNvPr id="14" name="Conexão reta 13"/>
            <p:cNvCxnSpPr>
              <a:stCxn id="13" idx="0"/>
            </p:cNvCxnSpPr>
            <p:nvPr/>
          </p:nvCxnSpPr>
          <p:spPr>
            <a:xfrm flipV="1">
              <a:off x="4079943" y="3918427"/>
              <a:ext cx="1877659" cy="15718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>
              <a:off x="9516038" y="2496572"/>
              <a:ext cx="394798" cy="124229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visualizing a list of all the existent tasks and selection of a particular task to see the details</a:t>
            </a:r>
            <a:endParaRPr lang="en-US" dirty="0" smtClean="0"/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easily.</a:t>
            </a:r>
          </a:p>
          <a:p>
            <a:pPr marL="285750" lvl="1"/>
            <a:r>
              <a:rPr lang="en-US" dirty="0"/>
              <a:t>I</a:t>
            </a:r>
            <a:r>
              <a:rPr lang="en-US" smtClean="0"/>
              <a:t>t’s </a:t>
            </a:r>
            <a:r>
              <a:rPr lang="en-US" dirty="0" smtClean="0"/>
              <a:t>also possible to export all the data into a CSV file.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</a:t>
            </a:r>
            <a:r>
              <a:rPr lang="en-US" dirty="0" smtClean="0"/>
              <a:t>reads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2025</Words>
  <Application>Microsoft Office PowerPoint</Application>
  <PresentationFormat>Ecrã Panorâmico</PresentationFormat>
  <Paragraphs>534</Paragraphs>
  <Slides>70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Girão</cp:lastModifiedBy>
  <cp:revision>51</cp:revision>
  <dcterms:created xsi:type="dcterms:W3CDTF">2013-06-29T09:19:55Z</dcterms:created>
  <dcterms:modified xsi:type="dcterms:W3CDTF">2013-07-03T16:34:31Z</dcterms:modified>
</cp:coreProperties>
</file>