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4" r:id="rId8"/>
    <p:sldId id="263" r:id="rId9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Livro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PT"/>
  <c:style val="34"/>
  <c:chart>
    <c:title>
      <c:tx>
        <c:rich>
          <a:bodyPr/>
          <a:lstStyle/>
          <a:p>
            <a:pPr>
              <a:defRPr/>
            </a:pPr>
            <a:r>
              <a:rPr lang="en-US"/>
              <a:t>Quality Cost by Activity</a:t>
            </a:r>
          </a:p>
        </c:rich>
      </c:tx>
      <c:layout/>
    </c:title>
    <c:plotArea>
      <c:layout>
        <c:manualLayout>
          <c:layoutTarget val="inner"/>
          <c:xMode val="edge"/>
          <c:yMode val="edge"/>
          <c:x val="1.837493717540626E-2"/>
          <c:y val="0.11685429321334834"/>
          <c:w val="0.9687301563126659"/>
          <c:h val="0.74789651293588388"/>
        </c:manualLayout>
      </c:layout>
      <c:ofPieChart>
        <c:ofPieType val="pie"/>
        <c:varyColors val="1"/>
        <c:ser>
          <c:idx val="0"/>
          <c:order val="0"/>
          <c:tx>
            <c:strRef>
              <c:f>Folha1!$B$1</c:f>
              <c:strCache>
                <c:ptCount val="1"/>
                <c:pt idx="0">
                  <c:v>Time</c:v>
                </c:pt>
              </c:strCache>
            </c:strRef>
          </c:tx>
          <c:dLbls>
            <c:dLblPos val="bestFit"/>
            <c:showPercent val="1"/>
            <c:showLeaderLines val="1"/>
          </c:dLbls>
          <c:cat>
            <c:strRef>
              <c:f>Folha1!$A$2:$A$5</c:f>
              <c:strCache>
                <c:ptCount val="4"/>
                <c:pt idx="0">
                  <c:v>Reviews</c:v>
                </c:pt>
                <c:pt idx="1">
                  <c:v>Quality verifications</c:v>
                </c:pt>
                <c:pt idx="2">
                  <c:v>Test Planning</c:v>
                </c:pt>
                <c:pt idx="3">
                  <c:v>Test Execution</c:v>
                </c:pt>
              </c:strCache>
            </c:strRef>
          </c:cat>
          <c:val>
            <c:numRef>
              <c:f>Folha1!$B$2:$B$5</c:f>
              <c:numCache>
                <c:formatCode>Estandar</c:formatCode>
                <c:ptCount val="4"/>
                <c:pt idx="0">
                  <c:v>46</c:v>
                </c:pt>
                <c:pt idx="1">
                  <c:v>2</c:v>
                </c:pt>
                <c:pt idx="2">
                  <c:v>48</c:v>
                </c:pt>
                <c:pt idx="3">
                  <c:v>4.25</c:v>
                </c:pt>
              </c:numCache>
            </c:numRef>
          </c:val>
        </c:ser>
        <c:dLbls>
          <c:showPercent val="1"/>
        </c:dLbls>
        <c:gapWidth val="150"/>
        <c:secondPieSize val="75"/>
        <c:serLines/>
      </c:ofPieChart>
    </c:plotArea>
    <c:legend>
      <c:legendPos val="t"/>
      <c:layout>
        <c:manualLayout>
          <c:xMode val="edge"/>
          <c:yMode val="edge"/>
          <c:x val="0.1043707640993618"/>
          <c:y val="0.89422182227221603"/>
          <c:w val="0.84181970483863588"/>
          <c:h val="6.8887289088863893E-2"/>
        </c:manualLayout>
      </c:layout>
    </c:legend>
    <c:plotVisOnly val="1"/>
  </c:chart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Faça clique para editar o estilo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BF9FF-C670-447D-939D-EF4346794650}" type="datetimeFigureOut">
              <a:rPr lang="pt-PT" smtClean="0"/>
              <a:pPr/>
              <a:t>24-06-2013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F9BFA-EB4C-4D78-9B92-23A9309109DD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BF9FF-C670-447D-939D-EF4346794650}" type="datetimeFigureOut">
              <a:rPr lang="pt-PT" smtClean="0"/>
              <a:pPr/>
              <a:t>24-06-2013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F9BFA-EB4C-4D78-9B92-23A9309109DD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BF9FF-C670-447D-939D-EF4346794650}" type="datetimeFigureOut">
              <a:rPr lang="pt-PT" smtClean="0"/>
              <a:pPr/>
              <a:t>24-06-2013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F9BFA-EB4C-4D78-9B92-23A9309109DD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BF9FF-C670-447D-939D-EF4346794650}" type="datetimeFigureOut">
              <a:rPr lang="pt-PT" smtClean="0"/>
              <a:pPr/>
              <a:t>24-06-2013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F9BFA-EB4C-4D78-9B92-23A9309109DD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BF9FF-C670-447D-939D-EF4346794650}" type="datetimeFigureOut">
              <a:rPr lang="pt-PT" smtClean="0"/>
              <a:pPr/>
              <a:t>24-06-2013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F9BFA-EB4C-4D78-9B92-23A9309109DD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BF9FF-C670-447D-939D-EF4346794650}" type="datetimeFigureOut">
              <a:rPr lang="pt-PT" smtClean="0"/>
              <a:pPr/>
              <a:t>24-06-2013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F9BFA-EB4C-4D78-9B92-23A9309109DD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BF9FF-C670-447D-939D-EF4346794650}" type="datetimeFigureOut">
              <a:rPr lang="pt-PT" smtClean="0"/>
              <a:pPr/>
              <a:t>24-06-2013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F9BFA-EB4C-4D78-9B92-23A9309109DD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BF9FF-C670-447D-939D-EF4346794650}" type="datetimeFigureOut">
              <a:rPr lang="pt-PT" smtClean="0"/>
              <a:pPr/>
              <a:t>24-06-2013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F9BFA-EB4C-4D78-9B92-23A9309109DD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BF9FF-C670-447D-939D-EF4346794650}" type="datetimeFigureOut">
              <a:rPr lang="pt-PT" smtClean="0"/>
              <a:pPr/>
              <a:t>24-06-2013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F9BFA-EB4C-4D78-9B92-23A9309109DD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BF9FF-C670-447D-939D-EF4346794650}" type="datetimeFigureOut">
              <a:rPr lang="pt-PT" smtClean="0"/>
              <a:pPr/>
              <a:t>24-06-2013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F9BFA-EB4C-4D78-9B92-23A9309109DD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BF9FF-C670-447D-939D-EF4346794650}" type="datetimeFigureOut">
              <a:rPr lang="pt-PT" smtClean="0"/>
              <a:pPr/>
              <a:t>24-06-2013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F9BFA-EB4C-4D78-9B92-23A9309109DD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9BF9FF-C670-447D-939D-EF4346794650}" type="datetimeFigureOut">
              <a:rPr lang="pt-PT" smtClean="0"/>
              <a:pPr/>
              <a:t>24-06-2013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FF9BFA-EB4C-4D78-9B92-23A9309109DD}" type="slidenum">
              <a:rPr lang="pt-PT" smtClean="0"/>
              <a:pPr/>
              <a:t>‹nº›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Processes and Process Analysis</a:t>
            </a:r>
            <a:endParaRPr lang="en-US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Document Management Process</a:t>
            </a:r>
          </a:p>
          <a:p>
            <a:pPr lvl="1"/>
            <a:r>
              <a:rPr lang="en-US" dirty="0" smtClean="0"/>
              <a:t>It was followed in the majority of documents although some unconformities were detected </a:t>
            </a:r>
          </a:p>
          <a:p>
            <a:pPr lvl="2"/>
            <a:r>
              <a:rPr lang="en-US" dirty="0" smtClean="0"/>
              <a:t>Not </a:t>
            </a:r>
            <a:r>
              <a:rPr lang="en-US" dirty="0" smtClean="0"/>
              <a:t>following correctly the hierarchy for the different roles</a:t>
            </a:r>
          </a:p>
          <a:p>
            <a:pPr lvl="1"/>
            <a:r>
              <a:rPr lang="en-US" dirty="0" smtClean="0"/>
              <a:t>The process lacked flexibility in choosing the persons for the different roles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Project Assessment and Control </a:t>
            </a:r>
            <a:r>
              <a:rPr lang="en-US" dirty="0" smtClean="0"/>
              <a:t>Process</a:t>
            </a:r>
          </a:p>
          <a:p>
            <a:pPr lvl="1"/>
            <a:r>
              <a:rPr lang="en-US" dirty="0" smtClean="0"/>
              <a:t>Project and risk control weren’t very accurate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pt-PT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Processes and Process Analysis</a:t>
            </a:r>
            <a:endParaRPr lang="en-US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Project Planning Process</a:t>
            </a:r>
          </a:p>
          <a:p>
            <a:pPr lvl="1"/>
            <a:r>
              <a:rPr lang="en-US" dirty="0" smtClean="0"/>
              <a:t>Plan was updated</a:t>
            </a:r>
          </a:p>
          <a:p>
            <a:pPr lvl="2"/>
            <a:r>
              <a:rPr lang="en-US" dirty="0" smtClean="0"/>
              <a:t>Redefinition of some concepts - milestones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Requirements Analysis Process</a:t>
            </a:r>
          </a:p>
          <a:p>
            <a:pPr lvl="1"/>
            <a:r>
              <a:rPr lang="en-US" dirty="0" smtClean="0"/>
              <a:t>Major unconformity</a:t>
            </a:r>
          </a:p>
          <a:p>
            <a:pPr lvl="2"/>
            <a:r>
              <a:rPr lang="en-US" dirty="0" smtClean="0"/>
              <a:t> changes were made that didn´t follow the change requirements process and documentation wasn’t updated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Processes and Process Analysis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Review Process</a:t>
            </a:r>
          </a:p>
          <a:p>
            <a:pPr lvl="1"/>
            <a:r>
              <a:rPr lang="en-US" dirty="0" smtClean="0"/>
              <a:t>Major unconformity associated with the walkthrough </a:t>
            </a:r>
          </a:p>
          <a:p>
            <a:pPr lvl="2"/>
            <a:r>
              <a:rPr lang="en-US" dirty="0" smtClean="0"/>
              <a:t>The process wasn´t followed and measures weren’t recorded</a:t>
            </a:r>
          </a:p>
          <a:p>
            <a:r>
              <a:rPr lang="en-US" dirty="0" smtClean="0"/>
              <a:t>Verification &amp; Validation Process </a:t>
            </a:r>
          </a:p>
          <a:p>
            <a:pPr lvl="1"/>
            <a:r>
              <a:rPr lang="en-US" dirty="0" smtClean="0"/>
              <a:t>Doesn’t mention Had-doc testing</a:t>
            </a:r>
          </a:p>
          <a:p>
            <a:pPr lvl="2"/>
            <a:r>
              <a:rPr lang="en-US" dirty="0" smtClean="0"/>
              <a:t>How to report defects not associated with tests</a:t>
            </a:r>
          </a:p>
          <a:p>
            <a:pPr lvl="1"/>
            <a:r>
              <a:rPr lang="en-US" dirty="0" smtClean="0"/>
              <a:t>Test plan wasn’t concluded</a:t>
            </a:r>
          </a:p>
          <a:p>
            <a:endParaRPr lang="pt-PT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Processes and Process Analysis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Common issues in following the processes</a:t>
            </a:r>
          </a:p>
          <a:p>
            <a:pPr lvl="1"/>
            <a:r>
              <a:rPr lang="en-US" dirty="0" smtClean="0"/>
              <a:t>Process measures weren’t always recorded or updated </a:t>
            </a:r>
            <a:r>
              <a:rPr lang="en-US" dirty="0" smtClean="0"/>
              <a:t>timely</a:t>
            </a:r>
          </a:p>
          <a:p>
            <a:pPr lvl="1"/>
            <a:r>
              <a:rPr lang="en-US" dirty="0" smtClean="0"/>
              <a:t>The processes weren’t always exactly followed as defined</a:t>
            </a:r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Quality </a:t>
            </a:r>
            <a:r>
              <a:rPr lang="en-US" dirty="0" smtClean="0"/>
              <a:t>Activities</a:t>
            </a:r>
            <a:endParaRPr lang="en-US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Reviews</a:t>
            </a:r>
          </a:p>
          <a:p>
            <a:pPr lvl="1"/>
            <a:r>
              <a:rPr lang="en-US" dirty="0" smtClean="0"/>
              <a:t>Inspections</a:t>
            </a:r>
          </a:p>
          <a:p>
            <a:pPr lvl="1"/>
            <a:r>
              <a:rPr lang="en-US" dirty="0" smtClean="0"/>
              <a:t>Walkthrough</a:t>
            </a:r>
          </a:p>
          <a:p>
            <a:pPr lvl="1"/>
            <a:r>
              <a:rPr lang="en-US" dirty="0" smtClean="0"/>
              <a:t>Desk checks</a:t>
            </a:r>
          </a:p>
          <a:p>
            <a:r>
              <a:rPr lang="en-US" dirty="0" smtClean="0"/>
              <a:t>Quality verifications</a:t>
            </a:r>
          </a:p>
          <a:p>
            <a:pPr lvl="1"/>
            <a:r>
              <a:rPr lang="en-US" dirty="0" smtClean="0"/>
              <a:t>Processes were followed</a:t>
            </a:r>
            <a:endParaRPr lang="en-US" dirty="0" smtClean="0"/>
          </a:p>
          <a:p>
            <a:r>
              <a:rPr lang="en-US" dirty="0" smtClean="0"/>
              <a:t> Testing</a:t>
            </a:r>
          </a:p>
          <a:p>
            <a:pPr lvl="1"/>
            <a:r>
              <a:rPr lang="en-US" dirty="0" smtClean="0"/>
              <a:t>Unit testing</a:t>
            </a:r>
          </a:p>
          <a:p>
            <a:pPr lvl="1"/>
            <a:r>
              <a:rPr lang="en-US" dirty="0" smtClean="0"/>
              <a:t>Acceptance and system testing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Quality Cost</a:t>
            </a:r>
            <a:endParaRPr lang="en-US" dirty="0"/>
          </a:p>
        </p:txBody>
      </p:sp>
      <p:graphicFrame>
        <p:nvGraphicFramePr>
          <p:cNvPr id="5" name="Marcador de Posição de Conteúdo 4"/>
          <p:cNvGraphicFramePr>
            <a:graphicFrameLocks noGrp="1"/>
          </p:cNvGraphicFramePr>
          <p:nvPr>
            <p:ph idx="1"/>
          </p:nvPr>
        </p:nvGraphicFramePr>
        <p:xfrm>
          <a:off x="467544" y="2852936"/>
          <a:ext cx="217058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0464"/>
                <a:gridCol w="1080120"/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noProof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Task</a:t>
                      </a:r>
                      <a:endParaRPr lang="en-US" sz="1100" b="0" i="0" u="none" strike="noStrike" noProof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Time (Horas)</a:t>
                      </a:r>
                      <a:endParaRPr lang="pt-PT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noProof="0" smtClean="0">
                          <a:solidFill>
                            <a:srgbClr val="000000"/>
                          </a:solidFill>
                          <a:latin typeface="Calibri"/>
                        </a:rPr>
                        <a:t>Reviews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46</a:t>
                      </a:r>
                    </a:p>
                  </a:txBody>
                  <a:tcPr marL="0" marR="0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noProof="0" smtClean="0">
                          <a:solidFill>
                            <a:srgbClr val="000000"/>
                          </a:solidFill>
                          <a:latin typeface="Calibri"/>
                        </a:rPr>
                        <a:t>Quality verifications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noProof="0" smtClean="0">
                          <a:solidFill>
                            <a:srgbClr val="000000"/>
                          </a:solidFill>
                          <a:latin typeface="Calibri"/>
                        </a:rPr>
                        <a:t>Test Planning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48</a:t>
                      </a:r>
                    </a:p>
                  </a:txBody>
                  <a:tcPr marL="0" marR="0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noProof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Test Execution</a:t>
                      </a:r>
                      <a:endParaRPr lang="en-US" sz="1100" b="0" i="0" u="none" strike="noStrike" noProof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4,25</a:t>
                      </a: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graphicFrame>
        <p:nvGraphicFramePr>
          <p:cNvPr id="6" name="Gráfico 5"/>
          <p:cNvGraphicFramePr/>
          <p:nvPr/>
        </p:nvGraphicFramePr>
        <p:xfrm>
          <a:off x="2843808" y="1700808"/>
          <a:ext cx="5976664" cy="42484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Quality Perception</a:t>
            </a:r>
            <a:endParaRPr lang="en-US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199</Words>
  <Application>Microsoft Office PowerPoint</Application>
  <PresentationFormat>Apresentação no Ecrã (4:3)</PresentationFormat>
  <Paragraphs>52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8</vt:i4>
      </vt:variant>
    </vt:vector>
  </HeadingPairs>
  <TitlesOfParts>
    <vt:vector size="9" baseType="lpstr">
      <vt:lpstr>Tema do Office</vt:lpstr>
      <vt:lpstr>Diapositivo 1</vt:lpstr>
      <vt:lpstr>Processes and Process Analysis</vt:lpstr>
      <vt:lpstr>Processes and Process Analysis</vt:lpstr>
      <vt:lpstr>Processes and Process Analysis</vt:lpstr>
      <vt:lpstr>Processes and Process Analysis</vt:lpstr>
      <vt:lpstr>Quality Activities</vt:lpstr>
      <vt:lpstr>Quality Cost</vt:lpstr>
      <vt:lpstr>Quality Perception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Diapositivo 1</dc:title>
  <dc:creator>Carla</dc:creator>
  <cp:lastModifiedBy>Carla</cp:lastModifiedBy>
  <cp:revision>21</cp:revision>
  <dcterms:created xsi:type="dcterms:W3CDTF">2013-06-22T09:18:16Z</dcterms:created>
  <dcterms:modified xsi:type="dcterms:W3CDTF">2013-06-24T21:05:47Z</dcterms:modified>
</cp:coreProperties>
</file>