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40"/>
  </p:notes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303" r:id="rId10"/>
    <p:sldId id="304" r:id="rId11"/>
    <p:sldId id="305" r:id="rId12"/>
    <p:sldId id="273" r:id="rId13"/>
    <p:sldId id="274" r:id="rId14"/>
    <p:sldId id="276" r:id="rId15"/>
    <p:sldId id="280" r:id="rId16"/>
    <p:sldId id="293" r:id="rId17"/>
    <p:sldId id="294" r:id="rId18"/>
    <p:sldId id="295" r:id="rId19"/>
    <p:sldId id="296" r:id="rId20"/>
    <p:sldId id="297" r:id="rId21"/>
    <p:sldId id="298" r:id="rId22"/>
    <p:sldId id="279" r:id="rId23"/>
    <p:sldId id="302" r:id="rId24"/>
    <p:sldId id="301" r:id="rId25"/>
    <p:sldId id="281" r:id="rId26"/>
    <p:sldId id="299" r:id="rId27"/>
    <p:sldId id="300" r:id="rId28"/>
    <p:sldId id="284" r:id="rId29"/>
    <p:sldId id="282" r:id="rId30"/>
    <p:sldId id="285" r:id="rId31"/>
    <p:sldId id="283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7" autoAdjust="0"/>
    <p:restoredTop sz="88029" autoAdjust="0"/>
  </p:normalViewPr>
  <p:slideViewPr>
    <p:cSldViewPr snapToGrid="0">
      <p:cViewPr varScale="1">
        <p:scale>
          <a:sx n="78" d="100"/>
          <a:sy n="78" d="100"/>
        </p:scale>
        <p:origin x="8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366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82"/>
          <c:y val="0.89422182227221614"/>
          <c:w val="0.84181970483863588"/>
          <c:h val="6.8887289088863907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t>30-06-2013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30-06-2013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49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</a:t>
            </a:r>
            <a:r>
              <a:rPr lang="en-US" sz="2000" dirty="0" smtClean="0"/>
              <a:t>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562</Words>
  <Application>Microsoft Office PowerPoint</Application>
  <PresentationFormat>Widescreen</PresentationFormat>
  <Paragraphs>154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Garamond</vt:lpstr>
      <vt:lpstr>Orgânico</vt:lpstr>
      <vt:lpstr>MIS – PS Keep Your Time</vt:lpstr>
      <vt:lpstr>Content</vt:lpstr>
      <vt:lpstr>Product Overview</vt:lpstr>
      <vt:lpstr>PowerPoint Presentation</vt:lpstr>
      <vt:lpstr>Project Managment</vt:lpstr>
      <vt:lpstr>PowerPoint Presentation</vt:lpstr>
      <vt:lpstr>Product</vt:lpstr>
      <vt:lpstr>PowerPoint Presentation</vt:lpstr>
      <vt:lpstr>Requirements</vt:lpstr>
      <vt:lpstr>Requirements</vt:lpstr>
      <vt:lpstr>Requirements conclusion</vt:lpstr>
      <vt:lpstr>Document Managment</vt:lpstr>
      <vt:lpstr>PowerPoint Presentation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PowerPoint Presentation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Martins</cp:lastModifiedBy>
  <cp:revision>15</cp:revision>
  <dcterms:created xsi:type="dcterms:W3CDTF">2013-06-29T09:19:55Z</dcterms:created>
  <dcterms:modified xsi:type="dcterms:W3CDTF">2013-06-30T21:19:27Z</dcterms:modified>
</cp:coreProperties>
</file>