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3" r:id="rId9"/>
    <p:sldId id="265" r:id="rId1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v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style val="34"/>
  <c:chart>
    <c:title>
      <c:tx>
        <c:rich>
          <a:bodyPr/>
          <a:lstStyle/>
          <a:p>
            <a:pPr>
              <a:defRPr/>
            </a:pPr>
            <a:r>
              <a:rPr lang="en-US"/>
              <a:t>Quality Cost by Activity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1.837493717540626E-2"/>
          <c:y val="0.11685429321334836"/>
          <c:w val="0.9687301563126659"/>
          <c:h val="0.74789651293588433"/>
        </c:manualLayout>
      </c:layout>
      <c:ofPieChart>
        <c:ofPieType val="pie"/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Time</c:v>
                </c:pt>
              </c:strCache>
            </c:strRef>
          </c:tx>
          <c:dLbls>
            <c:dLblPos val="bestFit"/>
            <c:showPercent val="1"/>
            <c:showLeaderLines val="1"/>
          </c:dLbls>
          <c:cat>
            <c:strRef>
              <c:f>Folha1!$A$2:$A$5</c:f>
              <c:strCache>
                <c:ptCount val="4"/>
                <c:pt idx="0">
                  <c:v>Reviews</c:v>
                </c:pt>
                <c:pt idx="1">
                  <c:v>Quality verifications</c:v>
                </c:pt>
                <c:pt idx="2">
                  <c:v>Test Planning</c:v>
                </c:pt>
                <c:pt idx="3">
                  <c:v>Test Execution</c:v>
                </c:pt>
              </c:strCache>
            </c:strRef>
          </c:cat>
          <c:val>
            <c:numRef>
              <c:f>Folha1!$B$2:$B$5</c:f>
              <c:numCache>
                <c:formatCode>Estandar</c:formatCode>
                <c:ptCount val="4"/>
                <c:pt idx="0">
                  <c:v>46</c:v>
                </c:pt>
                <c:pt idx="1">
                  <c:v>2</c:v>
                </c:pt>
                <c:pt idx="2">
                  <c:v>48</c:v>
                </c:pt>
                <c:pt idx="3">
                  <c:v>4.25</c:v>
                </c:pt>
              </c:numCache>
            </c:numRef>
          </c:val>
        </c:ser>
        <c:dLbls>
          <c:showPercent val="1"/>
        </c:dLbls>
        <c:gapWidth val="150"/>
        <c:secondPieSize val="75"/>
        <c:serLines/>
      </c:ofPieChart>
    </c:plotArea>
    <c:legend>
      <c:legendPos val="t"/>
      <c:layout>
        <c:manualLayout>
          <c:xMode val="edge"/>
          <c:yMode val="edge"/>
          <c:x val="0.10437076409936176"/>
          <c:y val="0.89422182227221625"/>
          <c:w val="0.84181970483863588"/>
          <c:h val="6.8887289088863921E-2"/>
        </c:manualLayout>
      </c:layout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27-06-2013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27-06-2013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27-06-2013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27-06-2013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27-06-2013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27-06-2013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27-06-2013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27-06-2013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27-06-2013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27-06-2013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27-06-2013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BF9FF-C670-447D-939D-EF4346794650}" type="datetimeFigureOut">
              <a:rPr lang="pt-PT" smtClean="0"/>
              <a:pPr/>
              <a:t>27-06-2013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pt-P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Processes and Process Analysis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Had-doc testing</a:t>
            </a:r>
          </a:p>
          <a:p>
            <a:pPr lvl="2"/>
            <a:r>
              <a:rPr lang="en-US" dirty="0" smtClean="0"/>
              <a:t>How to report defects not associated with </a:t>
            </a:r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What to do in cases of reopen</a:t>
            </a:r>
            <a:endParaRPr lang="en-US" dirty="0" smtClean="0"/>
          </a:p>
          <a:p>
            <a:pPr lvl="1"/>
            <a:r>
              <a:rPr lang="en-US" dirty="0" smtClean="0"/>
              <a:t>Test plan wasn’t concluded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graphicFrame>
        <p:nvGraphicFramePr>
          <p:cNvPr id="5" name="Marcador de Posição de Conteúdo 4"/>
          <p:cNvGraphicFramePr>
            <a:graphicFrameLocks noGrp="1"/>
          </p:cNvGraphicFramePr>
          <p:nvPr>
            <p:ph idx="1"/>
          </p:nvPr>
        </p:nvGraphicFramePr>
        <p:xfrm>
          <a:off x="251520" y="2708920"/>
          <a:ext cx="2386608" cy="207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991"/>
                <a:gridCol w="1187617"/>
              </a:tblGrid>
              <a:tr h="414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Task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 (Horas)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14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Reviews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b"/>
                </a:tc>
              </a:tr>
              <a:tr h="414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Quality verifications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/>
                </a:tc>
              </a:tr>
              <a:tr h="414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Test Planning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0" marR="0" marT="0" marB="0" anchor="b"/>
                </a:tc>
              </a:tr>
              <a:tr h="414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 Execution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4,25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2699792" y="1484784"/>
          <a:ext cx="6264696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Perception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 smtClean="0"/>
              <a:t>English revisions</a:t>
            </a:r>
          </a:p>
          <a:p>
            <a:pPr lvl="1"/>
            <a:r>
              <a:rPr lang="en-US" dirty="0" smtClean="0"/>
              <a:t>Enterprise Architect knowledge</a:t>
            </a:r>
          </a:p>
          <a:p>
            <a:r>
              <a:rPr lang="en-US" dirty="0" smtClean="0"/>
              <a:t>Participation analysis</a:t>
            </a:r>
          </a:p>
          <a:p>
            <a:pPr lvl="1"/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Work done, availability to help and overwork when required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Equal commitment of all members</a:t>
            </a:r>
          </a:p>
          <a:p>
            <a:pPr lvl="1"/>
            <a:r>
              <a:rPr lang="en-US" dirty="0" smtClean="0"/>
              <a:t>Working together and regular meetings</a:t>
            </a:r>
          </a:p>
          <a:p>
            <a:pPr lvl="1"/>
            <a:endParaRPr lang="en-US" dirty="0" smtClean="0"/>
          </a:p>
          <a:p>
            <a:endParaRPr lang="pt-P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263</Words>
  <Application>Microsoft Office PowerPoint</Application>
  <PresentationFormat>Apresentação no Ecrã 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0" baseType="lpstr">
      <vt:lpstr>Tema do Office</vt:lpstr>
      <vt:lpstr>Diapositivo 1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Carla Machado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Carla</dc:creator>
  <cp:lastModifiedBy>Carla</cp:lastModifiedBy>
  <cp:revision>27</cp:revision>
  <dcterms:created xsi:type="dcterms:W3CDTF">2013-06-22T09:18:16Z</dcterms:created>
  <dcterms:modified xsi:type="dcterms:W3CDTF">2013-06-27T20:44:34Z</dcterms:modified>
</cp:coreProperties>
</file>