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346" r:id="rId3"/>
    <p:sldId id="347" r:id="rId4"/>
    <p:sldId id="348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3B30B364-31AA-4E75-9094-D3ED237F1E6F}" type="presOf" srcId="{2FDC2C24-CC4E-4D25-B09B-59FD6E82C3EE}" destId="{D9A28F98-9710-4524-B177-E78A77379D8B}" srcOrd="0" destOrd="0" presId="urn:microsoft.com/office/officeart/2005/8/layout/hProcess11"/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6AE9125B-8EC5-426C-865D-FC1A3CAC2B00}" type="presOf" srcId="{D7A1B3F6-9A96-443D-918B-6A83D726860E}" destId="{6810232A-C069-4BBA-BBD2-7BC82D197AC8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86F11486-E076-4274-9182-E9A7D101C170}" type="presOf" srcId="{BB8E58C9-394E-4BB7-956B-15FD8F0F4DF6}" destId="{F622832A-050B-4EB9-99E6-8F1AAFA7A166}" srcOrd="0" destOrd="0" presId="urn:microsoft.com/office/officeart/2005/8/layout/hProcess11"/>
    <dgm:cxn modelId="{2A76C89F-A810-4069-BB22-59A0119A5B35}" type="presOf" srcId="{136AD6A2-B441-479A-860B-9C60598DF083}" destId="{DF520769-FC51-4284-84DC-D345C7025315}" srcOrd="0" destOrd="0" presId="urn:microsoft.com/office/officeart/2005/8/layout/hProcess11"/>
    <dgm:cxn modelId="{E38546E8-D894-4CEF-871B-506077F73B55}" type="presOf" srcId="{C306C341-D599-4B1B-99D5-C33838902528}" destId="{6BAF5AC4-12C4-475D-890B-181061458B36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8160BA36-AC76-46FA-AA5C-AE82AA84536C}" type="presOf" srcId="{9059B768-CD7D-43D2-80D2-6FDF0EAA0156}" destId="{49B98997-A726-433D-94FF-467BFB2ADCAF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F9F3D293-163B-4E08-82FB-5E45A558988C}" type="presOf" srcId="{454E9A41-EB5C-4D21-A500-1A0F7280DF0F}" destId="{03D8AACE-E855-4D1F-9736-1957EAD159E9}" srcOrd="0" destOrd="0" presId="urn:microsoft.com/office/officeart/2005/8/layout/hProcess11"/>
    <dgm:cxn modelId="{E55A2FB9-34AE-4DF9-ABA1-C285F6CA0B54}" type="presOf" srcId="{1A49080C-0DE7-47E8-922A-4D0B1B6C485A}" destId="{50085456-D334-4C9E-B8C2-A46683D1A093}" srcOrd="0" destOrd="0" presId="urn:microsoft.com/office/officeart/2005/8/layout/hProcess11"/>
    <dgm:cxn modelId="{81C55D4E-4637-4ECB-BBF0-BE4809F59952}" type="presParOf" srcId="{6BAF5AC4-12C4-475D-890B-181061458B36}" destId="{60799F41-7989-4AA1-B9E8-4EF51F0FF333}" srcOrd="0" destOrd="0" presId="urn:microsoft.com/office/officeart/2005/8/layout/hProcess11"/>
    <dgm:cxn modelId="{E2E28E2B-B019-499A-943A-325B99611C10}" type="presParOf" srcId="{6BAF5AC4-12C4-475D-890B-181061458B36}" destId="{5CCD0D81-360B-4CC0-98C6-6C8129CE7187}" srcOrd="1" destOrd="0" presId="urn:microsoft.com/office/officeart/2005/8/layout/hProcess11"/>
    <dgm:cxn modelId="{1AE003BA-C5D3-496C-BEE6-E2822C128A8A}" type="presParOf" srcId="{5CCD0D81-360B-4CC0-98C6-6C8129CE7187}" destId="{1683355D-447B-4404-8E2E-EE43BAA2B137}" srcOrd="0" destOrd="0" presId="urn:microsoft.com/office/officeart/2005/8/layout/hProcess11"/>
    <dgm:cxn modelId="{DAD99BF1-860D-4243-968B-10F3CAE7B4B8}" type="presParOf" srcId="{1683355D-447B-4404-8E2E-EE43BAA2B137}" destId="{6810232A-C069-4BBA-BBD2-7BC82D197AC8}" srcOrd="0" destOrd="0" presId="urn:microsoft.com/office/officeart/2005/8/layout/hProcess11"/>
    <dgm:cxn modelId="{977CF0D8-649E-4CB6-AA84-E19EFC569E54}" type="presParOf" srcId="{1683355D-447B-4404-8E2E-EE43BAA2B137}" destId="{1FC66F60-BB44-4240-88A0-7B8E82678D7A}" srcOrd="1" destOrd="0" presId="urn:microsoft.com/office/officeart/2005/8/layout/hProcess11"/>
    <dgm:cxn modelId="{19AF2596-26D5-4FB0-BBA1-E21D0FFB7F19}" type="presParOf" srcId="{1683355D-447B-4404-8E2E-EE43BAA2B137}" destId="{3EAC00DC-2DA5-4BE8-AADA-66692B0C3AC5}" srcOrd="2" destOrd="0" presId="urn:microsoft.com/office/officeart/2005/8/layout/hProcess11"/>
    <dgm:cxn modelId="{80D162BA-5127-4E39-B45D-DE80A1EEBBF5}" type="presParOf" srcId="{5CCD0D81-360B-4CC0-98C6-6C8129CE7187}" destId="{2E72D498-32A8-4891-8059-FD8EA360555B}" srcOrd="1" destOrd="0" presId="urn:microsoft.com/office/officeart/2005/8/layout/hProcess11"/>
    <dgm:cxn modelId="{9CB27563-CC36-48AC-BBC6-971371ADBCD0}" type="presParOf" srcId="{5CCD0D81-360B-4CC0-98C6-6C8129CE7187}" destId="{B90F8EE8-3078-4726-B9A0-E9ABBD557973}" srcOrd="2" destOrd="0" presId="urn:microsoft.com/office/officeart/2005/8/layout/hProcess11"/>
    <dgm:cxn modelId="{4DBCA0DB-D973-46AF-9334-0BBB0DC49756}" type="presParOf" srcId="{B90F8EE8-3078-4726-B9A0-E9ABBD557973}" destId="{D9A28F98-9710-4524-B177-E78A77379D8B}" srcOrd="0" destOrd="0" presId="urn:microsoft.com/office/officeart/2005/8/layout/hProcess11"/>
    <dgm:cxn modelId="{B22ACA78-8030-4801-8C49-66475BD5B8B9}" type="presParOf" srcId="{B90F8EE8-3078-4726-B9A0-E9ABBD557973}" destId="{C71A848B-1FFA-4C48-9A15-3C391FD7A94C}" srcOrd="1" destOrd="0" presId="urn:microsoft.com/office/officeart/2005/8/layout/hProcess11"/>
    <dgm:cxn modelId="{1749506B-F154-46BA-8B42-43832C5A9AFB}" type="presParOf" srcId="{B90F8EE8-3078-4726-B9A0-E9ABBD557973}" destId="{220BD0EF-3784-4F4B-943E-53624867277C}" srcOrd="2" destOrd="0" presId="urn:microsoft.com/office/officeart/2005/8/layout/hProcess11"/>
    <dgm:cxn modelId="{17F1FD8F-3659-4DB7-9C04-9914ED8AA208}" type="presParOf" srcId="{5CCD0D81-360B-4CC0-98C6-6C8129CE7187}" destId="{272066B0-AC5D-4FA7-A534-9A2BC9EA25BC}" srcOrd="3" destOrd="0" presId="urn:microsoft.com/office/officeart/2005/8/layout/hProcess11"/>
    <dgm:cxn modelId="{EAF8D7CA-1EF7-403E-A139-287EB30988E5}" type="presParOf" srcId="{5CCD0D81-360B-4CC0-98C6-6C8129CE7187}" destId="{938E5456-0398-44D9-A265-4CDE70A9C4AA}" srcOrd="4" destOrd="0" presId="urn:microsoft.com/office/officeart/2005/8/layout/hProcess11"/>
    <dgm:cxn modelId="{4101F203-84E1-4297-8742-0FACE6E2ED37}" type="presParOf" srcId="{938E5456-0398-44D9-A265-4CDE70A9C4AA}" destId="{49B98997-A726-433D-94FF-467BFB2ADCAF}" srcOrd="0" destOrd="0" presId="urn:microsoft.com/office/officeart/2005/8/layout/hProcess11"/>
    <dgm:cxn modelId="{ABE9CF6A-C62D-4EFB-985A-327A2434BFB4}" type="presParOf" srcId="{938E5456-0398-44D9-A265-4CDE70A9C4AA}" destId="{7A7982EF-506A-4766-9D8E-A14917FDF4F3}" srcOrd="1" destOrd="0" presId="urn:microsoft.com/office/officeart/2005/8/layout/hProcess11"/>
    <dgm:cxn modelId="{6DD590CF-5E8E-4A0C-A7C0-CA098C0FF777}" type="presParOf" srcId="{938E5456-0398-44D9-A265-4CDE70A9C4AA}" destId="{A0F529D2-0FFA-4286-819F-22289881032D}" srcOrd="2" destOrd="0" presId="urn:microsoft.com/office/officeart/2005/8/layout/hProcess11"/>
    <dgm:cxn modelId="{4BB8860F-91D0-4086-964E-78614601A705}" type="presParOf" srcId="{5CCD0D81-360B-4CC0-98C6-6C8129CE7187}" destId="{70A8C8A4-0480-4FE6-8554-FFC18D0C8273}" srcOrd="5" destOrd="0" presId="urn:microsoft.com/office/officeart/2005/8/layout/hProcess11"/>
    <dgm:cxn modelId="{48E05A4E-5012-4110-A619-3E8A733CF679}" type="presParOf" srcId="{5CCD0D81-360B-4CC0-98C6-6C8129CE7187}" destId="{297414B1-A090-4081-9582-7DF04286F6B2}" srcOrd="6" destOrd="0" presId="urn:microsoft.com/office/officeart/2005/8/layout/hProcess11"/>
    <dgm:cxn modelId="{A9F857B7-C87B-4A48-970B-30311A670158}" type="presParOf" srcId="{297414B1-A090-4081-9582-7DF04286F6B2}" destId="{F622832A-050B-4EB9-99E6-8F1AAFA7A166}" srcOrd="0" destOrd="0" presId="urn:microsoft.com/office/officeart/2005/8/layout/hProcess11"/>
    <dgm:cxn modelId="{37A91928-6017-4D7E-9C2D-278EEE18F861}" type="presParOf" srcId="{297414B1-A090-4081-9582-7DF04286F6B2}" destId="{83BCC723-B429-48B2-BBB5-D1A4D76E9EAA}" srcOrd="1" destOrd="0" presId="urn:microsoft.com/office/officeart/2005/8/layout/hProcess11"/>
    <dgm:cxn modelId="{2D985022-9918-476A-94EF-ED49D600A552}" type="presParOf" srcId="{297414B1-A090-4081-9582-7DF04286F6B2}" destId="{01448075-D886-404B-AB38-EC18EC7D8171}" srcOrd="2" destOrd="0" presId="urn:microsoft.com/office/officeart/2005/8/layout/hProcess11"/>
    <dgm:cxn modelId="{F303AAB9-544F-4A6E-BBA9-E19A780E3AF4}" type="presParOf" srcId="{5CCD0D81-360B-4CC0-98C6-6C8129CE7187}" destId="{91C66132-98D1-4DB8-B472-9A62F9EB0C12}" srcOrd="7" destOrd="0" presId="urn:microsoft.com/office/officeart/2005/8/layout/hProcess11"/>
    <dgm:cxn modelId="{72349EA4-DD7A-4D61-AE27-A9B02EF23A3B}" type="presParOf" srcId="{5CCD0D81-360B-4CC0-98C6-6C8129CE7187}" destId="{B3469DEE-F5CD-4CB9-BDD0-D162A8338AD5}" srcOrd="8" destOrd="0" presId="urn:microsoft.com/office/officeart/2005/8/layout/hProcess11"/>
    <dgm:cxn modelId="{92935C89-1A05-407D-B708-63BE2EB52568}" type="presParOf" srcId="{B3469DEE-F5CD-4CB9-BDD0-D162A8338AD5}" destId="{50085456-D334-4C9E-B8C2-A46683D1A093}" srcOrd="0" destOrd="0" presId="urn:microsoft.com/office/officeart/2005/8/layout/hProcess11"/>
    <dgm:cxn modelId="{EA2B47F8-48AB-4475-8AC0-1D58CECDCA07}" type="presParOf" srcId="{B3469DEE-F5CD-4CB9-BDD0-D162A8338AD5}" destId="{F75140FE-FF79-47F0-87E8-20FFCBC371E3}" srcOrd="1" destOrd="0" presId="urn:microsoft.com/office/officeart/2005/8/layout/hProcess11"/>
    <dgm:cxn modelId="{37346879-C376-4C52-8A54-8620AAF9DD3B}" type="presParOf" srcId="{B3469DEE-F5CD-4CB9-BDD0-D162A8338AD5}" destId="{C26AC7D5-83E1-4E48-B0DB-2FCB53FFC5CE}" srcOrd="2" destOrd="0" presId="urn:microsoft.com/office/officeart/2005/8/layout/hProcess11"/>
    <dgm:cxn modelId="{30340D5C-7BDB-4F1D-8B3B-8437CE6533C9}" type="presParOf" srcId="{5CCD0D81-360B-4CC0-98C6-6C8129CE7187}" destId="{1E8D9E9F-1653-4768-993E-08EC2E5A6E9D}" srcOrd="9" destOrd="0" presId="urn:microsoft.com/office/officeart/2005/8/layout/hProcess11"/>
    <dgm:cxn modelId="{62DC67F3-10E4-433E-B3DB-450B60C9DFA3}" type="presParOf" srcId="{5CCD0D81-360B-4CC0-98C6-6C8129CE7187}" destId="{322612A4-96ED-491D-8148-F9A2B34AD289}" srcOrd="10" destOrd="0" presId="urn:microsoft.com/office/officeart/2005/8/layout/hProcess11"/>
    <dgm:cxn modelId="{2376DEC1-5A2C-4539-86D2-BF3095F81B95}" type="presParOf" srcId="{322612A4-96ED-491D-8148-F9A2B34AD289}" destId="{DF520769-FC51-4284-84DC-D345C7025315}" srcOrd="0" destOrd="0" presId="urn:microsoft.com/office/officeart/2005/8/layout/hProcess11"/>
    <dgm:cxn modelId="{7DF070E2-1089-4C34-98BD-28434DDD2334}" type="presParOf" srcId="{322612A4-96ED-491D-8148-F9A2B34AD289}" destId="{AF3409C8-313C-4D01-B37C-B07C4FD355FC}" srcOrd="1" destOrd="0" presId="urn:microsoft.com/office/officeart/2005/8/layout/hProcess11"/>
    <dgm:cxn modelId="{D2F5AEC6-686C-4C2E-9E6F-14DC1C2E6E07}" type="presParOf" srcId="{322612A4-96ED-491D-8148-F9A2B34AD289}" destId="{DE04FD54-7872-49A2-8BC3-BEAE8BD35AAD}" srcOrd="2" destOrd="0" presId="urn:microsoft.com/office/officeart/2005/8/layout/hProcess11"/>
    <dgm:cxn modelId="{F9A3EDB3-E2F5-4D70-B411-329AA5692499}" type="presParOf" srcId="{5CCD0D81-360B-4CC0-98C6-6C8129CE7187}" destId="{D84F68CB-BDFF-4EBC-817C-EED2747E4A68}" srcOrd="11" destOrd="0" presId="urn:microsoft.com/office/officeart/2005/8/layout/hProcess11"/>
    <dgm:cxn modelId="{1EE58311-7326-4E3B-BD7B-75ABE2A44DA3}" type="presParOf" srcId="{5CCD0D81-360B-4CC0-98C6-6C8129CE7187}" destId="{4D91080B-D46B-42E9-8953-467084D8B343}" srcOrd="12" destOrd="0" presId="urn:microsoft.com/office/officeart/2005/8/layout/hProcess11"/>
    <dgm:cxn modelId="{20600E26-37B5-47AF-90B7-EB0139820660}" type="presParOf" srcId="{4D91080B-D46B-42E9-8953-467084D8B343}" destId="{03D8AACE-E855-4D1F-9736-1957EAD159E9}" srcOrd="0" destOrd="0" presId="urn:microsoft.com/office/officeart/2005/8/layout/hProcess11"/>
    <dgm:cxn modelId="{5F893E41-246E-46DA-B5A2-4F6AD8FDF9DC}" type="presParOf" srcId="{4D91080B-D46B-42E9-8953-467084D8B343}" destId="{9AD4C18E-E8C4-4086-A5F2-06E36BCAD78E}" srcOrd="1" destOrd="0" presId="urn:microsoft.com/office/officeart/2005/8/layout/hProcess11"/>
    <dgm:cxn modelId="{5FBC9C05-2DFA-4426-BE40-CEDA88E272FA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972108"/>
          <a:ext cx="10441159" cy="12961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802" y="0"/>
          <a:ext cx="1287046" cy="1296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802" y="0"/>
        <a:ext cx="1287046" cy="1296144"/>
      </dsp:txXfrm>
    </dsp:sp>
    <dsp:sp modelId="{1FC66F60-BB44-4240-88A0-7B8E82678D7A}">
      <dsp:nvSpPr>
        <dsp:cNvPr id="0" name=""/>
        <dsp:cNvSpPr/>
      </dsp:nvSpPr>
      <dsp:spPr>
        <a:xfrm>
          <a:off x="482308" y="1458162"/>
          <a:ext cx="324036" cy="324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52201" y="1944216"/>
          <a:ext cx="1287046" cy="1296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52201" y="1944216"/>
        <a:ext cx="1287046" cy="1296144"/>
      </dsp:txXfrm>
    </dsp:sp>
    <dsp:sp modelId="{C71A848B-1FFA-4C48-9A15-3C391FD7A94C}">
      <dsp:nvSpPr>
        <dsp:cNvPr id="0" name=""/>
        <dsp:cNvSpPr/>
      </dsp:nvSpPr>
      <dsp:spPr>
        <a:xfrm>
          <a:off x="1833706" y="1458162"/>
          <a:ext cx="324036" cy="324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703599" y="0"/>
          <a:ext cx="1287046" cy="1296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703599" y="0"/>
        <a:ext cx="1287046" cy="1296144"/>
      </dsp:txXfrm>
    </dsp:sp>
    <dsp:sp modelId="{7A7982EF-506A-4766-9D8E-A14917FDF4F3}">
      <dsp:nvSpPr>
        <dsp:cNvPr id="0" name=""/>
        <dsp:cNvSpPr/>
      </dsp:nvSpPr>
      <dsp:spPr>
        <a:xfrm>
          <a:off x="3185105" y="1458162"/>
          <a:ext cx="324036" cy="324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4054998" y="1944216"/>
          <a:ext cx="1287046" cy="1296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4054998" y="1944216"/>
        <a:ext cx="1287046" cy="1296144"/>
      </dsp:txXfrm>
    </dsp:sp>
    <dsp:sp modelId="{83BCC723-B429-48B2-BBB5-D1A4D76E9EAA}">
      <dsp:nvSpPr>
        <dsp:cNvPr id="0" name=""/>
        <dsp:cNvSpPr/>
      </dsp:nvSpPr>
      <dsp:spPr>
        <a:xfrm>
          <a:off x="4536503" y="1458162"/>
          <a:ext cx="324036" cy="324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406396" y="0"/>
          <a:ext cx="1287046" cy="1296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406396" y="0"/>
        <a:ext cx="1287046" cy="1296144"/>
      </dsp:txXfrm>
    </dsp:sp>
    <dsp:sp modelId="{F75140FE-FF79-47F0-87E8-20FFCBC371E3}">
      <dsp:nvSpPr>
        <dsp:cNvPr id="0" name=""/>
        <dsp:cNvSpPr/>
      </dsp:nvSpPr>
      <dsp:spPr>
        <a:xfrm>
          <a:off x="5887902" y="1458162"/>
          <a:ext cx="324036" cy="324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757795" y="1944216"/>
          <a:ext cx="1287046" cy="1296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757795" y="1944216"/>
        <a:ext cx="1287046" cy="1296144"/>
      </dsp:txXfrm>
    </dsp:sp>
    <dsp:sp modelId="{AF3409C8-313C-4D01-B37C-B07C4FD355FC}">
      <dsp:nvSpPr>
        <dsp:cNvPr id="0" name=""/>
        <dsp:cNvSpPr/>
      </dsp:nvSpPr>
      <dsp:spPr>
        <a:xfrm>
          <a:off x="7239300" y="1458162"/>
          <a:ext cx="324036" cy="324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8109193" y="0"/>
          <a:ext cx="1287046" cy="1296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8109193" y="0"/>
        <a:ext cx="1287046" cy="1296144"/>
      </dsp:txXfrm>
    </dsp:sp>
    <dsp:sp modelId="{9AD4C18E-E8C4-4086-A5F2-06E36BCAD78E}">
      <dsp:nvSpPr>
        <dsp:cNvPr id="0" name=""/>
        <dsp:cNvSpPr/>
      </dsp:nvSpPr>
      <dsp:spPr>
        <a:xfrm>
          <a:off x="8590699" y="1458162"/>
          <a:ext cx="324036" cy="324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Risk</a:t>
            </a:r>
            <a:r>
              <a:rPr lang="pt-PT" dirty="0" smtClean="0"/>
              <a:t> Management</a:t>
            </a:r>
            <a:endParaRPr lang="pt-PT" dirty="0"/>
          </a:p>
        </p:txBody>
      </p:sp>
      <p:grpSp>
        <p:nvGrpSpPr>
          <p:cNvPr id="34" name="Grupo 33"/>
          <p:cNvGrpSpPr/>
          <p:nvPr/>
        </p:nvGrpSpPr>
        <p:grpSpPr>
          <a:xfrm>
            <a:off x="495935" y="2083697"/>
            <a:ext cx="11196956" cy="4134661"/>
            <a:chOff x="558061" y="2049631"/>
            <a:chExt cx="11196956" cy="4134661"/>
          </a:xfrm>
        </p:grpSpPr>
        <p:grpSp>
          <p:nvGrpSpPr>
            <p:cNvPr id="33" name="Grupo 32"/>
            <p:cNvGrpSpPr/>
            <p:nvPr/>
          </p:nvGrpSpPr>
          <p:grpSpPr>
            <a:xfrm>
              <a:off x="558061" y="2049631"/>
              <a:ext cx="11196956" cy="4134661"/>
              <a:chOff x="558061" y="2049631"/>
              <a:chExt cx="11196956" cy="4134661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558061" y="2049631"/>
                <a:ext cx="11196956" cy="4134661"/>
                <a:chOff x="558061" y="2049631"/>
                <a:chExt cx="11196956" cy="4134661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558061" y="2049631"/>
                  <a:ext cx="11196956" cy="3497543"/>
                  <a:chOff x="558061" y="2049631"/>
                  <a:chExt cx="11196956" cy="3497543"/>
                </a:xfrm>
              </p:grpSpPr>
              <p:graphicFrame>
                <p:nvGraphicFramePr>
                  <p:cNvPr id="5" name="Diagrama 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60299017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6" name="CaixaDeTexto 5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" name="CaixaDeTexto 7"/>
                  <p:cNvSpPr txBox="1"/>
                  <p:nvPr/>
                </p:nvSpPr>
                <p:spPr>
                  <a:xfrm>
                    <a:off x="2107781" y="2049631"/>
                    <a:ext cx="2356735" cy="707886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/>
                    <a:r>
                      <a:rPr lang="en-GB" sz="1600" dirty="0"/>
                      <a:t>Risks </a:t>
                    </a:r>
                    <a:r>
                      <a:rPr lang="en-GB" sz="1600" dirty="0" smtClean="0"/>
                      <a:t>Identification:</a:t>
                    </a:r>
                    <a:endParaRPr lang="en-GB" sz="1600" dirty="0" smtClean="0"/>
                  </a:p>
                  <a:p>
                    <a:pPr lvl="0"/>
                    <a:r>
                      <a:rPr lang="en-US" sz="1200" dirty="0" smtClean="0"/>
                      <a:t>Lack </a:t>
                    </a:r>
                    <a:r>
                      <a:rPr lang="en-US" sz="1200" dirty="0"/>
                      <a:t>of knowledge on </a:t>
                    </a:r>
                    <a:r>
                      <a:rPr lang="en-US" sz="1200" dirty="0" smtClean="0"/>
                      <a:t>technology;</a:t>
                    </a:r>
                    <a:endParaRPr lang="en-GB" sz="1200" dirty="0" smtClean="0"/>
                  </a:p>
                  <a:p>
                    <a:pPr lvl="0"/>
                    <a:r>
                      <a:rPr lang="en-US" sz="1200" dirty="0" smtClean="0"/>
                      <a:t>Project </a:t>
                    </a:r>
                    <a:r>
                      <a:rPr lang="en-US" sz="1200" dirty="0"/>
                      <a:t>Plan is over </a:t>
                    </a:r>
                    <a:r>
                      <a:rPr lang="en-US" sz="1200" dirty="0" smtClean="0"/>
                      <a:t>budget</a:t>
                    </a:r>
                    <a:endParaRPr lang="en-GB" sz="1200" dirty="0"/>
                  </a:p>
                </p:txBody>
              </p:sp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5334058" y="5070120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  <p:sp>
                <p:nvSpPr>
                  <p:cNvPr id="10" name="CaixaDeTexto 9"/>
                  <p:cNvSpPr txBox="1"/>
                  <p:nvPr/>
                </p:nvSpPr>
                <p:spPr>
                  <a:xfrm>
                    <a:off x="9516038" y="5013176"/>
                    <a:ext cx="1317989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()</a:t>
                    </a:r>
                    <a:endParaRPr lang="en-GB" dirty="0"/>
                  </a:p>
                </p:txBody>
              </p:sp>
              <p:cxnSp>
                <p:nvCxnSpPr>
                  <p:cNvPr id="12" name="Conexão reta 11"/>
                  <p:cNvCxnSpPr/>
                  <p:nvPr/>
                </p:nvCxnSpPr>
                <p:spPr>
                  <a:xfrm flipV="1">
                    <a:off x="3259909" y="2757517"/>
                    <a:ext cx="0" cy="981346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xão reta 14"/>
                  <p:cNvCxnSpPr>
                    <a:stCxn id="9" idx="0"/>
                  </p:cNvCxnSpPr>
                  <p:nvPr/>
                </p:nvCxnSpPr>
                <p:spPr>
                  <a:xfrm flipH="1" flipV="1">
                    <a:off x="5976705" y="4031830"/>
                    <a:ext cx="470799" cy="103829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xão reta 15"/>
                  <p:cNvCxnSpPr/>
                  <p:nvPr/>
                </p:nvCxnSpPr>
                <p:spPr>
                  <a:xfrm flipV="1">
                    <a:off x="10041973" y="4031830"/>
                    <a:ext cx="0" cy="981346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" name="CaixaDeTexto 2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4" name="CaixaDeTexto 3"/>
                <p:cNvSpPr txBox="1"/>
                <p:nvPr/>
              </p:nvSpPr>
              <p:spPr>
                <a:xfrm>
                  <a:off x="3940328" y="5704161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24" name="Conexão reta 23"/>
                <p:cNvCxnSpPr>
                  <a:stCxn id="4" idx="0"/>
                </p:cNvCxnSpPr>
                <p:nvPr/>
              </p:nvCxnSpPr>
              <p:spPr>
                <a:xfrm flipV="1">
                  <a:off x="5076216" y="4006403"/>
                  <a:ext cx="781136" cy="169775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xão reta 27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CaixaDeTexto 21"/>
              <p:cNvSpPr txBox="1"/>
              <p:nvPr/>
            </p:nvSpPr>
            <p:spPr>
              <a:xfrm>
                <a:off x="2785103" y="4699244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23" name="Conexão reta 22"/>
              <p:cNvCxnSpPr/>
              <p:nvPr/>
            </p:nvCxnSpPr>
            <p:spPr>
              <a:xfrm flipV="1">
                <a:off x="3235293" y="4031830"/>
                <a:ext cx="24616" cy="667416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/>
            <p:cNvSpPr txBox="1"/>
            <p:nvPr/>
          </p:nvSpPr>
          <p:spPr>
            <a:xfrm>
              <a:off x="7332802" y="4699244"/>
              <a:ext cx="1794081" cy="3139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27" name="Conexão reta 26"/>
            <p:cNvCxnSpPr/>
            <p:nvPr/>
          </p:nvCxnSpPr>
          <p:spPr>
            <a:xfrm flipH="1" flipV="1">
              <a:off x="7362594" y="4031830"/>
              <a:ext cx="532018" cy="667414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2" name="CaixaDeTexto 31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260305"/>
          </a:xfrm>
        </p:spPr>
        <p:txBody>
          <a:bodyPr>
            <a:normAutofit/>
          </a:bodyPr>
          <a:lstStyle/>
          <a:p>
            <a:r>
              <a:rPr lang="en-GB" b="1" dirty="0" smtClean="0"/>
              <a:t>1º</a:t>
            </a:r>
            <a:r>
              <a:rPr lang="en-GB" dirty="0" smtClean="0"/>
              <a:t> - Lack of knowledge on technology</a:t>
            </a:r>
            <a:r>
              <a:rPr lang="en-GB" b="1" dirty="0" smtClean="0"/>
              <a:t>:</a:t>
            </a:r>
          </a:p>
          <a:p>
            <a:pPr lvl="1"/>
            <a:r>
              <a:rPr lang="en-GB" b="1" dirty="0" smtClean="0"/>
              <a:t>Probability:</a:t>
            </a:r>
            <a:r>
              <a:rPr lang="en-GB" dirty="0" smtClean="0"/>
              <a:t> 3</a:t>
            </a:r>
          </a:p>
          <a:p>
            <a:pPr lvl="1"/>
            <a:r>
              <a:rPr lang="en-GB" b="1" dirty="0" smtClean="0"/>
              <a:t>Impact:</a:t>
            </a:r>
            <a:r>
              <a:rPr lang="en-GB" dirty="0" smtClean="0"/>
              <a:t> 3</a:t>
            </a:r>
          </a:p>
          <a:p>
            <a:pPr lvl="1"/>
            <a:r>
              <a:rPr lang="en-GB" b="1" dirty="0" smtClean="0"/>
              <a:t>Team Member:</a:t>
            </a:r>
            <a:r>
              <a:rPr lang="en-GB" dirty="0" smtClean="0"/>
              <a:t> João Girão, Mário Oliveira, David Silva, João Martins, Carla Machado and Filipe </a:t>
            </a:r>
            <a:r>
              <a:rPr lang="en-GB" dirty="0" err="1" smtClean="0"/>
              <a:t>Brandão</a:t>
            </a:r>
            <a:r>
              <a:rPr lang="en-GB" dirty="0" smtClean="0"/>
              <a:t> </a:t>
            </a:r>
          </a:p>
          <a:p>
            <a:pPr lvl="1"/>
            <a:r>
              <a:rPr lang="en-GB" b="1" dirty="0" smtClean="0"/>
              <a:t>Avoidance:</a:t>
            </a:r>
            <a:r>
              <a:rPr lang="en-GB" dirty="0" smtClean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members. </a:t>
            </a:r>
          </a:p>
          <a:p>
            <a:pPr lvl="1"/>
            <a:r>
              <a:rPr lang="en-US" b="1" dirty="0" smtClean="0"/>
              <a:t>Contingency</a:t>
            </a:r>
            <a:r>
              <a:rPr lang="en-US" b="1" dirty="0"/>
              <a:t>: </a:t>
            </a:r>
            <a:r>
              <a:rPr lang="en-US" dirty="0"/>
              <a:t>Negotiate interface with the client and avoid WPF, windows forms would be an easier option for static content.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188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</a:t>
            </a:r>
            <a:r>
              <a:rPr lang="en-GB" dirty="0" smtClean="0"/>
              <a:t>Everyone</a:t>
            </a:r>
          </a:p>
          <a:p>
            <a:pPr lvl="1"/>
            <a:r>
              <a:rPr lang="en-GB" dirty="0" smtClean="0"/>
              <a:t>Resolved with the </a:t>
            </a:r>
            <a:r>
              <a:rPr lang="en-GB" dirty="0" err="1" smtClean="0"/>
              <a:t>Reestimation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US" dirty="0" smtClean="0"/>
              <a:t>The </a:t>
            </a:r>
            <a:r>
              <a:rPr lang="en-US" dirty="0"/>
              <a:t>project </a:t>
            </a:r>
            <a:r>
              <a:rPr lang="en-US" dirty="0" smtClean="0"/>
              <a:t>doesn’t end </a:t>
            </a:r>
            <a:r>
              <a:rPr lang="en-US" dirty="0"/>
              <a:t>at the planned </a:t>
            </a:r>
            <a:r>
              <a:rPr lang="en-US" dirty="0" smtClean="0"/>
              <a:t>time (it’s a problem)</a:t>
            </a:r>
          </a:p>
          <a:p>
            <a:pPr lvl="1"/>
            <a:r>
              <a:rPr lang="en-US" b="1" dirty="0" smtClean="0"/>
              <a:t>Mitigation Plan</a:t>
            </a:r>
            <a:r>
              <a:rPr lang="en-US" dirty="0" smtClean="0"/>
              <a:t>: redistribution the tasks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49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186</Words>
  <Application>Microsoft Office PowerPoint</Application>
  <PresentationFormat>Personalizados</PresentationFormat>
  <Paragraphs>37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6" baseType="lpstr">
      <vt:lpstr>Arial</vt:lpstr>
      <vt:lpstr>Corbel</vt:lpstr>
      <vt:lpstr>Digital Blue Tunnel 16x9</vt:lpstr>
      <vt:lpstr>Risk Management</vt:lpstr>
      <vt:lpstr>Risk Management</vt:lpstr>
      <vt:lpstr>Risk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2013-04-07T22:35:48Z</dcterms:created>
  <dcterms:modified xsi:type="dcterms:W3CDTF">2013-06-29T12:10:00Z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