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63"/>
  </p:notesMasterIdLst>
  <p:sldIdLst>
    <p:sldId id="256" r:id="rId2"/>
    <p:sldId id="257" r:id="rId3"/>
    <p:sldId id="309" r:id="rId4"/>
    <p:sldId id="268" r:id="rId5"/>
    <p:sldId id="258" r:id="rId6"/>
    <p:sldId id="307" r:id="rId7"/>
    <p:sldId id="308" r:id="rId8"/>
    <p:sldId id="26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271" r:id="rId27"/>
    <p:sldId id="272" r:id="rId28"/>
    <p:sldId id="303" r:id="rId29"/>
    <p:sldId id="304" r:id="rId30"/>
    <p:sldId id="305" r:id="rId31"/>
    <p:sldId id="273" r:id="rId32"/>
    <p:sldId id="274" r:id="rId33"/>
    <p:sldId id="276" r:id="rId34"/>
    <p:sldId id="280" r:id="rId35"/>
    <p:sldId id="293" r:id="rId36"/>
    <p:sldId id="294" r:id="rId37"/>
    <p:sldId id="295" r:id="rId38"/>
    <p:sldId id="296" r:id="rId39"/>
    <p:sldId id="297" r:id="rId40"/>
    <p:sldId id="298" r:id="rId41"/>
    <p:sldId id="279" r:id="rId42"/>
    <p:sldId id="302" r:id="rId43"/>
    <p:sldId id="301" r:id="rId44"/>
    <p:sldId id="281" r:id="rId45"/>
    <p:sldId id="299" r:id="rId46"/>
    <p:sldId id="300" r:id="rId47"/>
    <p:sldId id="284" r:id="rId48"/>
    <p:sldId id="282" r:id="rId49"/>
    <p:sldId id="285" r:id="rId50"/>
    <p:sldId id="283" r:id="rId51"/>
    <p:sldId id="286" r:id="rId52"/>
    <p:sldId id="287" r:id="rId53"/>
    <p:sldId id="288" r:id="rId54"/>
    <p:sldId id="327" r:id="rId55"/>
    <p:sldId id="328" r:id="rId56"/>
    <p:sldId id="329" r:id="rId57"/>
    <p:sldId id="289" r:id="rId58"/>
    <p:sldId id="290" r:id="rId59"/>
    <p:sldId id="306" r:id="rId60"/>
    <p:sldId id="291" r:id="rId61"/>
    <p:sldId id="292" r:id="rId6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7" autoAdjust="0"/>
    <p:restoredTop sz="88029" autoAdjust="0"/>
  </p:normalViewPr>
  <p:slideViewPr>
    <p:cSldViewPr snapToGrid="0">
      <p:cViewPr varScale="1">
        <p:scale>
          <a:sx n="60" d="100"/>
          <a:sy n="60" d="100"/>
        </p:scale>
        <p:origin x="108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78622944"/>
        <c:axId val="378622384"/>
      </c:barChart>
      <c:catAx>
        <c:axId val="37862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78622384"/>
        <c:crosses val="autoZero"/>
        <c:auto val="1"/>
        <c:lblAlgn val="ctr"/>
        <c:lblOffset val="100"/>
        <c:noMultiLvlLbl val="0"/>
      </c:catAx>
      <c:valAx>
        <c:axId val="378622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862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54"/>
          <c:y val="2.44821086228107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65950592"/>
        <c:axId val="377925440"/>
      </c:barChart>
      <c:catAx>
        <c:axId val="265950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77925440"/>
        <c:crosses val="autoZero"/>
        <c:auto val="1"/>
        <c:lblAlgn val="ctr"/>
        <c:lblOffset val="100"/>
        <c:noMultiLvlLbl val="0"/>
      </c:catAx>
      <c:valAx>
        <c:axId val="377925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595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77928800"/>
        <c:axId val="482045856"/>
      </c:barChart>
      <c:catAx>
        <c:axId val="37792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82045856"/>
        <c:crosses val="autoZero"/>
        <c:auto val="1"/>
        <c:lblAlgn val="ctr"/>
        <c:lblOffset val="100"/>
        <c:noMultiLvlLbl val="0"/>
      </c:catAx>
      <c:valAx>
        <c:axId val="4820458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792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266592"/>
        <c:axId val="376267152"/>
      </c:barChart>
      <c:catAx>
        <c:axId val="37626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76267152"/>
        <c:crosses val="autoZero"/>
        <c:auto val="1"/>
        <c:lblAlgn val="ctr"/>
        <c:lblOffset val="100"/>
        <c:noMultiLvlLbl val="0"/>
      </c:catAx>
      <c:valAx>
        <c:axId val="3762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7626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5.5576923076923075</c:v>
                </c:pt>
                <c:pt idx="2">
                  <c:v>6.1538461538461542</c:v>
                </c:pt>
                <c:pt idx="3">
                  <c:v>5.7307692307692308</c:v>
                </c:pt>
                <c:pt idx="4">
                  <c:v>5.8461538461538458</c:v>
                </c:pt>
                <c:pt idx="5">
                  <c:v>6.4038461538461542</c:v>
                </c:pt>
                <c:pt idx="6">
                  <c:v>6.0576923076923075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269296240"/>
        <c:axId val="269296800"/>
      </c:stockChart>
      <c:catAx>
        <c:axId val="26929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69296800"/>
        <c:crosses val="autoZero"/>
        <c:auto val="1"/>
        <c:lblAlgn val="ctr"/>
        <c:lblOffset val="100"/>
        <c:noMultiLvlLbl val="0"/>
      </c:catAx>
      <c:valAx>
        <c:axId val="26929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6929624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366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82"/>
          <c:y val="0.89422182227221614"/>
          <c:w val="0.84181970483863588"/>
          <c:h val="6.8887289088863907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t>30-06-2013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54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55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56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01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3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0495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807" y="2557463"/>
            <a:ext cx="630838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426" y="2726947"/>
            <a:ext cx="6308386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12" y="2556932"/>
            <a:ext cx="3048256" cy="36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576" y="2567295"/>
            <a:ext cx="4879256" cy="379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61" y="2567295"/>
            <a:ext cx="5057468" cy="37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</TotalTime>
  <Words>1339</Words>
  <Application>Microsoft Office PowerPoint</Application>
  <PresentationFormat>Ecrã Panorâmico</PresentationFormat>
  <Paragraphs>357</Paragraphs>
  <Slides>61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61</vt:i4>
      </vt:variant>
    </vt:vector>
  </HeadingPairs>
  <TitlesOfParts>
    <vt:vector size="66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Product Overview</vt:lpstr>
      <vt:lpstr>Product Overview</vt:lpstr>
      <vt:lpstr>Project Managment</vt:lpstr>
      <vt:lpstr>Team Members</vt:lpstr>
      <vt:lpstr>Product Overview</vt:lpstr>
      <vt:lpstr>Apresentação do PowerPoint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Apresentação do PowerPoint</vt:lpstr>
      <vt:lpstr>Requirements</vt:lpstr>
      <vt:lpstr>Requirements</vt:lpstr>
      <vt:lpstr>Requirements conclusion</vt:lpstr>
      <vt:lpstr>Document Managment</vt:lpstr>
      <vt:lpstr>Apresentação do PowerPoint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Apresentação do PowerPoint</vt:lpstr>
      <vt:lpstr>Risk Management</vt:lpstr>
      <vt:lpstr>Risk Management - Timeline</vt:lpstr>
      <vt:lpstr>Risk Management</vt:lpstr>
      <vt:lpstr>Risk Management</vt:lpstr>
      <vt:lpstr>Product Demonstration</vt:lpstr>
      <vt:lpstr>Apresentação do PowerPoint</vt:lpstr>
      <vt:lpstr>Analysis and Conclusions</vt:lpstr>
      <vt:lpstr>Global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Martins</vt:lpstr>
      <vt:lpstr>João Martins</vt:lpstr>
      <vt:lpstr>Mário Oliveira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Filipe Brandão</cp:lastModifiedBy>
  <cp:revision>19</cp:revision>
  <dcterms:created xsi:type="dcterms:W3CDTF">2013-06-29T09:19:55Z</dcterms:created>
  <dcterms:modified xsi:type="dcterms:W3CDTF">2013-06-30T22:27:55Z</dcterms:modified>
</cp:coreProperties>
</file>