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7" r:id="rId1"/>
  </p:sldMasterIdLst>
  <p:notesMasterIdLst>
    <p:notesMasterId r:id="rId43"/>
  </p:notesMasterIdLst>
  <p:sldIdLst>
    <p:sldId id="256" r:id="rId2"/>
    <p:sldId id="257" r:id="rId3"/>
    <p:sldId id="268" r:id="rId4"/>
    <p:sldId id="258" r:id="rId5"/>
    <p:sldId id="307" r:id="rId6"/>
    <p:sldId id="308" r:id="rId7"/>
    <p:sldId id="269" r:id="rId8"/>
    <p:sldId id="270" r:id="rId9"/>
    <p:sldId id="271" r:id="rId10"/>
    <p:sldId id="272" r:id="rId11"/>
    <p:sldId id="303" r:id="rId12"/>
    <p:sldId id="304" r:id="rId13"/>
    <p:sldId id="305" r:id="rId14"/>
    <p:sldId id="273" r:id="rId15"/>
    <p:sldId id="274" r:id="rId16"/>
    <p:sldId id="276" r:id="rId17"/>
    <p:sldId id="280" r:id="rId18"/>
    <p:sldId id="293" r:id="rId19"/>
    <p:sldId id="294" r:id="rId20"/>
    <p:sldId id="295" r:id="rId21"/>
    <p:sldId id="296" r:id="rId22"/>
    <p:sldId id="297" r:id="rId23"/>
    <p:sldId id="298" r:id="rId24"/>
    <p:sldId id="279" r:id="rId25"/>
    <p:sldId id="302" r:id="rId26"/>
    <p:sldId id="301" r:id="rId27"/>
    <p:sldId id="281" r:id="rId28"/>
    <p:sldId id="299" r:id="rId29"/>
    <p:sldId id="300" r:id="rId30"/>
    <p:sldId id="284" r:id="rId31"/>
    <p:sldId id="282" r:id="rId32"/>
    <p:sldId id="285" r:id="rId33"/>
    <p:sldId id="283" r:id="rId34"/>
    <p:sldId id="286" r:id="rId35"/>
    <p:sldId id="287" r:id="rId36"/>
    <p:sldId id="288" r:id="rId37"/>
    <p:sldId id="289" r:id="rId38"/>
    <p:sldId id="290" r:id="rId39"/>
    <p:sldId id="306" r:id="rId40"/>
    <p:sldId id="291" r:id="rId41"/>
    <p:sldId id="292" r:id="rId4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47" autoAdjust="0"/>
    <p:restoredTop sz="88029" autoAdjust="0"/>
  </p:normalViewPr>
  <p:slideViewPr>
    <p:cSldViewPr snapToGrid="0">
      <p:cViewPr varScale="1">
        <p:scale>
          <a:sx n="78" d="100"/>
          <a:sy n="78" d="100"/>
        </p:scale>
        <p:origin x="89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arla\Desktop\PS_QualityCos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Quality Cost by Activity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1.837493717540626E-2"/>
          <c:y val="0.11685429321334835"/>
          <c:w val="0.9687301563126659"/>
          <c:h val="0.74789651293588366"/>
        </c:manualLayout>
      </c:layout>
      <c:ofPieChart>
        <c:ofPieType val="pie"/>
        <c:varyColors val="1"/>
        <c:ser>
          <c:idx val="0"/>
          <c:order val="0"/>
          <c:tx>
            <c:strRef>
              <c:f>Folha1!$B$1</c:f>
              <c:strCache>
                <c:ptCount val="1"/>
                <c:pt idx="0">
                  <c:v>Time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Folha1!$A$2:$A$5</c:f>
              <c:strCache>
                <c:ptCount val="4"/>
                <c:pt idx="0">
                  <c:v>Reviews</c:v>
                </c:pt>
                <c:pt idx="1">
                  <c:v>Quality verifications</c:v>
                </c:pt>
                <c:pt idx="2">
                  <c:v>Test Planning</c:v>
                </c:pt>
                <c:pt idx="3">
                  <c:v>Test Execution</c:v>
                </c:pt>
              </c:strCache>
            </c:strRef>
          </c:cat>
          <c:val>
            <c:numRef>
              <c:f>Folha1!$B$2:$B$5</c:f>
              <c:numCache>
                <c:formatCode>General</c:formatCode>
                <c:ptCount val="4"/>
                <c:pt idx="0">
                  <c:v>46</c:v>
                </c:pt>
                <c:pt idx="1">
                  <c:v>2</c:v>
                </c:pt>
                <c:pt idx="2">
                  <c:v>48</c:v>
                </c:pt>
                <c:pt idx="3">
                  <c:v>7.25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gapWidth val="150"/>
        <c:secondPieSize val="75"/>
        <c:serLines/>
      </c:ofPieChart>
    </c:plotArea>
    <c:legend>
      <c:legendPos val="t"/>
      <c:layout>
        <c:manualLayout>
          <c:xMode val="edge"/>
          <c:yMode val="edge"/>
          <c:x val="0.10437076409936182"/>
          <c:y val="0.89422182227221614"/>
          <c:w val="0.84181970483863588"/>
          <c:h val="6.8887289088863907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06C341-D599-4B1B-99D5-C33838902528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D7A1B3F6-9A96-443D-918B-6A83D726860E}">
      <dgm:prSet phldrT="[Texto]" custT="1"/>
      <dgm:spPr/>
      <dgm:t>
        <a:bodyPr/>
        <a:lstStyle/>
        <a:p>
          <a:endParaRPr lang="en-GB" sz="1400" dirty="0"/>
        </a:p>
      </dgm:t>
    </dgm:pt>
    <dgm:pt modelId="{E621CA8E-4955-42BA-A043-EA33F0C1521B}" type="parTrans" cxnId="{02A0FDDF-750D-4E70-AEEE-212E089D8451}">
      <dgm:prSet/>
      <dgm:spPr/>
      <dgm:t>
        <a:bodyPr/>
        <a:lstStyle/>
        <a:p>
          <a:endParaRPr lang="en-GB"/>
        </a:p>
      </dgm:t>
    </dgm:pt>
    <dgm:pt modelId="{39AA8962-6813-4284-95C5-BF4AE6D9DB14}" type="sibTrans" cxnId="{02A0FDDF-750D-4E70-AEEE-212E089D8451}">
      <dgm:prSet/>
      <dgm:spPr/>
      <dgm:t>
        <a:bodyPr/>
        <a:lstStyle/>
        <a:p>
          <a:endParaRPr lang="en-GB"/>
        </a:p>
      </dgm:t>
    </dgm:pt>
    <dgm:pt modelId="{2FDC2C24-CC4E-4D25-B09B-59FD6E82C3EE}">
      <dgm:prSet phldrT="[Texto]" custT="1"/>
      <dgm:spPr/>
      <dgm:t>
        <a:bodyPr/>
        <a:lstStyle/>
        <a:p>
          <a:endParaRPr lang="en-GB" sz="1400" dirty="0"/>
        </a:p>
      </dgm:t>
    </dgm:pt>
    <dgm:pt modelId="{E7F2584E-86F9-4ED7-9B8D-A99EC47827F9}" type="parTrans" cxnId="{1FFE94F7-1A23-436C-BE75-E8E800979E17}">
      <dgm:prSet/>
      <dgm:spPr/>
      <dgm:t>
        <a:bodyPr/>
        <a:lstStyle/>
        <a:p>
          <a:endParaRPr lang="en-GB"/>
        </a:p>
      </dgm:t>
    </dgm:pt>
    <dgm:pt modelId="{81A6B66D-8321-4A73-A293-0D29707D523C}" type="sibTrans" cxnId="{1FFE94F7-1A23-436C-BE75-E8E800979E17}">
      <dgm:prSet/>
      <dgm:spPr/>
      <dgm:t>
        <a:bodyPr/>
        <a:lstStyle/>
        <a:p>
          <a:endParaRPr lang="en-GB"/>
        </a:p>
      </dgm:t>
    </dgm:pt>
    <dgm:pt modelId="{9059B768-CD7D-43D2-80D2-6FDF0EAA0156}">
      <dgm:prSet phldrT="[Texto]" custT="1"/>
      <dgm:spPr/>
      <dgm:t>
        <a:bodyPr/>
        <a:lstStyle/>
        <a:p>
          <a:endParaRPr lang="en-GB" sz="1400" dirty="0"/>
        </a:p>
      </dgm:t>
    </dgm:pt>
    <dgm:pt modelId="{1EDF92A5-B373-4C08-A41F-FC4842BC317C}" type="parTrans" cxnId="{FB5D8D0E-9186-481B-B91B-876243A2F8C3}">
      <dgm:prSet/>
      <dgm:spPr/>
      <dgm:t>
        <a:bodyPr/>
        <a:lstStyle/>
        <a:p>
          <a:endParaRPr lang="en-GB"/>
        </a:p>
      </dgm:t>
    </dgm:pt>
    <dgm:pt modelId="{7F219E18-92F5-4220-8440-CDF23E2C86DD}" type="sibTrans" cxnId="{FB5D8D0E-9186-481B-B91B-876243A2F8C3}">
      <dgm:prSet/>
      <dgm:spPr/>
      <dgm:t>
        <a:bodyPr/>
        <a:lstStyle/>
        <a:p>
          <a:endParaRPr lang="en-GB"/>
        </a:p>
      </dgm:t>
    </dgm:pt>
    <dgm:pt modelId="{BB8E58C9-394E-4BB7-956B-15FD8F0F4DF6}">
      <dgm:prSet phldrT="[Texto]" custT="1"/>
      <dgm:spPr/>
      <dgm:t>
        <a:bodyPr/>
        <a:lstStyle/>
        <a:p>
          <a:endParaRPr lang="en-GB" sz="1400" dirty="0"/>
        </a:p>
      </dgm:t>
    </dgm:pt>
    <dgm:pt modelId="{A1E3FDCD-492B-4046-91FD-A19D4F38F245}" type="parTrans" cxnId="{2531456E-1B85-4C5E-8AF6-C60E58F43067}">
      <dgm:prSet/>
      <dgm:spPr/>
      <dgm:t>
        <a:bodyPr/>
        <a:lstStyle/>
        <a:p>
          <a:endParaRPr lang="en-GB"/>
        </a:p>
      </dgm:t>
    </dgm:pt>
    <dgm:pt modelId="{1808AAF0-8272-4577-B8B5-78D78CC4E805}" type="sibTrans" cxnId="{2531456E-1B85-4C5E-8AF6-C60E58F43067}">
      <dgm:prSet/>
      <dgm:spPr/>
      <dgm:t>
        <a:bodyPr/>
        <a:lstStyle/>
        <a:p>
          <a:endParaRPr lang="en-GB"/>
        </a:p>
      </dgm:t>
    </dgm:pt>
    <dgm:pt modelId="{1A49080C-0DE7-47E8-922A-4D0B1B6C485A}">
      <dgm:prSet phldrT="[Texto]" custT="1"/>
      <dgm:spPr/>
      <dgm:t>
        <a:bodyPr/>
        <a:lstStyle/>
        <a:p>
          <a:endParaRPr lang="en-GB" sz="1400" dirty="0"/>
        </a:p>
      </dgm:t>
    </dgm:pt>
    <dgm:pt modelId="{F7B8845B-EEB5-4952-882F-D415FAF8B60E}" type="parTrans" cxnId="{5B4D9666-1585-4473-894E-27F0786F7A9C}">
      <dgm:prSet/>
      <dgm:spPr/>
      <dgm:t>
        <a:bodyPr/>
        <a:lstStyle/>
        <a:p>
          <a:endParaRPr lang="en-GB"/>
        </a:p>
      </dgm:t>
    </dgm:pt>
    <dgm:pt modelId="{1A70AC7A-7F03-4D55-B5D0-E2003D1A4324}" type="sibTrans" cxnId="{5B4D9666-1585-4473-894E-27F0786F7A9C}">
      <dgm:prSet/>
      <dgm:spPr/>
      <dgm:t>
        <a:bodyPr/>
        <a:lstStyle/>
        <a:p>
          <a:endParaRPr lang="en-GB"/>
        </a:p>
      </dgm:t>
    </dgm:pt>
    <dgm:pt modelId="{136AD6A2-B441-479A-860B-9C60598DF083}">
      <dgm:prSet phldrT="[Texto]" custT="1"/>
      <dgm:spPr/>
      <dgm:t>
        <a:bodyPr/>
        <a:lstStyle/>
        <a:p>
          <a:endParaRPr lang="en-GB" sz="1400" dirty="0"/>
        </a:p>
      </dgm:t>
    </dgm:pt>
    <dgm:pt modelId="{B3AAAF1D-C6F6-49CE-A21B-B1132F4E369E}" type="parTrans" cxnId="{48AC722D-ACE2-4875-8C63-0C6D0EFEC009}">
      <dgm:prSet/>
      <dgm:spPr/>
      <dgm:t>
        <a:bodyPr/>
        <a:lstStyle/>
        <a:p>
          <a:endParaRPr lang="en-GB"/>
        </a:p>
      </dgm:t>
    </dgm:pt>
    <dgm:pt modelId="{B013FFB8-9869-4AB3-A2B5-FDAEE2CD0557}" type="sibTrans" cxnId="{48AC722D-ACE2-4875-8C63-0C6D0EFEC009}">
      <dgm:prSet/>
      <dgm:spPr/>
      <dgm:t>
        <a:bodyPr/>
        <a:lstStyle/>
        <a:p>
          <a:endParaRPr lang="en-GB"/>
        </a:p>
      </dgm:t>
    </dgm:pt>
    <dgm:pt modelId="{454E9A41-EB5C-4D21-A500-1A0F7280DF0F}">
      <dgm:prSet phldrT="[Texto]" custT="1"/>
      <dgm:spPr/>
      <dgm:t>
        <a:bodyPr/>
        <a:lstStyle/>
        <a:p>
          <a:endParaRPr lang="en-GB" sz="1400" dirty="0"/>
        </a:p>
      </dgm:t>
    </dgm:pt>
    <dgm:pt modelId="{1E224352-DCA1-4654-B392-6D76C795B7BE}" type="parTrans" cxnId="{30F53C6F-EC07-427E-851F-3E97E605AFC9}">
      <dgm:prSet/>
      <dgm:spPr/>
      <dgm:t>
        <a:bodyPr/>
        <a:lstStyle/>
        <a:p>
          <a:endParaRPr lang="en-GB"/>
        </a:p>
      </dgm:t>
    </dgm:pt>
    <dgm:pt modelId="{AA42D578-BCA4-460B-AE10-0875155B9415}" type="sibTrans" cxnId="{30F53C6F-EC07-427E-851F-3E97E605AFC9}">
      <dgm:prSet/>
      <dgm:spPr/>
      <dgm:t>
        <a:bodyPr/>
        <a:lstStyle/>
        <a:p>
          <a:endParaRPr lang="en-GB"/>
        </a:p>
      </dgm:t>
    </dgm:pt>
    <dgm:pt modelId="{6BAF5AC4-12C4-475D-890B-181061458B36}" type="pres">
      <dgm:prSet presAssocID="{C306C341-D599-4B1B-99D5-C33838902528}" presName="Name0" presStyleCnt="0">
        <dgm:presLayoutVars>
          <dgm:dir/>
          <dgm:resizeHandles val="exact"/>
        </dgm:presLayoutVars>
      </dgm:prSet>
      <dgm:spPr/>
    </dgm:pt>
    <dgm:pt modelId="{60799F41-7989-4AA1-B9E8-4EF51F0FF333}" type="pres">
      <dgm:prSet presAssocID="{C306C341-D599-4B1B-99D5-C33838902528}" presName="arrow" presStyleLbl="bgShp" presStyleIdx="0" presStyleCnt="1"/>
      <dgm:spPr/>
    </dgm:pt>
    <dgm:pt modelId="{5CCD0D81-360B-4CC0-98C6-6C8129CE7187}" type="pres">
      <dgm:prSet presAssocID="{C306C341-D599-4B1B-99D5-C33838902528}" presName="points" presStyleCnt="0"/>
      <dgm:spPr/>
    </dgm:pt>
    <dgm:pt modelId="{1683355D-447B-4404-8E2E-EE43BAA2B137}" type="pres">
      <dgm:prSet presAssocID="{D7A1B3F6-9A96-443D-918B-6A83D726860E}" presName="compositeA" presStyleCnt="0"/>
      <dgm:spPr/>
    </dgm:pt>
    <dgm:pt modelId="{6810232A-C069-4BBA-BBD2-7BC82D197AC8}" type="pres">
      <dgm:prSet presAssocID="{D7A1B3F6-9A96-443D-918B-6A83D726860E}" presName="textA" presStyleLbl="revTx" presStyleIdx="0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FC66F60-BB44-4240-88A0-7B8E82678D7A}" type="pres">
      <dgm:prSet presAssocID="{D7A1B3F6-9A96-443D-918B-6A83D726860E}" presName="circleA" presStyleLbl="node1" presStyleIdx="0" presStyleCnt="7"/>
      <dgm:spPr/>
    </dgm:pt>
    <dgm:pt modelId="{3EAC00DC-2DA5-4BE8-AADA-66692B0C3AC5}" type="pres">
      <dgm:prSet presAssocID="{D7A1B3F6-9A96-443D-918B-6A83D726860E}" presName="spaceA" presStyleCnt="0"/>
      <dgm:spPr/>
    </dgm:pt>
    <dgm:pt modelId="{2E72D498-32A8-4891-8059-FD8EA360555B}" type="pres">
      <dgm:prSet presAssocID="{39AA8962-6813-4284-95C5-BF4AE6D9DB14}" presName="space" presStyleCnt="0"/>
      <dgm:spPr/>
    </dgm:pt>
    <dgm:pt modelId="{B90F8EE8-3078-4726-B9A0-E9ABBD557973}" type="pres">
      <dgm:prSet presAssocID="{2FDC2C24-CC4E-4D25-B09B-59FD6E82C3EE}" presName="compositeB" presStyleCnt="0"/>
      <dgm:spPr/>
    </dgm:pt>
    <dgm:pt modelId="{D9A28F98-9710-4524-B177-E78A77379D8B}" type="pres">
      <dgm:prSet presAssocID="{2FDC2C24-CC4E-4D25-B09B-59FD6E82C3EE}" presName="textB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71A848B-1FFA-4C48-9A15-3C391FD7A94C}" type="pres">
      <dgm:prSet presAssocID="{2FDC2C24-CC4E-4D25-B09B-59FD6E82C3EE}" presName="circleB" presStyleLbl="node1" presStyleIdx="1" presStyleCnt="7"/>
      <dgm:spPr/>
    </dgm:pt>
    <dgm:pt modelId="{220BD0EF-3784-4F4B-943E-53624867277C}" type="pres">
      <dgm:prSet presAssocID="{2FDC2C24-CC4E-4D25-B09B-59FD6E82C3EE}" presName="spaceB" presStyleCnt="0"/>
      <dgm:spPr/>
    </dgm:pt>
    <dgm:pt modelId="{272066B0-AC5D-4FA7-A534-9A2BC9EA25BC}" type="pres">
      <dgm:prSet presAssocID="{81A6B66D-8321-4A73-A293-0D29707D523C}" presName="space" presStyleCnt="0"/>
      <dgm:spPr/>
    </dgm:pt>
    <dgm:pt modelId="{938E5456-0398-44D9-A265-4CDE70A9C4AA}" type="pres">
      <dgm:prSet presAssocID="{9059B768-CD7D-43D2-80D2-6FDF0EAA0156}" presName="compositeA" presStyleCnt="0"/>
      <dgm:spPr/>
    </dgm:pt>
    <dgm:pt modelId="{49B98997-A726-433D-94FF-467BFB2ADCAF}" type="pres">
      <dgm:prSet presAssocID="{9059B768-CD7D-43D2-80D2-6FDF0EAA0156}" presName="textA" presStyleLbl="revTx" presStyleIdx="2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A7982EF-506A-4766-9D8E-A14917FDF4F3}" type="pres">
      <dgm:prSet presAssocID="{9059B768-CD7D-43D2-80D2-6FDF0EAA0156}" presName="circleA" presStyleLbl="node1" presStyleIdx="2" presStyleCnt="7"/>
      <dgm:spPr/>
    </dgm:pt>
    <dgm:pt modelId="{A0F529D2-0FFA-4286-819F-22289881032D}" type="pres">
      <dgm:prSet presAssocID="{9059B768-CD7D-43D2-80D2-6FDF0EAA0156}" presName="spaceA" presStyleCnt="0"/>
      <dgm:spPr/>
    </dgm:pt>
    <dgm:pt modelId="{70A8C8A4-0480-4FE6-8554-FFC18D0C8273}" type="pres">
      <dgm:prSet presAssocID="{7F219E18-92F5-4220-8440-CDF23E2C86DD}" presName="space" presStyleCnt="0"/>
      <dgm:spPr/>
    </dgm:pt>
    <dgm:pt modelId="{297414B1-A090-4081-9582-7DF04286F6B2}" type="pres">
      <dgm:prSet presAssocID="{BB8E58C9-394E-4BB7-956B-15FD8F0F4DF6}" presName="compositeB" presStyleCnt="0"/>
      <dgm:spPr/>
    </dgm:pt>
    <dgm:pt modelId="{F622832A-050B-4EB9-99E6-8F1AAFA7A166}" type="pres">
      <dgm:prSet presAssocID="{BB8E58C9-394E-4BB7-956B-15FD8F0F4DF6}" presName="textB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3BCC723-B429-48B2-BBB5-D1A4D76E9EAA}" type="pres">
      <dgm:prSet presAssocID="{BB8E58C9-394E-4BB7-956B-15FD8F0F4DF6}" presName="circleB" presStyleLbl="node1" presStyleIdx="3" presStyleCnt="7"/>
      <dgm:spPr/>
    </dgm:pt>
    <dgm:pt modelId="{01448075-D886-404B-AB38-EC18EC7D8171}" type="pres">
      <dgm:prSet presAssocID="{BB8E58C9-394E-4BB7-956B-15FD8F0F4DF6}" presName="spaceB" presStyleCnt="0"/>
      <dgm:spPr/>
    </dgm:pt>
    <dgm:pt modelId="{91C66132-98D1-4DB8-B472-9A62F9EB0C12}" type="pres">
      <dgm:prSet presAssocID="{1808AAF0-8272-4577-B8B5-78D78CC4E805}" presName="space" presStyleCnt="0"/>
      <dgm:spPr/>
    </dgm:pt>
    <dgm:pt modelId="{B3469DEE-F5CD-4CB9-BDD0-D162A8338AD5}" type="pres">
      <dgm:prSet presAssocID="{1A49080C-0DE7-47E8-922A-4D0B1B6C485A}" presName="compositeA" presStyleCnt="0"/>
      <dgm:spPr/>
    </dgm:pt>
    <dgm:pt modelId="{50085456-D334-4C9E-B8C2-A46683D1A093}" type="pres">
      <dgm:prSet presAssocID="{1A49080C-0DE7-47E8-922A-4D0B1B6C485A}" presName="textA" presStyleLbl="revTx" presStyleIdx="4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75140FE-FF79-47F0-87E8-20FFCBC371E3}" type="pres">
      <dgm:prSet presAssocID="{1A49080C-0DE7-47E8-922A-4D0B1B6C485A}" presName="circleA" presStyleLbl="node1" presStyleIdx="4" presStyleCnt="7"/>
      <dgm:spPr/>
    </dgm:pt>
    <dgm:pt modelId="{C26AC7D5-83E1-4E48-B0DB-2FCB53FFC5CE}" type="pres">
      <dgm:prSet presAssocID="{1A49080C-0DE7-47E8-922A-4D0B1B6C485A}" presName="spaceA" presStyleCnt="0"/>
      <dgm:spPr/>
    </dgm:pt>
    <dgm:pt modelId="{1E8D9E9F-1653-4768-993E-08EC2E5A6E9D}" type="pres">
      <dgm:prSet presAssocID="{1A70AC7A-7F03-4D55-B5D0-E2003D1A4324}" presName="space" presStyleCnt="0"/>
      <dgm:spPr/>
    </dgm:pt>
    <dgm:pt modelId="{322612A4-96ED-491D-8148-F9A2B34AD289}" type="pres">
      <dgm:prSet presAssocID="{136AD6A2-B441-479A-860B-9C60598DF083}" presName="compositeB" presStyleCnt="0"/>
      <dgm:spPr/>
    </dgm:pt>
    <dgm:pt modelId="{DF520769-FC51-4284-84DC-D345C7025315}" type="pres">
      <dgm:prSet presAssocID="{136AD6A2-B441-479A-860B-9C60598DF083}" presName="textB" presStyleLbl="revTx" presStyleIdx="5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F3409C8-313C-4D01-B37C-B07C4FD355FC}" type="pres">
      <dgm:prSet presAssocID="{136AD6A2-B441-479A-860B-9C60598DF083}" presName="circleB" presStyleLbl="node1" presStyleIdx="5" presStyleCnt="7"/>
      <dgm:spPr/>
    </dgm:pt>
    <dgm:pt modelId="{DE04FD54-7872-49A2-8BC3-BEAE8BD35AAD}" type="pres">
      <dgm:prSet presAssocID="{136AD6A2-B441-479A-860B-9C60598DF083}" presName="spaceB" presStyleCnt="0"/>
      <dgm:spPr/>
    </dgm:pt>
    <dgm:pt modelId="{D84F68CB-BDFF-4EBC-817C-EED2747E4A68}" type="pres">
      <dgm:prSet presAssocID="{B013FFB8-9869-4AB3-A2B5-FDAEE2CD0557}" presName="space" presStyleCnt="0"/>
      <dgm:spPr/>
    </dgm:pt>
    <dgm:pt modelId="{4D91080B-D46B-42E9-8953-467084D8B343}" type="pres">
      <dgm:prSet presAssocID="{454E9A41-EB5C-4D21-A500-1A0F7280DF0F}" presName="compositeA" presStyleCnt="0"/>
      <dgm:spPr/>
    </dgm:pt>
    <dgm:pt modelId="{03D8AACE-E855-4D1F-9736-1957EAD159E9}" type="pres">
      <dgm:prSet presAssocID="{454E9A41-EB5C-4D21-A500-1A0F7280DF0F}" presName="textA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AD4C18E-E8C4-4086-A5F2-06E36BCAD78E}" type="pres">
      <dgm:prSet presAssocID="{454E9A41-EB5C-4D21-A500-1A0F7280DF0F}" presName="circleA" presStyleLbl="node1" presStyleIdx="6" presStyleCnt="7"/>
      <dgm:spPr/>
    </dgm:pt>
    <dgm:pt modelId="{2F470670-B3A7-4E50-AF9D-2665756D4737}" type="pres">
      <dgm:prSet presAssocID="{454E9A41-EB5C-4D21-A500-1A0F7280DF0F}" presName="spaceA" presStyleCnt="0"/>
      <dgm:spPr/>
    </dgm:pt>
  </dgm:ptLst>
  <dgm:cxnLst>
    <dgm:cxn modelId="{1FFE94F7-1A23-436C-BE75-E8E800979E17}" srcId="{C306C341-D599-4B1B-99D5-C33838902528}" destId="{2FDC2C24-CC4E-4D25-B09B-59FD6E82C3EE}" srcOrd="1" destOrd="0" parTransId="{E7F2584E-86F9-4ED7-9B8D-A99EC47827F9}" sibTransId="{81A6B66D-8321-4A73-A293-0D29707D523C}"/>
    <dgm:cxn modelId="{74AB5348-BE90-4678-A34C-0914E1E30C30}" type="presOf" srcId="{D7A1B3F6-9A96-443D-918B-6A83D726860E}" destId="{6810232A-C069-4BBA-BBD2-7BC82D197AC8}" srcOrd="0" destOrd="0" presId="urn:microsoft.com/office/officeart/2005/8/layout/hProcess11"/>
    <dgm:cxn modelId="{30F53C6F-EC07-427E-851F-3E97E605AFC9}" srcId="{C306C341-D599-4B1B-99D5-C33838902528}" destId="{454E9A41-EB5C-4D21-A500-1A0F7280DF0F}" srcOrd="6" destOrd="0" parTransId="{1E224352-DCA1-4654-B392-6D76C795B7BE}" sibTransId="{AA42D578-BCA4-460B-AE10-0875155B9415}"/>
    <dgm:cxn modelId="{8B924237-C27F-443D-B948-7413A94D4D27}" type="presOf" srcId="{136AD6A2-B441-479A-860B-9C60598DF083}" destId="{DF520769-FC51-4284-84DC-D345C7025315}" srcOrd="0" destOrd="0" presId="urn:microsoft.com/office/officeart/2005/8/layout/hProcess11"/>
    <dgm:cxn modelId="{A8E9508F-E201-4F3A-B45C-83967300D4A6}" type="presOf" srcId="{BB8E58C9-394E-4BB7-956B-15FD8F0F4DF6}" destId="{F622832A-050B-4EB9-99E6-8F1AAFA7A166}" srcOrd="0" destOrd="0" presId="urn:microsoft.com/office/officeart/2005/8/layout/hProcess11"/>
    <dgm:cxn modelId="{FB5D8D0E-9186-481B-B91B-876243A2F8C3}" srcId="{C306C341-D599-4B1B-99D5-C33838902528}" destId="{9059B768-CD7D-43D2-80D2-6FDF0EAA0156}" srcOrd="2" destOrd="0" parTransId="{1EDF92A5-B373-4C08-A41F-FC4842BC317C}" sibTransId="{7F219E18-92F5-4220-8440-CDF23E2C86DD}"/>
    <dgm:cxn modelId="{7DB08E90-EBF1-4B81-81C1-240E3FCE3996}" type="presOf" srcId="{C306C341-D599-4B1B-99D5-C33838902528}" destId="{6BAF5AC4-12C4-475D-890B-181061458B36}" srcOrd="0" destOrd="0" presId="urn:microsoft.com/office/officeart/2005/8/layout/hProcess11"/>
    <dgm:cxn modelId="{2531456E-1B85-4C5E-8AF6-C60E58F43067}" srcId="{C306C341-D599-4B1B-99D5-C33838902528}" destId="{BB8E58C9-394E-4BB7-956B-15FD8F0F4DF6}" srcOrd="3" destOrd="0" parTransId="{A1E3FDCD-492B-4046-91FD-A19D4F38F245}" sibTransId="{1808AAF0-8272-4577-B8B5-78D78CC4E805}"/>
    <dgm:cxn modelId="{531B340F-8630-438B-9B38-8C2716FAD3B4}" type="presOf" srcId="{9059B768-CD7D-43D2-80D2-6FDF0EAA0156}" destId="{49B98997-A726-433D-94FF-467BFB2ADCAF}" srcOrd="0" destOrd="0" presId="urn:microsoft.com/office/officeart/2005/8/layout/hProcess11"/>
    <dgm:cxn modelId="{B9E36F7A-BBBE-4C6F-BF41-35D339983B88}" type="presOf" srcId="{1A49080C-0DE7-47E8-922A-4D0B1B6C485A}" destId="{50085456-D334-4C9E-B8C2-A46683D1A093}" srcOrd="0" destOrd="0" presId="urn:microsoft.com/office/officeart/2005/8/layout/hProcess11"/>
    <dgm:cxn modelId="{48AC722D-ACE2-4875-8C63-0C6D0EFEC009}" srcId="{C306C341-D599-4B1B-99D5-C33838902528}" destId="{136AD6A2-B441-479A-860B-9C60598DF083}" srcOrd="5" destOrd="0" parTransId="{B3AAAF1D-C6F6-49CE-A21B-B1132F4E369E}" sibTransId="{B013FFB8-9869-4AB3-A2B5-FDAEE2CD0557}"/>
    <dgm:cxn modelId="{02A0FDDF-750D-4E70-AEEE-212E089D8451}" srcId="{C306C341-D599-4B1B-99D5-C33838902528}" destId="{D7A1B3F6-9A96-443D-918B-6A83D726860E}" srcOrd="0" destOrd="0" parTransId="{E621CA8E-4955-42BA-A043-EA33F0C1521B}" sibTransId="{39AA8962-6813-4284-95C5-BF4AE6D9DB14}"/>
    <dgm:cxn modelId="{4EF651BC-29A7-4411-A2C1-5D5C76CDC2E0}" type="presOf" srcId="{454E9A41-EB5C-4D21-A500-1A0F7280DF0F}" destId="{03D8AACE-E855-4D1F-9736-1957EAD159E9}" srcOrd="0" destOrd="0" presId="urn:microsoft.com/office/officeart/2005/8/layout/hProcess11"/>
    <dgm:cxn modelId="{5B4D9666-1585-4473-894E-27F0786F7A9C}" srcId="{C306C341-D599-4B1B-99D5-C33838902528}" destId="{1A49080C-0DE7-47E8-922A-4D0B1B6C485A}" srcOrd="4" destOrd="0" parTransId="{F7B8845B-EEB5-4952-882F-D415FAF8B60E}" sibTransId="{1A70AC7A-7F03-4D55-B5D0-E2003D1A4324}"/>
    <dgm:cxn modelId="{767A3C01-869E-45E9-9525-49AE88355A73}" type="presOf" srcId="{2FDC2C24-CC4E-4D25-B09B-59FD6E82C3EE}" destId="{D9A28F98-9710-4524-B177-E78A77379D8B}" srcOrd="0" destOrd="0" presId="urn:microsoft.com/office/officeart/2005/8/layout/hProcess11"/>
    <dgm:cxn modelId="{B10D7C1E-A564-43B7-8CF6-53A3B45427EA}" type="presParOf" srcId="{6BAF5AC4-12C4-475D-890B-181061458B36}" destId="{60799F41-7989-4AA1-B9E8-4EF51F0FF333}" srcOrd="0" destOrd="0" presId="urn:microsoft.com/office/officeart/2005/8/layout/hProcess11"/>
    <dgm:cxn modelId="{3D4CF2F4-D5DA-4E6E-B60C-17291E4CBF35}" type="presParOf" srcId="{6BAF5AC4-12C4-475D-890B-181061458B36}" destId="{5CCD0D81-360B-4CC0-98C6-6C8129CE7187}" srcOrd="1" destOrd="0" presId="urn:microsoft.com/office/officeart/2005/8/layout/hProcess11"/>
    <dgm:cxn modelId="{CB43A1D7-7FEB-4CF0-8076-B30824FA5BA7}" type="presParOf" srcId="{5CCD0D81-360B-4CC0-98C6-6C8129CE7187}" destId="{1683355D-447B-4404-8E2E-EE43BAA2B137}" srcOrd="0" destOrd="0" presId="urn:microsoft.com/office/officeart/2005/8/layout/hProcess11"/>
    <dgm:cxn modelId="{C5D17401-BFC7-48C2-A722-B8173FA83C55}" type="presParOf" srcId="{1683355D-447B-4404-8E2E-EE43BAA2B137}" destId="{6810232A-C069-4BBA-BBD2-7BC82D197AC8}" srcOrd="0" destOrd="0" presId="urn:microsoft.com/office/officeart/2005/8/layout/hProcess11"/>
    <dgm:cxn modelId="{0210CB4F-C81F-4C43-95F3-21283F32B74F}" type="presParOf" srcId="{1683355D-447B-4404-8E2E-EE43BAA2B137}" destId="{1FC66F60-BB44-4240-88A0-7B8E82678D7A}" srcOrd="1" destOrd="0" presId="urn:microsoft.com/office/officeart/2005/8/layout/hProcess11"/>
    <dgm:cxn modelId="{9BBE731A-B612-4892-B281-C90172A4ACD0}" type="presParOf" srcId="{1683355D-447B-4404-8E2E-EE43BAA2B137}" destId="{3EAC00DC-2DA5-4BE8-AADA-66692B0C3AC5}" srcOrd="2" destOrd="0" presId="urn:microsoft.com/office/officeart/2005/8/layout/hProcess11"/>
    <dgm:cxn modelId="{C645005F-993F-442A-82BC-8C7AE9DC260D}" type="presParOf" srcId="{5CCD0D81-360B-4CC0-98C6-6C8129CE7187}" destId="{2E72D498-32A8-4891-8059-FD8EA360555B}" srcOrd="1" destOrd="0" presId="urn:microsoft.com/office/officeart/2005/8/layout/hProcess11"/>
    <dgm:cxn modelId="{A4C13C4B-7008-45CC-BEFF-A78AA60B2246}" type="presParOf" srcId="{5CCD0D81-360B-4CC0-98C6-6C8129CE7187}" destId="{B90F8EE8-3078-4726-B9A0-E9ABBD557973}" srcOrd="2" destOrd="0" presId="urn:microsoft.com/office/officeart/2005/8/layout/hProcess11"/>
    <dgm:cxn modelId="{45CB9CD0-B22F-4DF0-8415-54A398A4044A}" type="presParOf" srcId="{B90F8EE8-3078-4726-B9A0-E9ABBD557973}" destId="{D9A28F98-9710-4524-B177-E78A77379D8B}" srcOrd="0" destOrd="0" presId="urn:microsoft.com/office/officeart/2005/8/layout/hProcess11"/>
    <dgm:cxn modelId="{AE482365-0FA8-447D-8BF7-C8188395751A}" type="presParOf" srcId="{B90F8EE8-3078-4726-B9A0-E9ABBD557973}" destId="{C71A848B-1FFA-4C48-9A15-3C391FD7A94C}" srcOrd="1" destOrd="0" presId="urn:microsoft.com/office/officeart/2005/8/layout/hProcess11"/>
    <dgm:cxn modelId="{D9A42B8A-9401-42FE-BC8B-78B51ED8D060}" type="presParOf" srcId="{B90F8EE8-3078-4726-B9A0-E9ABBD557973}" destId="{220BD0EF-3784-4F4B-943E-53624867277C}" srcOrd="2" destOrd="0" presId="urn:microsoft.com/office/officeart/2005/8/layout/hProcess11"/>
    <dgm:cxn modelId="{ABCE1711-59B2-41CF-A88A-C80FEE42CABE}" type="presParOf" srcId="{5CCD0D81-360B-4CC0-98C6-6C8129CE7187}" destId="{272066B0-AC5D-4FA7-A534-9A2BC9EA25BC}" srcOrd="3" destOrd="0" presId="urn:microsoft.com/office/officeart/2005/8/layout/hProcess11"/>
    <dgm:cxn modelId="{EF81DAC5-C332-486F-9F68-90942F66B082}" type="presParOf" srcId="{5CCD0D81-360B-4CC0-98C6-6C8129CE7187}" destId="{938E5456-0398-44D9-A265-4CDE70A9C4AA}" srcOrd="4" destOrd="0" presId="urn:microsoft.com/office/officeart/2005/8/layout/hProcess11"/>
    <dgm:cxn modelId="{14ADAE52-CAB5-4ADB-92A3-2FE00C9B0F1D}" type="presParOf" srcId="{938E5456-0398-44D9-A265-4CDE70A9C4AA}" destId="{49B98997-A726-433D-94FF-467BFB2ADCAF}" srcOrd="0" destOrd="0" presId="urn:microsoft.com/office/officeart/2005/8/layout/hProcess11"/>
    <dgm:cxn modelId="{A6176D93-8800-4C04-A8AC-BE7AFC69A958}" type="presParOf" srcId="{938E5456-0398-44D9-A265-4CDE70A9C4AA}" destId="{7A7982EF-506A-4766-9D8E-A14917FDF4F3}" srcOrd="1" destOrd="0" presId="urn:microsoft.com/office/officeart/2005/8/layout/hProcess11"/>
    <dgm:cxn modelId="{2EED5AED-A654-48DA-A865-5F08368DC2AA}" type="presParOf" srcId="{938E5456-0398-44D9-A265-4CDE70A9C4AA}" destId="{A0F529D2-0FFA-4286-819F-22289881032D}" srcOrd="2" destOrd="0" presId="urn:microsoft.com/office/officeart/2005/8/layout/hProcess11"/>
    <dgm:cxn modelId="{6770B7F1-1404-4AAD-B7E2-B3C77F303CF9}" type="presParOf" srcId="{5CCD0D81-360B-4CC0-98C6-6C8129CE7187}" destId="{70A8C8A4-0480-4FE6-8554-FFC18D0C8273}" srcOrd="5" destOrd="0" presId="urn:microsoft.com/office/officeart/2005/8/layout/hProcess11"/>
    <dgm:cxn modelId="{36923BA1-B29E-40F9-BD71-C4D4BC76197D}" type="presParOf" srcId="{5CCD0D81-360B-4CC0-98C6-6C8129CE7187}" destId="{297414B1-A090-4081-9582-7DF04286F6B2}" srcOrd="6" destOrd="0" presId="urn:microsoft.com/office/officeart/2005/8/layout/hProcess11"/>
    <dgm:cxn modelId="{96AA5987-C876-4B69-99B7-568304181378}" type="presParOf" srcId="{297414B1-A090-4081-9582-7DF04286F6B2}" destId="{F622832A-050B-4EB9-99E6-8F1AAFA7A166}" srcOrd="0" destOrd="0" presId="urn:microsoft.com/office/officeart/2005/8/layout/hProcess11"/>
    <dgm:cxn modelId="{ED356ECC-65B6-425A-8BBF-38821C2FED35}" type="presParOf" srcId="{297414B1-A090-4081-9582-7DF04286F6B2}" destId="{83BCC723-B429-48B2-BBB5-D1A4D76E9EAA}" srcOrd="1" destOrd="0" presId="urn:microsoft.com/office/officeart/2005/8/layout/hProcess11"/>
    <dgm:cxn modelId="{F483D526-5474-470F-AD9F-FE712B481798}" type="presParOf" srcId="{297414B1-A090-4081-9582-7DF04286F6B2}" destId="{01448075-D886-404B-AB38-EC18EC7D8171}" srcOrd="2" destOrd="0" presId="urn:microsoft.com/office/officeart/2005/8/layout/hProcess11"/>
    <dgm:cxn modelId="{5313C539-B059-4EA3-B9A3-36163F0BCD31}" type="presParOf" srcId="{5CCD0D81-360B-4CC0-98C6-6C8129CE7187}" destId="{91C66132-98D1-4DB8-B472-9A62F9EB0C12}" srcOrd="7" destOrd="0" presId="urn:microsoft.com/office/officeart/2005/8/layout/hProcess11"/>
    <dgm:cxn modelId="{7DFDBE90-376A-464E-8E7E-AEF866F0F704}" type="presParOf" srcId="{5CCD0D81-360B-4CC0-98C6-6C8129CE7187}" destId="{B3469DEE-F5CD-4CB9-BDD0-D162A8338AD5}" srcOrd="8" destOrd="0" presId="urn:microsoft.com/office/officeart/2005/8/layout/hProcess11"/>
    <dgm:cxn modelId="{5C68F1FD-7C02-4370-B917-79C8CDBE6F97}" type="presParOf" srcId="{B3469DEE-F5CD-4CB9-BDD0-D162A8338AD5}" destId="{50085456-D334-4C9E-B8C2-A46683D1A093}" srcOrd="0" destOrd="0" presId="urn:microsoft.com/office/officeart/2005/8/layout/hProcess11"/>
    <dgm:cxn modelId="{041DD871-B1D3-47BB-9E03-64615BF34A9D}" type="presParOf" srcId="{B3469DEE-F5CD-4CB9-BDD0-D162A8338AD5}" destId="{F75140FE-FF79-47F0-87E8-20FFCBC371E3}" srcOrd="1" destOrd="0" presId="urn:microsoft.com/office/officeart/2005/8/layout/hProcess11"/>
    <dgm:cxn modelId="{06FE16DD-DEC7-41BA-B176-880B7DF44172}" type="presParOf" srcId="{B3469DEE-F5CD-4CB9-BDD0-D162A8338AD5}" destId="{C26AC7D5-83E1-4E48-B0DB-2FCB53FFC5CE}" srcOrd="2" destOrd="0" presId="urn:microsoft.com/office/officeart/2005/8/layout/hProcess11"/>
    <dgm:cxn modelId="{2B860C35-814F-41ED-A258-634E0859567C}" type="presParOf" srcId="{5CCD0D81-360B-4CC0-98C6-6C8129CE7187}" destId="{1E8D9E9F-1653-4768-993E-08EC2E5A6E9D}" srcOrd="9" destOrd="0" presId="urn:microsoft.com/office/officeart/2005/8/layout/hProcess11"/>
    <dgm:cxn modelId="{70B8C9E2-5BA0-4BAE-B74C-BA136FA19CAB}" type="presParOf" srcId="{5CCD0D81-360B-4CC0-98C6-6C8129CE7187}" destId="{322612A4-96ED-491D-8148-F9A2B34AD289}" srcOrd="10" destOrd="0" presId="urn:microsoft.com/office/officeart/2005/8/layout/hProcess11"/>
    <dgm:cxn modelId="{5EC56E55-088D-41D9-9F51-3C8253E3DEB6}" type="presParOf" srcId="{322612A4-96ED-491D-8148-F9A2B34AD289}" destId="{DF520769-FC51-4284-84DC-D345C7025315}" srcOrd="0" destOrd="0" presId="urn:microsoft.com/office/officeart/2005/8/layout/hProcess11"/>
    <dgm:cxn modelId="{D269671F-1EFF-4622-B0D4-20F15C4AAF83}" type="presParOf" srcId="{322612A4-96ED-491D-8148-F9A2B34AD289}" destId="{AF3409C8-313C-4D01-B37C-B07C4FD355FC}" srcOrd="1" destOrd="0" presId="urn:microsoft.com/office/officeart/2005/8/layout/hProcess11"/>
    <dgm:cxn modelId="{49758406-834D-45F9-A18C-90D59CE0DD44}" type="presParOf" srcId="{322612A4-96ED-491D-8148-F9A2B34AD289}" destId="{DE04FD54-7872-49A2-8BC3-BEAE8BD35AAD}" srcOrd="2" destOrd="0" presId="urn:microsoft.com/office/officeart/2005/8/layout/hProcess11"/>
    <dgm:cxn modelId="{89B37139-64E9-4249-A415-5D0668DBE61C}" type="presParOf" srcId="{5CCD0D81-360B-4CC0-98C6-6C8129CE7187}" destId="{D84F68CB-BDFF-4EBC-817C-EED2747E4A68}" srcOrd="11" destOrd="0" presId="urn:microsoft.com/office/officeart/2005/8/layout/hProcess11"/>
    <dgm:cxn modelId="{7B0FDA7F-680E-4736-8A8A-66FB508FA703}" type="presParOf" srcId="{5CCD0D81-360B-4CC0-98C6-6C8129CE7187}" destId="{4D91080B-D46B-42E9-8953-467084D8B343}" srcOrd="12" destOrd="0" presId="urn:microsoft.com/office/officeart/2005/8/layout/hProcess11"/>
    <dgm:cxn modelId="{23653198-8E44-48E2-8783-99680F23DEFE}" type="presParOf" srcId="{4D91080B-D46B-42E9-8953-467084D8B343}" destId="{03D8AACE-E855-4D1F-9736-1957EAD159E9}" srcOrd="0" destOrd="0" presId="urn:microsoft.com/office/officeart/2005/8/layout/hProcess11"/>
    <dgm:cxn modelId="{90AB559F-BC60-4061-8AE6-68C0A86595C5}" type="presParOf" srcId="{4D91080B-D46B-42E9-8953-467084D8B343}" destId="{9AD4C18E-E8C4-4086-A5F2-06E36BCAD78E}" srcOrd="1" destOrd="0" presId="urn:microsoft.com/office/officeart/2005/8/layout/hProcess11"/>
    <dgm:cxn modelId="{C46E37CA-99E3-497C-B95E-1D02CC966314}" type="presParOf" srcId="{4D91080B-D46B-42E9-8953-467084D8B343}" destId="{2F470670-B3A7-4E50-AF9D-2665756D4737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99F41-7989-4AA1-B9E8-4EF51F0FF333}">
      <dsp:nvSpPr>
        <dsp:cNvPr id="0" name=""/>
        <dsp:cNvSpPr/>
      </dsp:nvSpPr>
      <dsp:spPr>
        <a:xfrm>
          <a:off x="0" y="877610"/>
          <a:ext cx="10231083" cy="1170147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10232A-C069-4BBA-BBD2-7BC82D197AC8}">
      <dsp:nvSpPr>
        <dsp:cNvPr id="0" name=""/>
        <dsp:cNvSpPr/>
      </dsp:nvSpPr>
      <dsp:spPr>
        <a:xfrm>
          <a:off x="786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786" y="0"/>
        <a:ext cx="1261150" cy="1170147"/>
      </dsp:txXfrm>
    </dsp:sp>
    <dsp:sp modelId="{1FC66F60-BB44-4240-88A0-7B8E82678D7A}">
      <dsp:nvSpPr>
        <dsp:cNvPr id="0" name=""/>
        <dsp:cNvSpPr/>
      </dsp:nvSpPr>
      <dsp:spPr>
        <a:xfrm>
          <a:off x="485093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A28F98-9710-4524-B177-E78A77379D8B}">
      <dsp:nvSpPr>
        <dsp:cNvPr id="0" name=""/>
        <dsp:cNvSpPr/>
      </dsp:nvSpPr>
      <dsp:spPr>
        <a:xfrm>
          <a:off x="1324995" y="175522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1324995" y="1755220"/>
        <a:ext cx="1261150" cy="1170147"/>
      </dsp:txXfrm>
    </dsp:sp>
    <dsp:sp modelId="{C71A848B-1FFA-4C48-9A15-3C391FD7A94C}">
      <dsp:nvSpPr>
        <dsp:cNvPr id="0" name=""/>
        <dsp:cNvSpPr/>
      </dsp:nvSpPr>
      <dsp:spPr>
        <a:xfrm>
          <a:off x="1809302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B98997-A726-433D-94FF-467BFB2ADCAF}">
      <dsp:nvSpPr>
        <dsp:cNvPr id="0" name=""/>
        <dsp:cNvSpPr/>
      </dsp:nvSpPr>
      <dsp:spPr>
        <a:xfrm>
          <a:off x="2649203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2649203" y="0"/>
        <a:ext cx="1261150" cy="1170147"/>
      </dsp:txXfrm>
    </dsp:sp>
    <dsp:sp modelId="{7A7982EF-506A-4766-9D8E-A14917FDF4F3}">
      <dsp:nvSpPr>
        <dsp:cNvPr id="0" name=""/>
        <dsp:cNvSpPr/>
      </dsp:nvSpPr>
      <dsp:spPr>
        <a:xfrm>
          <a:off x="3133510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22832A-050B-4EB9-99E6-8F1AAFA7A166}">
      <dsp:nvSpPr>
        <dsp:cNvPr id="0" name=""/>
        <dsp:cNvSpPr/>
      </dsp:nvSpPr>
      <dsp:spPr>
        <a:xfrm>
          <a:off x="3973412" y="175522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3973412" y="1755220"/>
        <a:ext cx="1261150" cy="1170147"/>
      </dsp:txXfrm>
    </dsp:sp>
    <dsp:sp modelId="{83BCC723-B429-48B2-BBB5-D1A4D76E9EAA}">
      <dsp:nvSpPr>
        <dsp:cNvPr id="0" name=""/>
        <dsp:cNvSpPr/>
      </dsp:nvSpPr>
      <dsp:spPr>
        <a:xfrm>
          <a:off x="4457719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85456-D334-4C9E-B8C2-A46683D1A093}">
      <dsp:nvSpPr>
        <dsp:cNvPr id="0" name=""/>
        <dsp:cNvSpPr/>
      </dsp:nvSpPr>
      <dsp:spPr>
        <a:xfrm>
          <a:off x="5297620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5297620" y="0"/>
        <a:ext cx="1261150" cy="1170147"/>
      </dsp:txXfrm>
    </dsp:sp>
    <dsp:sp modelId="{F75140FE-FF79-47F0-87E8-20FFCBC371E3}">
      <dsp:nvSpPr>
        <dsp:cNvPr id="0" name=""/>
        <dsp:cNvSpPr/>
      </dsp:nvSpPr>
      <dsp:spPr>
        <a:xfrm>
          <a:off x="5781927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20769-FC51-4284-84DC-D345C7025315}">
      <dsp:nvSpPr>
        <dsp:cNvPr id="0" name=""/>
        <dsp:cNvSpPr/>
      </dsp:nvSpPr>
      <dsp:spPr>
        <a:xfrm>
          <a:off x="6621829" y="175522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6621829" y="1755220"/>
        <a:ext cx="1261150" cy="1170147"/>
      </dsp:txXfrm>
    </dsp:sp>
    <dsp:sp modelId="{AF3409C8-313C-4D01-B37C-B07C4FD355FC}">
      <dsp:nvSpPr>
        <dsp:cNvPr id="0" name=""/>
        <dsp:cNvSpPr/>
      </dsp:nvSpPr>
      <dsp:spPr>
        <a:xfrm>
          <a:off x="7106136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D8AACE-E855-4D1F-9736-1957EAD159E9}">
      <dsp:nvSpPr>
        <dsp:cNvPr id="0" name=""/>
        <dsp:cNvSpPr/>
      </dsp:nvSpPr>
      <dsp:spPr>
        <a:xfrm>
          <a:off x="7946037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7946037" y="0"/>
        <a:ext cx="1261150" cy="1170147"/>
      </dsp:txXfrm>
    </dsp:sp>
    <dsp:sp modelId="{9AD4C18E-E8C4-4086-A5F2-06E36BCAD78E}">
      <dsp:nvSpPr>
        <dsp:cNvPr id="0" name=""/>
        <dsp:cNvSpPr/>
      </dsp:nvSpPr>
      <dsp:spPr>
        <a:xfrm>
          <a:off x="8430344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48236-07A4-447C-AC43-06AAF24DC65B}" type="datetimeFigureOut">
              <a:rPr lang="pt-PT" smtClean="0"/>
              <a:t>30-06-2013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FF081-3A8B-4019-8856-6C60FECB430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2033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b" latinLnBrk="0" hangingPunct="1"/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tecnologia usada permite uma melhor validação contudo não permite mandar mensagem de erro porque a tecnologia resolve o erro sozinha</a:t>
            </a:r>
          </a:p>
          <a:p>
            <a:pPr rtl="0" eaLnBrk="1" fontAlgn="b" latinLnBrk="0" hangingPunct="1"/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Funciona com o primeiro </a:t>
            </a:r>
            <a:r>
              <a:rPr lang="pt-PT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Caracter.Complicado</a:t>
            </a:r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se fazer pois a tecnologia está </a:t>
            </a:r>
            <a:r>
              <a:rPr lang="pt-PT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optimizada</a:t>
            </a:r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o primeiro caracter.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283C9-5F19-4BE8-A7EE-73102BFD7277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2347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71B3DB1-8543-40E0-A2D1-830196AD91DE}" type="datetimeFigureOut">
              <a:rPr lang="pt-PT" smtClean="0"/>
              <a:pPr/>
              <a:t>30-06-2013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900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30-06-2013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34483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30-06-2013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742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30-06-2013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482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30-06-2013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69910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30-06-2013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926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30-06-2013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152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30-06-2013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282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30-06-2013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382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30-06-2013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4897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30-06-2013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47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30-06-2013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9034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30-06-2013</a:t>
            </a:fld>
            <a:endParaRPr lang="pt-P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44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30-06-2013</a:t>
            </a:fld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71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30-06-2013</a:t>
            </a:fld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528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30-06-2013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415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30-06-2013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99130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1B3DB1-8543-40E0-A2D1-830196AD91DE}" type="datetimeFigureOut">
              <a:rPr lang="pt-PT" smtClean="0"/>
              <a:pPr/>
              <a:t>30-06-2013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6400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  <p:sldLayoutId id="2147484059" r:id="rId12"/>
    <p:sldLayoutId id="2147484060" r:id="rId13"/>
    <p:sldLayoutId id="2147484061" r:id="rId14"/>
    <p:sldLayoutId id="2147484062" r:id="rId15"/>
    <p:sldLayoutId id="2147484063" r:id="rId16"/>
    <p:sldLayoutId id="214748406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MIS – PS</a:t>
            </a:r>
            <a:br>
              <a:rPr lang="en-US" dirty="0" smtClean="0"/>
            </a:br>
            <a:r>
              <a:rPr lang="en-US" dirty="0" smtClean="0"/>
              <a:t>Keep Your Time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0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2925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504050" y="2578979"/>
            <a:ext cx="1870207" cy="299368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Number of Initial Requirements</a:t>
            </a:r>
            <a:endParaRPr lang="en-US" dirty="0"/>
          </a:p>
          <a:p>
            <a:pPr marL="0" indent="0" algn="ctr">
              <a:buNone/>
            </a:pPr>
            <a:r>
              <a:rPr lang="pt-PT" sz="6600" dirty="0" smtClean="0"/>
              <a:t>66 </a:t>
            </a:r>
            <a:endParaRPr lang="en-US" sz="6600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5761296" y="2578979"/>
            <a:ext cx="226989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Number of Delivered Requirements</a:t>
            </a:r>
          </a:p>
          <a:p>
            <a:pPr marL="0" indent="0">
              <a:buNone/>
            </a:pPr>
            <a:endParaRPr lang="en-US" dirty="0"/>
          </a:p>
          <a:p>
            <a:pPr algn="ctr"/>
            <a:r>
              <a:rPr lang="en-US" sz="6600" dirty="0" smtClean="0"/>
              <a:t>64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10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Requirements</a:t>
            </a:r>
            <a:endParaRPr lang="pt-PT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427250"/>
              </p:ext>
            </p:extLst>
          </p:nvPr>
        </p:nvGraphicFramePr>
        <p:xfrm>
          <a:off x="1785669" y="2665561"/>
          <a:ext cx="8514269" cy="26047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5763"/>
                <a:gridCol w="810882"/>
                <a:gridCol w="1709905"/>
                <a:gridCol w="2097719"/>
              </a:tblGrid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Requirements</a:t>
                      </a:r>
                      <a:endParaRPr lang="pt-P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Nº</a:t>
                      </a:r>
                      <a:endParaRPr lang="pt-PT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Requirements</a:t>
                      </a:r>
                      <a:r>
                        <a:rPr lang="pt-PT" sz="2000" u="none" strike="noStrike" dirty="0" smtClean="0">
                          <a:effectLst/>
                        </a:rPr>
                        <a:t> </a:t>
                      </a:r>
                      <a:r>
                        <a:rPr lang="pt-PT" sz="2000" u="none" strike="noStrike" dirty="0" err="1" smtClean="0">
                          <a:effectLst/>
                        </a:rPr>
                        <a:t>Delivered</a:t>
                      </a:r>
                      <a:endParaRPr lang="pt-P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Requirements</a:t>
                      </a:r>
                      <a:r>
                        <a:rPr lang="pt-PT" sz="2000" u="none" strike="noStrike" dirty="0" smtClean="0">
                          <a:effectLst/>
                        </a:rPr>
                        <a:t> </a:t>
                      </a:r>
                      <a:r>
                        <a:rPr lang="pt-PT" sz="2000" u="none" strike="noStrike" dirty="0" err="1" smtClean="0">
                          <a:effectLst/>
                        </a:rPr>
                        <a:t>not</a:t>
                      </a:r>
                      <a:r>
                        <a:rPr lang="pt-PT" sz="2000" u="none" strike="noStrike" dirty="0" smtClean="0">
                          <a:effectLst/>
                        </a:rPr>
                        <a:t> </a:t>
                      </a:r>
                      <a:r>
                        <a:rPr lang="pt-PT" sz="2000" u="none" strike="noStrike" dirty="0" err="1" smtClean="0">
                          <a:effectLst/>
                        </a:rPr>
                        <a:t>Delivered</a:t>
                      </a:r>
                      <a:endParaRPr lang="pt-P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Functional</a:t>
                      </a:r>
                      <a:endParaRPr lang="pt-P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53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51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2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Interface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11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11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0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Performance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2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2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0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Total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66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64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 dirty="0">
                          <a:effectLst/>
                        </a:rPr>
                        <a:t>2</a:t>
                      </a:r>
                      <a:endParaRPr lang="pt-P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81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Requirements</a:t>
            </a:r>
            <a:r>
              <a:rPr lang="pt-PT" dirty="0" smtClean="0"/>
              <a:t> </a:t>
            </a:r>
            <a:r>
              <a:rPr lang="pt-PT" dirty="0" err="1" smtClean="0"/>
              <a:t>conclusion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3200" dirty="0" smtClean="0"/>
              <a:t>97% </a:t>
            </a:r>
            <a:r>
              <a:rPr lang="pt-PT" sz="3200" dirty="0" err="1" smtClean="0"/>
              <a:t>of</a:t>
            </a:r>
            <a:r>
              <a:rPr lang="pt-PT" sz="3200" dirty="0" smtClean="0"/>
              <a:t> </a:t>
            </a:r>
            <a:r>
              <a:rPr lang="pt-PT" sz="3200" dirty="0" err="1" smtClean="0"/>
              <a:t>the</a:t>
            </a:r>
            <a:r>
              <a:rPr lang="pt-PT" sz="3200" dirty="0" smtClean="0"/>
              <a:t> </a:t>
            </a:r>
            <a:r>
              <a:rPr lang="pt-PT" sz="3200" dirty="0" err="1" smtClean="0"/>
              <a:t>Requirements</a:t>
            </a:r>
            <a:r>
              <a:rPr lang="pt-PT" sz="3200" dirty="0" smtClean="0"/>
              <a:t> </a:t>
            </a:r>
            <a:r>
              <a:rPr lang="pt-PT" sz="3200" dirty="0" err="1" smtClean="0"/>
              <a:t>were</a:t>
            </a:r>
            <a:r>
              <a:rPr lang="pt-PT" sz="3200" dirty="0" smtClean="0"/>
              <a:t> </a:t>
            </a:r>
            <a:r>
              <a:rPr lang="pt-PT" sz="3200" dirty="0" err="1" smtClean="0"/>
              <a:t>delivered</a:t>
            </a:r>
            <a:endParaRPr lang="pt-PT" sz="3200" dirty="0"/>
          </a:p>
          <a:p>
            <a:pPr algn="ctr"/>
            <a:endParaRPr lang="pt-PT" sz="3200" dirty="0" smtClean="0"/>
          </a:p>
          <a:p>
            <a:pPr algn="ctr"/>
            <a:r>
              <a:rPr lang="pt-PT" sz="3200" dirty="0" err="1" smtClean="0"/>
              <a:t>Requirements</a:t>
            </a:r>
            <a:r>
              <a:rPr lang="pt-PT" sz="3200" dirty="0" smtClean="0"/>
              <a:t> </a:t>
            </a:r>
            <a:r>
              <a:rPr lang="pt-PT" sz="3200" dirty="0" err="1" smtClean="0"/>
              <a:t>not</a:t>
            </a:r>
            <a:r>
              <a:rPr lang="pt-PT" sz="3200" dirty="0" smtClean="0"/>
              <a:t> </a:t>
            </a:r>
            <a:r>
              <a:rPr lang="pt-PT" sz="3200" dirty="0" err="1" smtClean="0"/>
              <a:t>Delivered</a:t>
            </a:r>
            <a:r>
              <a:rPr lang="pt-PT" sz="3200" dirty="0" smtClean="0"/>
              <a:t>: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pt-PT" sz="3200" dirty="0"/>
              <a:t>12CIT-003:ConfigureInactiveTime.Validate.False</a:t>
            </a:r>
            <a:endParaRPr lang="pt-PT" sz="3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pt-PT" sz="3200" dirty="0"/>
              <a:t>1CT-004:Task.create.AutoComplete</a:t>
            </a:r>
            <a:endParaRPr lang="pt-PT" sz="3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131416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</a:t>
            </a:r>
            <a:r>
              <a:rPr lang="en-US" dirty="0" err="1" smtClean="0"/>
              <a:t>Managment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Mário Oliveira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5055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Quality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Carla Machado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Document Management Process</a:t>
            </a:r>
          </a:p>
          <a:p>
            <a:pPr lvl="1"/>
            <a:r>
              <a:rPr lang="en-US" dirty="0" smtClean="0"/>
              <a:t>It was followed in the majority of documents although some unconformities were detected </a:t>
            </a:r>
          </a:p>
          <a:p>
            <a:pPr lvl="2"/>
            <a:r>
              <a:rPr lang="en-US" dirty="0" smtClean="0"/>
              <a:t>Not following correctly the hierarchy for the different roles</a:t>
            </a:r>
          </a:p>
          <a:p>
            <a:pPr lvl="1"/>
            <a:r>
              <a:rPr lang="en-US" dirty="0" smtClean="0"/>
              <a:t>The process lacked flexibility in choosing the persons for the different roles</a:t>
            </a:r>
          </a:p>
          <a:p>
            <a:r>
              <a:rPr lang="en-US" dirty="0" smtClean="0"/>
              <a:t>Project Assessment and Control Process</a:t>
            </a:r>
          </a:p>
          <a:p>
            <a:pPr lvl="1"/>
            <a:r>
              <a:rPr lang="en-US" dirty="0" smtClean="0"/>
              <a:t>Project and risk control weren’t very accurate</a:t>
            </a:r>
          </a:p>
          <a:p>
            <a:pPr lvl="2"/>
            <a:r>
              <a:rPr lang="en-US" dirty="0" smtClean="0"/>
              <a:t>Process wasn’t always exactly followed</a:t>
            </a:r>
          </a:p>
          <a:p>
            <a:pPr lvl="2"/>
            <a:r>
              <a:rPr lang="en-US" dirty="0" smtClean="0"/>
              <a:t>Problems with some of the used tools</a:t>
            </a:r>
          </a:p>
        </p:txBody>
      </p:sp>
    </p:spTree>
    <p:extLst>
      <p:ext uri="{BB962C8B-B14F-4D97-AF65-F5344CB8AC3E}">
        <p14:creationId xmlns:p14="http://schemas.microsoft.com/office/powerpoint/2010/main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Planning Process</a:t>
            </a:r>
          </a:p>
          <a:p>
            <a:pPr lvl="1"/>
            <a:r>
              <a:rPr lang="en-US" dirty="0" smtClean="0"/>
              <a:t>Plan was updated</a:t>
            </a:r>
          </a:p>
          <a:p>
            <a:pPr lvl="2"/>
            <a:r>
              <a:rPr lang="en-US" dirty="0" smtClean="0"/>
              <a:t>Redefinition of some concepts - milestones</a:t>
            </a:r>
          </a:p>
          <a:p>
            <a:r>
              <a:rPr lang="en-US" dirty="0" smtClean="0"/>
              <a:t>Requirements Analysis Process</a:t>
            </a:r>
          </a:p>
          <a:p>
            <a:pPr lvl="1"/>
            <a:r>
              <a:rPr lang="en-US" dirty="0" smtClean="0"/>
              <a:t>Major unconformity</a:t>
            </a:r>
          </a:p>
          <a:p>
            <a:pPr lvl="2"/>
            <a:r>
              <a:rPr lang="en-US" dirty="0" smtClean="0"/>
              <a:t> changes were made that didn´t follow the change requirements process and documentation wasn’t updated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Review Process</a:t>
            </a:r>
          </a:p>
          <a:p>
            <a:pPr lvl="1"/>
            <a:r>
              <a:rPr lang="en-US" dirty="0" smtClean="0"/>
              <a:t>Major unconformity associated with the walkthrough </a:t>
            </a:r>
          </a:p>
          <a:p>
            <a:pPr lvl="2"/>
            <a:r>
              <a:rPr lang="en-US" dirty="0" smtClean="0"/>
              <a:t>The process wasn´t followed and measures weren’t recorded</a:t>
            </a:r>
          </a:p>
          <a:p>
            <a:r>
              <a:rPr lang="en-US" dirty="0" smtClean="0"/>
              <a:t>Verification &amp; Validation Process </a:t>
            </a:r>
          </a:p>
          <a:p>
            <a:pPr lvl="1"/>
            <a:r>
              <a:rPr lang="en-US" dirty="0" smtClean="0"/>
              <a:t>Doesn’t mention ad-hoc testing</a:t>
            </a:r>
          </a:p>
          <a:p>
            <a:pPr lvl="2"/>
            <a:r>
              <a:rPr lang="en-US" dirty="0" smtClean="0"/>
              <a:t>How to report defects not associated with tests</a:t>
            </a:r>
          </a:p>
          <a:p>
            <a:pPr lvl="1"/>
            <a:r>
              <a:rPr lang="en-US" dirty="0" smtClean="0"/>
              <a:t>What to do in cases of reopen</a:t>
            </a:r>
          </a:p>
          <a:p>
            <a:pPr lvl="1"/>
            <a:r>
              <a:rPr lang="en-US" dirty="0" smtClean="0"/>
              <a:t>Test plan wasn’t concluded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1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issues in following the processes</a:t>
            </a:r>
          </a:p>
          <a:p>
            <a:pPr lvl="1"/>
            <a:r>
              <a:rPr lang="en-US" dirty="0" smtClean="0"/>
              <a:t>Process measures weren’t always recorded or updated timely</a:t>
            </a:r>
          </a:p>
          <a:p>
            <a:pPr lvl="1"/>
            <a:r>
              <a:rPr lang="en-US" dirty="0" smtClean="0"/>
              <a:t>The processes weren’t always exactly followed as defined</a:t>
            </a:r>
          </a:p>
          <a:p>
            <a:pPr lvl="1"/>
            <a:r>
              <a:rPr lang="en-US" dirty="0" smtClean="0"/>
              <a:t>Some processes were overcomplicated for the team and project needs</a:t>
            </a:r>
          </a:p>
          <a:p>
            <a:endParaRPr lang="pt-PT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Activities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Reviews</a:t>
            </a:r>
          </a:p>
          <a:p>
            <a:pPr lvl="1"/>
            <a:r>
              <a:rPr lang="en-US" dirty="0" smtClean="0"/>
              <a:t>Inspections</a:t>
            </a:r>
          </a:p>
          <a:p>
            <a:pPr lvl="1"/>
            <a:r>
              <a:rPr lang="en-US" dirty="0" smtClean="0"/>
              <a:t>Walkthrough</a:t>
            </a:r>
          </a:p>
          <a:p>
            <a:pPr lvl="1"/>
            <a:r>
              <a:rPr lang="en-US" dirty="0" smtClean="0"/>
              <a:t>Desk checks</a:t>
            </a:r>
          </a:p>
          <a:p>
            <a:r>
              <a:rPr lang="en-US" dirty="0" smtClean="0"/>
              <a:t>Quality verifications</a:t>
            </a:r>
          </a:p>
          <a:p>
            <a:pPr lvl="1"/>
            <a:r>
              <a:rPr lang="en-US" dirty="0" smtClean="0"/>
              <a:t>Processes were followed</a:t>
            </a:r>
          </a:p>
          <a:p>
            <a:r>
              <a:rPr lang="en-US" dirty="0" smtClean="0"/>
              <a:t> Testing</a:t>
            </a:r>
          </a:p>
          <a:p>
            <a:pPr lvl="1"/>
            <a:r>
              <a:rPr lang="en-US" dirty="0" smtClean="0"/>
              <a:t>Unit testing</a:t>
            </a:r>
          </a:p>
          <a:p>
            <a:pPr lvl="1"/>
            <a:r>
              <a:rPr lang="en-US" dirty="0" smtClean="0"/>
              <a:t>Acceptance and system testing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Cost</a:t>
            </a:r>
            <a:endParaRPr lang="en-US" dirty="0"/>
          </a:p>
        </p:txBody>
      </p:sp>
      <p:graphicFrame>
        <p:nvGraphicFramePr>
          <p:cNvPr id="7" name="Marcador de Posição de Conteúdo 6"/>
          <p:cNvGraphicFramePr>
            <a:graphicFrameLocks noGrp="1"/>
          </p:cNvGraphicFramePr>
          <p:nvPr>
            <p:ph sz="half" idx="1"/>
          </p:nvPr>
        </p:nvGraphicFramePr>
        <p:xfrm>
          <a:off x="1655928" y="2886459"/>
          <a:ext cx="250617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134"/>
                <a:gridCol w="10510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Task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Time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Reviews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46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smtClean="0"/>
                        <a:t>Quality verifications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2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smtClean="0"/>
                        <a:t>Test Planning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48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Test Execution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7.25</a:t>
                      </a:r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Marcador de Posição de Conteúdo 5"/>
          <p:cNvGraphicFramePr>
            <a:graphicFrameLocks noGrp="1"/>
          </p:cNvGraphicFramePr>
          <p:nvPr>
            <p:ph sz="half" idx="2"/>
          </p:nvPr>
        </p:nvGraphicFramePr>
        <p:xfrm>
          <a:off x="5181600" y="2487066"/>
          <a:ext cx="5465379" cy="3787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Quality Perception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Rui Ganhoto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70495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Girão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4507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</a:t>
            </a:r>
            <a:r>
              <a:rPr lang="en-US" dirty="0" smtClean="0"/>
              <a:t>Management - Timeline</a:t>
            </a:r>
            <a:endParaRPr lang="pt-PT" dirty="0"/>
          </a:p>
        </p:txBody>
      </p:sp>
      <p:grpSp>
        <p:nvGrpSpPr>
          <p:cNvPr id="4" name="Grupo 3"/>
          <p:cNvGrpSpPr/>
          <p:nvPr/>
        </p:nvGrpSpPr>
        <p:grpSpPr>
          <a:xfrm>
            <a:off x="721217" y="2485623"/>
            <a:ext cx="10971674" cy="3539600"/>
            <a:chOff x="558061" y="2049631"/>
            <a:chExt cx="11196956" cy="3920730"/>
          </a:xfrm>
        </p:grpSpPr>
        <p:grpSp>
          <p:nvGrpSpPr>
            <p:cNvPr id="5" name="Grupo 4"/>
            <p:cNvGrpSpPr/>
            <p:nvPr/>
          </p:nvGrpSpPr>
          <p:grpSpPr>
            <a:xfrm>
              <a:off x="558061" y="2049631"/>
              <a:ext cx="11196956" cy="3920730"/>
              <a:chOff x="558061" y="2049631"/>
              <a:chExt cx="11196956" cy="3920730"/>
            </a:xfrm>
          </p:grpSpPr>
          <p:grpSp>
            <p:nvGrpSpPr>
              <p:cNvPr id="8" name="Grupo 7"/>
              <p:cNvGrpSpPr/>
              <p:nvPr/>
            </p:nvGrpSpPr>
            <p:grpSpPr>
              <a:xfrm>
                <a:off x="558061" y="2049631"/>
                <a:ext cx="11196956" cy="3920730"/>
                <a:chOff x="558061" y="2049631"/>
                <a:chExt cx="11196956" cy="3920730"/>
              </a:xfrm>
            </p:grpSpPr>
            <p:grpSp>
              <p:nvGrpSpPr>
                <p:cNvPr id="11" name="Grupo 10"/>
                <p:cNvGrpSpPr/>
                <p:nvPr/>
              </p:nvGrpSpPr>
              <p:grpSpPr>
                <a:xfrm>
                  <a:off x="558061" y="2049631"/>
                  <a:ext cx="11196956" cy="3491966"/>
                  <a:chOff x="558061" y="2049631"/>
                  <a:chExt cx="11196956" cy="3491966"/>
                </a:xfrm>
              </p:grpSpPr>
              <p:graphicFrame>
                <p:nvGraphicFramePr>
                  <p:cNvPr id="16" name="Diagrama 15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568955525"/>
                      </p:ext>
                    </p:extLst>
                  </p:nvPr>
                </p:nvGraphicFramePr>
                <p:xfrm>
                  <a:off x="1269876" y="2276872"/>
                  <a:ext cx="10441159" cy="3240360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2" r:lo="rId3" r:qs="rId4" r:cs="rId5"/>
                  </a:graphicData>
                </a:graphic>
              </p:graphicFrame>
              <p:sp>
                <p:nvSpPr>
                  <p:cNvPr id="17" name="CaixaDeTexto 16"/>
                  <p:cNvSpPr txBox="1"/>
                  <p:nvPr/>
                </p:nvSpPr>
                <p:spPr>
                  <a:xfrm>
                    <a:off x="558061" y="2688504"/>
                    <a:ext cx="1256562" cy="5909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08/04/2013</a:t>
                    </a:r>
                  </a:p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KOM</a:t>
                    </a:r>
                    <a:endParaRPr lang="en-GB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8" name="CaixaDeTexto 17"/>
                  <p:cNvSpPr txBox="1"/>
                  <p:nvPr/>
                </p:nvSpPr>
                <p:spPr>
                  <a:xfrm>
                    <a:off x="1976346" y="2049631"/>
                    <a:ext cx="2538459" cy="78410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lvl="0"/>
                    <a:r>
                      <a:rPr lang="en-GB" sz="1600" dirty="0">
                        <a:latin typeface="+mj-lt"/>
                      </a:rPr>
                      <a:t>Risks </a:t>
                    </a:r>
                    <a:r>
                      <a:rPr lang="en-GB" sz="1600" dirty="0" smtClean="0">
                        <a:latin typeface="+mj-lt"/>
                      </a:rPr>
                      <a:t>Identification:</a:t>
                    </a:r>
                  </a:p>
                  <a:p>
                    <a:pPr lvl="0"/>
                    <a:r>
                      <a:rPr lang="en-US" sz="1200" dirty="0" smtClean="0">
                        <a:latin typeface="+mj-lt"/>
                      </a:rPr>
                      <a:t>Lack </a:t>
                    </a:r>
                    <a:r>
                      <a:rPr lang="en-US" sz="1200" dirty="0">
                        <a:latin typeface="+mj-lt"/>
                      </a:rPr>
                      <a:t>of knowledge on </a:t>
                    </a:r>
                    <a:r>
                      <a:rPr lang="en-US" sz="1200" dirty="0" smtClean="0">
                        <a:latin typeface="+mj-lt"/>
                      </a:rPr>
                      <a:t>technology;</a:t>
                    </a:r>
                    <a:endParaRPr lang="en-GB" sz="1200" dirty="0" smtClean="0">
                      <a:latin typeface="+mj-lt"/>
                    </a:endParaRPr>
                  </a:p>
                  <a:p>
                    <a:pPr lvl="0"/>
                    <a:r>
                      <a:rPr lang="en-US" sz="1200" dirty="0" smtClean="0">
                        <a:latin typeface="+mj-lt"/>
                      </a:rPr>
                      <a:t>Project </a:t>
                    </a:r>
                    <a:r>
                      <a:rPr lang="en-US" sz="1200" dirty="0">
                        <a:latin typeface="+mj-lt"/>
                      </a:rPr>
                      <a:t>Plan is over </a:t>
                    </a:r>
                    <a:r>
                      <a:rPr lang="en-US" sz="1200" dirty="0" smtClean="0">
                        <a:latin typeface="+mj-lt"/>
                      </a:rPr>
                      <a:t>budget</a:t>
                    </a:r>
                    <a:endParaRPr lang="en-GB" sz="1200" dirty="0">
                      <a:latin typeface="+mj-lt"/>
                    </a:endParaRPr>
                  </a:p>
                </p:txBody>
              </p:sp>
              <p:sp>
                <p:nvSpPr>
                  <p:cNvPr id="20" name="CaixaDeTexto 19"/>
                  <p:cNvSpPr txBox="1"/>
                  <p:nvPr/>
                </p:nvSpPr>
                <p:spPr>
                  <a:xfrm>
                    <a:off x="9257377" y="5013176"/>
                    <a:ext cx="1572443" cy="528421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lvl="0" algn="ctr"/>
                    <a:r>
                      <a:rPr lang="en-GB" sz="1400" dirty="0"/>
                      <a:t>Mitigation </a:t>
                    </a:r>
                    <a:r>
                      <a:rPr lang="en-GB" sz="1400" dirty="0" smtClean="0"/>
                      <a:t>Plan</a:t>
                    </a:r>
                  </a:p>
                  <a:p>
                    <a:pPr lvl="0" algn="ctr"/>
                    <a:r>
                      <a:rPr lang="en-GB" sz="1100" dirty="0" smtClean="0"/>
                      <a:t>(task plan for final week)</a:t>
                    </a:r>
                    <a:endParaRPr lang="en-GB" dirty="0"/>
                  </a:p>
                </p:txBody>
              </p:sp>
              <p:cxnSp>
                <p:nvCxnSpPr>
                  <p:cNvPr id="21" name="Conexão reta 20"/>
                  <p:cNvCxnSpPr>
                    <a:endCxn id="18" idx="2"/>
                  </p:cNvCxnSpPr>
                  <p:nvPr/>
                </p:nvCxnSpPr>
                <p:spPr>
                  <a:xfrm flipH="1" flipV="1">
                    <a:off x="3245576" y="2833739"/>
                    <a:ext cx="14333" cy="905123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Conexão reta 21"/>
                  <p:cNvCxnSpPr>
                    <a:stCxn id="19" idx="0"/>
                  </p:cNvCxnSpPr>
                  <p:nvPr/>
                </p:nvCxnSpPr>
                <p:spPr>
                  <a:xfrm flipH="1" flipV="1">
                    <a:off x="5959964" y="3918427"/>
                    <a:ext cx="1236" cy="937707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Conexão reta 22"/>
                  <p:cNvCxnSpPr>
                    <a:stCxn id="20" idx="0"/>
                  </p:cNvCxnSpPr>
                  <p:nvPr/>
                </p:nvCxnSpPr>
                <p:spPr>
                  <a:xfrm flipH="1" flipV="1">
                    <a:off x="10034393" y="3918426"/>
                    <a:ext cx="9205" cy="1094749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CaixaDeTexto 23"/>
                  <p:cNvSpPr txBox="1"/>
                  <p:nvPr/>
                </p:nvSpPr>
                <p:spPr>
                  <a:xfrm>
                    <a:off x="2757561" y="3279435"/>
                    <a:ext cx="1423788" cy="3416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GB" dirty="0" smtClean="0"/>
                      <a:t>Risk meeting</a:t>
                    </a:r>
                    <a:endParaRPr lang="en-GB" dirty="0"/>
                  </a:p>
                </p:txBody>
              </p:sp>
              <p:sp>
                <p:nvSpPr>
                  <p:cNvPr id="25" name="CaixaDeTexto 24"/>
                  <p:cNvSpPr txBox="1"/>
                  <p:nvPr/>
                </p:nvSpPr>
                <p:spPr>
                  <a:xfrm>
                    <a:off x="6620908" y="3240544"/>
                    <a:ext cx="1423788" cy="3416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GB" dirty="0" smtClean="0"/>
                      <a:t>Risk meeting</a:t>
                    </a:r>
                    <a:endParaRPr lang="en-GB" dirty="0"/>
                  </a:p>
                </p:txBody>
              </p:sp>
              <p:sp>
                <p:nvSpPr>
                  <p:cNvPr id="26" name="CaixaDeTexto 25"/>
                  <p:cNvSpPr txBox="1"/>
                  <p:nvPr/>
                </p:nvSpPr>
                <p:spPr>
                  <a:xfrm>
                    <a:off x="10419587" y="2622045"/>
                    <a:ext cx="1335430" cy="5909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03/06/2013</a:t>
                    </a:r>
                  </a:p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Acceptance</a:t>
                    </a:r>
                    <a:endParaRPr lang="en-GB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9" name="CaixaDeTexto 18"/>
                  <p:cNvSpPr txBox="1"/>
                  <p:nvPr/>
                </p:nvSpPr>
                <p:spPr>
                  <a:xfrm>
                    <a:off x="4847753" y="4856133"/>
                    <a:ext cx="2226892" cy="47705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lvl="0" algn="ctr"/>
                    <a:r>
                      <a:rPr lang="en-GB" sz="1400" dirty="0"/>
                      <a:t>Risk </a:t>
                    </a:r>
                    <a:r>
                      <a:rPr lang="en-GB" sz="1400" dirty="0" smtClean="0"/>
                      <a:t>Minimization</a:t>
                    </a:r>
                  </a:p>
                  <a:p>
                    <a:pPr lvl="0" algn="ctr"/>
                    <a:r>
                      <a:rPr lang="en-GB" sz="1100" dirty="0" smtClean="0"/>
                      <a:t>(Lack </a:t>
                    </a:r>
                    <a:r>
                      <a:rPr lang="en-GB" sz="1100" dirty="0"/>
                      <a:t>of knowledge on </a:t>
                    </a:r>
                    <a:r>
                      <a:rPr lang="en-GB" sz="1100" dirty="0" smtClean="0"/>
                      <a:t>technology)</a:t>
                    </a:r>
                    <a:endParaRPr lang="en-GB" sz="1100" dirty="0"/>
                  </a:p>
                </p:txBody>
              </p:sp>
            </p:grpSp>
            <p:sp>
              <p:nvSpPr>
                <p:cNvPr id="12" name="CaixaDeTexto 11"/>
                <p:cNvSpPr txBox="1"/>
                <p:nvPr/>
              </p:nvSpPr>
              <p:spPr>
                <a:xfrm>
                  <a:off x="8104530" y="2154940"/>
                  <a:ext cx="2315057" cy="34163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GB" dirty="0" smtClean="0"/>
                    <a:t>Problem Identification</a:t>
                  </a:r>
                  <a:endParaRPr lang="en-GB" dirty="0"/>
                </a:p>
              </p:txBody>
            </p:sp>
            <p:sp>
              <p:nvSpPr>
                <p:cNvPr id="13" name="CaixaDeTexto 12"/>
                <p:cNvSpPr txBox="1"/>
                <p:nvPr/>
              </p:nvSpPr>
              <p:spPr>
                <a:xfrm>
                  <a:off x="2944055" y="5490230"/>
                  <a:ext cx="2271776" cy="48013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GB" sz="1400" dirty="0" smtClean="0"/>
                    <a:t>REESTIMATION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en-GB" sz="1400" dirty="0" smtClean="0"/>
                    <a:t>(Project </a:t>
                  </a:r>
                  <a:r>
                    <a:rPr lang="en-GB" sz="1400" dirty="0"/>
                    <a:t>Plan is over </a:t>
                  </a:r>
                  <a:r>
                    <a:rPr lang="en-GB" sz="1400" dirty="0" smtClean="0"/>
                    <a:t>budget)</a:t>
                  </a:r>
                  <a:endParaRPr lang="en-GB" sz="1400" dirty="0"/>
                </a:p>
              </p:txBody>
            </p:sp>
            <p:cxnSp>
              <p:nvCxnSpPr>
                <p:cNvPr id="14" name="Conexão reta 13"/>
                <p:cNvCxnSpPr>
                  <a:stCxn id="13" idx="0"/>
                </p:cNvCxnSpPr>
                <p:nvPr/>
              </p:nvCxnSpPr>
              <p:spPr>
                <a:xfrm flipV="1">
                  <a:off x="4079943" y="3918427"/>
                  <a:ext cx="1877659" cy="157180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xão reta 14"/>
                <p:cNvCxnSpPr/>
                <p:nvPr/>
              </p:nvCxnSpPr>
              <p:spPr>
                <a:xfrm>
                  <a:off x="9516038" y="2496572"/>
                  <a:ext cx="394798" cy="124229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CaixaDeTexto 8"/>
              <p:cNvSpPr txBox="1"/>
              <p:nvPr/>
            </p:nvSpPr>
            <p:spPr>
              <a:xfrm>
                <a:off x="2376516" y="4674488"/>
                <a:ext cx="1794081" cy="31393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B" sz="1600" dirty="0" smtClean="0"/>
                  <a:t>Risk Identifications</a:t>
                </a:r>
                <a:endParaRPr lang="en-GB" sz="1600" dirty="0"/>
              </a:p>
            </p:txBody>
          </p:sp>
          <p:cxnSp>
            <p:nvCxnSpPr>
              <p:cNvPr id="10" name="Conexão reta 9"/>
              <p:cNvCxnSpPr>
                <a:stCxn id="9" idx="0"/>
              </p:cNvCxnSpPr>
              <p:nvPr/>
            </p:nvCxnSpPr>
            <p:spPr>
              <a:xfrm flipH="1" flipV="1">
                <a:off x="3259909" y="4031830"/>
                <a:ext cx="13648" cy="642658"/>
              </a:xfrm>
              <a:prstGeom prst="line">
                <a:avLst/>
              </a:prstGeom>
              <a:ln w="381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6" name="CaixaDeTexto 5"/>
            <p:cNvSpPr txBox="1"/>
            <p:nvPr/>
          </p:nvSpPr>
          <p:spPr>
            <a:xfrm>
              <a:off x="6425916" y="4442465"/>
              <a:ext cx="1794081" cy="3139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B" sz="1600" dirty="0" smtClean="0"/>
                <a:t>Risk Identifications</a:t>
              </a:r>
              <a:endParaRPr lang="en-GB" sz="1600" dirty="0"/>
            </a:p>
          </p:txBody>
        </p:sp>
        <p:cxnSp>
          <p:nvCxnSpPr>
            <p:cNvPr id="7" name="Conexão reta 6"/>
            <p:cNvCxnSpPr>
              <a:stCxn id="6" idx="0"/>
            </p:cNvCxnSpPr>
            <p:nvPr/>
          </p:nvCxnSpPr>
          <p:spPr>
            <a:xfrm flipV="1">
              <a:off x="7322956" y="4046816"/>
              <a:ext cx="3913" cy="395649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5" name="CaixaDeTexto 44"/>
          <p:cNvSpPr txBox="1"/>
          <p:nvPr/>
        </p:nvSpPr>
        <p:spPr>
          <a:xfrm>
            <a:off x="1049618" y="5876726"/>
            <a:ext cx="179247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b="1" dirty="0"/>
              <a:t>Risks Number</a:t>
            </a:r>
            <a:r>
              <a:rPr lang="en-GB" dirty="0"/>
              <a:t>: </a:t>
            </a:r>
            <a:r>
              <a:rPr lang="en-GB" dirty="0" smtClean="0"/>
              <a:t>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b="1" dirty="0"/>
              <a:t>1º</a:t>
            </a:r>
            <a:r>
              <a:rPr lang="en-GB" dirty="0"/>
              <a:t> - Lack of knowledge on technology</a:t>
            </a:r>
            <a:r>
              <a:rPr lang="en-GB" b="1" dirty="0"/>
              <a:t>:</a:t>
            </a:r>
          </a:p>
          <a:p>
            <a:pPr lvl="1"/>
            <a:r>
              <a:rPr lang="en-GB" b="1" dirty="0"/>
              <a:t>Probability:</a:t>
            </a:r>
            <a:r>
              <a:rPr lang="en-GB" dirty="0"/>
              <a:t> 3</a:t>
            </a:r>
          </a:p>
          <a:p>
            <a:pPr lvl="1"/>
            <a:r>
              <a:rPr lang="en-GB" b="1" dirty="0"/>
              <a:t>Impact:</a:t>
            </a:r>
            <a:r>
              <a:rPr lang="en-GB" dirty="0"/>
              <a:t> 3</a:t>
            </a:r>
          </a:p>
          <a:p>
            <a:pPr lvl="1"/>
            <a:r>
              <a:rPr lang="en-GB" b="1" dirty="0"/>
              <a:t>Team Member:</a:t>
            </a:r>
            <a:r>
              <a:rPr lang="en-GB" dirty="0"/>
              <a:t> João Girão, Mário Oliveira, David Silva, João Martins, Carla Machado and Filipe </a:t>
            </a:r>
            <a:r>
              <a:rPr lang="en-GB" dirty="0" err="1"/>
              <a:t>Brandão</a:t>
            </a:r>
            <a:r>
              <a:rPr lang="en-GB" dirty="0"/>
              <a:t> </a:t>
            </a:r>
          </a:p>
          <a:p>
            <a:pPr lvl="1"/>
            <a:r>
              <a:rPr lang="en-GB" b="1" dirty="0"/>
              <a:t>Avoidance:</a:t>
            </a:r>
            <a:r>
              <a:rPr lang="en-GB" dirty="0"/>
              <a:t> </a:t>
            </a:r>
            <a:r>
              <a:rPr lang="en-US" dirty="0"/>
              <a:t>To reduce probability all interfaces must be created and managed by Rui </a:t>
            </a:r>
            <a:r>
              <a:rPr lang="en-US" dirty="0" err="1"/>
              <a:t>Ganhoto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Minimization:</a:t>
            </a:r>
            <a:r>
              <a:rPr lang="en-US" dirty="0"/>
              <a:t> To reduce Impact Rui </a:t>
            </a:r>
            <a:r>
              <a:rPr lang="en-US" dirty="0" err="1"/>
              <a:t>Ganhoto</a:t>
            </a:r>
            <a:r>
              <a:rPr lang="en-US" dirty="0"/>
              <a:t> must give some formation to every team members. </a:t>
            </a:r>
          </a:p>
          <a:p>
            <a:pPr lvl="1"/>
            <a:r>
              <a:rPr lang="en-US" b="1" dirty="0"/>
              <a:t>Contingency: </a:t>
            </a:r>
            <a:r>
              <a:rPr lang="en-US" dirty="0"/>
              <a:t>Negotiate interface with the client and avoid WPF, windows forms would be an easier option for static content</a:t>
            </a:r>
            <a:r>
              <a:rPr lang="en-US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60092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2º - Project Plan is over budget</a:t>
            </a:r>
          </a:p>
          <a:p>
            <a:pPr lvl="1"/>
            <a:r>
              <a:rPr lang="en-GB" b="1" dirty="0"/>
              <a:t>Probability</a:t>
            </a:r>
            <a:r>
              <a:rPr lang="en-GB" dirty="0"/>
              <a:t>: 3</a:t>
            </a:r>
          </a:p>
          <a:p>
            <a:pPr lvl="1"/>
            <a:r>
              <a:rPr lang="en-GB" b="1" dirty="0"/>
              <a:t>Impact</a:t>
            </a:r>
            <a:r>
              <a:rPr lang="en-GB" dirty="0"/>
              <a:t>: 2</a:t>
            </a:r>
          </a:p>
          <a:p>
            <a:pPr lvl="1"/>
            <a:r>
              <a:rPr lang="en-GB" b="1" dirty="0"/>
              <a:t>Team Member</a:t>
            </a:r>
            <a:r>
              <a:rPr lang="en-GB" dirty="0"/>
              <a:t>: Everyone</a:t>
            </a:r>
          </a:p>
          <a:p>
            <a:pPr lvl="1"/>
            <a:r>
              <a:rPr lang="en-GB" dirty="0"/>
              <a:t>Resolved with the </a:t>
            </a:r>
            <a:r>
              <a:rPr lang="en-GB" dirty="0" err="1"/>
              <a:t>Reestimation</a:t>
            </a:r>
            <a:endParaRPr lang="en-GB" dirty="0"/>
          </a:p>
          <a:p>
            <a:pPr lvl="1"/>
            <a:endParaRPr lang="en-GB" dirty="0"/>
          </a:p>
          <a:p>
            <a:r>
              <a:rPr lang="en-US" dirty="0"/>
              <a:t>The project doesn’t end at the planned time (it’s a problem)</a:t>
            </a:r>
          </a:p>
          <a:p>
            <a:pPr lvl="1"/>
            <a:r>
              <a:rPr lang="en-US" b="1" dirty="0"/>
              <a:t>Mitigation Plan</a:t>
            </a:r>
            <a:r>
              <a:rPr lang="en-US" dirty="0"/>
              <a:t>: redistribution the tasks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9148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5551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Demonstration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David João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and Conclusions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Team</a:t>
            </a:r>
            <a:endParaRPr lang="pt-PT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Global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Carla Machado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David João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Filipe Brandão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João Girão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Contributions:</a:t>
            </a:r>
          </a:p>
          <a:p>
            <a:pPr lvl="1"/>
            <a:r>
              <a:rPr lang="en-US" dirty="0" smtClean="0"/>
              <a:t>Project plan process definition</a:t>
            </a:r>
          </a:p>
          <a:p>
            <a:pPr lvl="1"/>
            <a:r>
              <a:rPr lang="en-US" dirty="0" smtClean="0"/>
              <a:t>Verification and Validation process</a:t>
            </a:r>
          </a:p>
          <a:p>
            <a:pPr lvl="1"/>
            <a:r>
              <a:rPr lang="en-US" dirty="0" smtClean="0"/>
              <a:t>Test plan</a:t>
            </a:r>
            <a:endParaRPr lang="en-US" dirty="0" smtClean="0"/>
          </a:p>
          <a:p>
            <a:r>
              <a:rPr lang="en-US" dirty="0" smtClean="0"/>
              <a:t>Lessons Learned:</a:t>
            </a:r>
          </a:p>
          <a:p>
            <a:pPr lvl="1"/>
            <a:r>
              <a:rPr lang="en-US" dirty="0" smtClean="0"/>
              <a:t>Teamwork is important</a:t>
            </a:r>
          </a:p>
          <a:p>
            <a:pPr lvl="1"/>
            <a:r>
              <a:rPr lang="en-US" dirty="0" smtClean="0"/>
              <a:t>Communication is a must!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Lessons Learned:</a:t>
            </a:r>
          </a:p>
          <a:p>
            <a:pPr lvl="1"/>
            <a:r>
              <a:rPr lang="en-US" dirty="0" smtClean="0"/>
              <a:t>Test plan is not easy to make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hen anything can go wrong, it will go wrong.</a:t>
            </a:r>
            <a:endParaRPr lang="en-US" dirty="0"/>
          </a:p>
          <a:p>
            <a:pPr marL="285750" lvl="1"/>
            <a:r>
              <a:rPr lang="en-US" dirty="0"/>
              <a:t>Participation in Team Results:</a:t>
            </a:r>
          </a:p>
          <a:p>
            <a:pPr lvl="1"/>
            <a:r>
              <a:rPr lang="en-US" dirty="0" smtClean="0"/>
              <a:t>Application Quality (Test plan)</a:t>
            </a:r>
          </a:p>
          <a:p>
            <a:pPr lvl="1"/>
            <a:r>
              <a:rPr lang="en-US" dirty="0" smtClean="0"/>
              <a:t>Do everything that it’s needed.</a:t>
            </a:r>
          </a:p>
        </p:txBody>
      </p:sp>
    </p:spTree>
    <p:extLst>
      <p:ext uri="{BB962C8B-B14F-4D97-AF65-F5344CB8AC3E}">
        <p14:creationId xmlns:p14="http://schemas.microsoft.com/office/powerpoint/2010/main" val="196069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Product</a:t>
            </a:r>
            <a:r>
              <a:rPr lang="pt-PT" dirty="0" smtClean="0"/>
              <a:t> </a:t>
            </a:r>
            <a:r>
              <a:rPr lang="pt-PT" dirty="0" err="1" smtClean="0"/>
              <a:t>Overview</a:t>
            </a:r>
            <a:endParaRPr lang="pt-P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1807" y="2557463"/>
            <a:ext cx="6308386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37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Mário Oliveira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Rui Ganhoto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Product</a:t>
            </a:r>
            <a:r>
              <a:rPr lang="pt-PT" dirty="0" smtClean="0"/>
              <a:t> </a:t>
            </a:r>
            <a:r>
              <a:rPr lang="pt-PT" dirty="0" err="1" smtClean="0"/>
              <a:t>Overview</a:t>
            </a:r>
            <a:endParaRPr lang="pt-PT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426" y="2726947"/>
            <a:ext cx="6308386" cy="3317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7812" y="2556932"/>
            <a:ext cx="3048256" cy="365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5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Product</a:t>
            </a:r>
            <a:r>
              <a:rPr lang="pt-PT" dirty="0"/>
              <a:t> </a:t>
            </a:r>
            <a:r>
              <a:rPr lang="pt-PT" dirty="0" err="1"/>
              <a:t>Overview</a:t>
            </a:r>
            <a:endParaRPr lang="pt-P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6576" y="2567295"/>
            <a:ext cx="4879256" cy="37900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461" y="2567295"/>
            <a:ext cx="5057468" cy="379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55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Managment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Filipe Brandão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0941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456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Product</a:t>
            </a:r>
            <a:endParaRPr lang="pt-P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3607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rgânico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138</TotalTime>
  <Words>632</Words>
  <Application>Microsoft Office PowerPoint</Application>
  <PresentationFormat>Widescreen</PresentationFormat>
  <Paragraphs>171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Garamond</vt:lpstr>
      <vt:lpstr>Orgânico</vt:lpstr>
      <vt:lpstr>MIS – PS Keep Your Time</vt:lpstr>
      <vt:lpstr>Content</vt:lpstr>
      <vt:lpstr>Product Overview</vt:lpstr>
      <vt:lpstr>Product Overview</vt:lpstr>
      <vt:lpstr>Product Overview</vt:lpstr>
      <vt:lpstr>Product Overview</vt:lpstr>
      <vt:lpstr>Project Managment</vt:lpstr>
      <vt:lpstr>PowerPoint Presentation</vt:lpstr>
      <vt:lpstr>Product</vt:lpstr>
      <vt:lpstr>PowerPoint Presentation</vt:lpstr>
      <vt:lpstr>Requirements</vt:lpstr>
      <vt:lpstr>Requirements</vt:lpstr>
      <vt:lpstr>Requirements conclusion</vt:lpstr>
      <vt:lpstr>Document Managment</vt:lpstr>
      <vt:lpstr>PowerPoint Presentation</vt:lpstr>
      <vt:lpstr>Project Quality</vt:lpstr>
      <vt:lpstr>Processes and Process Analysis</vt:lpstr>
      <vt:lpstr>Processes and Process Analysis</vt:lpstr>
      <vt:lpstr>Processes and Process Analysis</vt:lpstr>
      <vt:lpstr>Processes and Process Analysis</vt:lpstr>
      <vt:lpstr>Quality Activities</vt:lpstr>
      <vt:lpstr>Quality Cost</vt:lpstr>
      <vt:lpstr>Quality Perception</vt:lpstr>
      <vt:lpstr>Architecture</vt:lpstr>
      <vt:lpstr>PowerPoint Presentation</vt:lpstr>
      <vt:lpstr>Risk Management</vt:lpstr>
      <vt:lpstr>Risk Management - Timeline</vt:lpstr>
      <vt:lpstr>Risk Management</vt:lpstr>
      <vt:lpstr>Risk Management</vt:lpstr>
      <vt:lpstr>Product Demonstration</vt:lpstr>
      <vt:lpstr>PowerPoint Presentation</vt:lpstr>
      <vt:lpstr>Analysis and Conclusions</vt:lpstr>
      <vt:lpstr>Global</vt:lpstr>
      <vt:lpstr>Carla Machado</vt:lpstr>
      <vt:lpstr>David João</vt:lpstr>
      <vt:lpstr>Filipe Brandão</vt:lpstr>
      <vt:lpstr>João Girão</vt:lpstr>
      <vt:lpstr>João Martins</vt:lpstr>
      <vt:lpstr>João Martins</vt:lpstr>
      <vt:lpstr>Mário Oliveira</vt:lpstr>
      <vt:lpstr>Rui Ganhoto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 – PS Keep Your Time</dc:title>
  <dc:creator>Rui Ganhoto</dc:creator>
  <cp:lastModifiedBy>João Martins</cp:lastModifiedBy>
  <cp:revision>18</cp:revision>
  <dcterms:created xsi:type="dcterms:W3CDTF">2013-06-29T09:19:55Z</dcterms:created>
  <dcterms:modified xsi:type="dcterms:W3CDTF">2013-06-30T22:14:03Z</dcterms:modified>
</cp:coreProperties>
</file>