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7297-B13F-47C7-8E25-BB8449E4DFAB}" type="datetimeFigureOut">
              <a:rPr lang="pt-PT" smtClean="0"/>
              <a:t>07-04-2013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334E-9764-4E25-9DC7-2927546EB219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7297-B13F-47C7-8E25-BB8449E4DFAB}" type="datetimeFigureOut">
              <a:rPr lang="pt-PT" smtClean="0"/>
              <a:t>07-04-2013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334E-9764-4E25-9DC7-2927546EB219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7297-B13F-47C7-8E25-BB8449E4DFAB}" type="datetimeFigureOut">
              <a:rPr lang="pt-PT" smtClean="0"/>
              <a:t>07-04-2013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334E-9764-4E25-9DC7-2927546EB219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7297-B13F-47C7-8E25-BB8449E4DFAB}" type="datetimeFigureOut">
              <a:rPr lang="pt-PT" smtClean="0"/>
              <a:t>07-04-2013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334E-9764-4E25-9DC7-2927546EB219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7297-B13F-47C7-8E25-BB8449E4DFAB}" type="datetimeFigureOut">
              <a:rPr lang="pt-PT" smtClean="0"/>
              <a:t>07-04-2013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334E-9764-4E25-9DC7-2927546EB219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7297-B13F-47C7-8E25-BB8449E4DFAB}" type="datetimeFigureOut">
              <a:rPr lang="pt-PT" smtClean="0"/>
              <a:t>07-04-2013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334E-9764-4E25-9DC7-2927546EB219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7297-B13F-47C7-8E25-BB8449E4DFAB}" type="datetimeFigureOut">
              <a:rPr lang="pt-PT" smtClean="0"/>
              <a:t>07-04-2013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334E-9764-4E25-9DC7-2927546EB219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7297-B13F-47C7-8E25-BB8449E4DFAB}" type="datetimeFigureOut">
              <a:rPr lang="pt-PT" smtClean="0"/>
              <a:t>07-04-2013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334E-9764-4E25-9DC7-2927546EB219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7297-B13F-47C7-8E25-BB8449E4DFAB}" type="datetimeFigureOut">
              <a:rPr lang="pt-PT" smtClean="0"/>
              <a:t>07-04-2013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334E-9764-4E25-9DC7-2927546EB219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7297-B13F-47C7-8E25-BB8449E4DFAB}" type="datetimeFigureOut">
              <a:rPr lang="pt-PT" smtClean="0"/>
              <a:t>07-04-2013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334E-9764-4E25-9DC7-2927546EB219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7297-B13F-47C7-8E25-BB8449E4DFAB}" type="datetimeFigureOut">
              <a:rPr lang="pt-PT" smtClean="0"/>
              <a:t>07-04-2013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334E-9764-4E25-9DC7-2927546EB219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77297-B13F-47C7-8E25-BB8449E4DFAB}" type="datetimeFigureOut">
              <a:rPr lang="pt-PT" smtClean="0"/>
              <a:t>07-04-2013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F334E-9764-4E25-9DC7-2927546EB219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Plan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Quality goals</a:t>
            </a:r>
          </a:p>
          <a:p>
            <a:pPr lvl="1"/>
            <a:r>
              <a:rPr lang="en-US" dirty="0" smtClean="0"/>
              <a:t>Assure all processes are followed</a:t>
            </a:r>
          </a:p>
          <a:p>
            <a:pPr lvl="1"/>
            <a:r>
              <a:rPr lang="en-US" dirty="0" smtClean="0"/>
              <a:t>Assure the realization of reviews both to documents and code</a:t>
            </a:r>
          </a:p>
          <a:p>
            <a:pPr lvl="2"/>
            <a:r>
              <a:rPr lang="en-US" dirty="0" smtClean="0"/>
              <a:t>Inspections</a:t>
            </a:r>
          </a:p>
          <a:p>
            <a:pPr lvl="2"/>
            <a:r>
              <a:rPr lang="en-US" dirty="0" smtClean="0"/>
              <a:t>Walkthrough</a:t>
            </a:r>
          </a:p>
          <a:p>
            <a:pPr lvl="2"/>
            <a:r>
              <a:rPr lang="en-US" dirty="0" err="1" smtClean="0"/>
              <a:t>Deskcheck</a:t>
            </a:r>
            <a:endParaRPr lang="en-US" dirty="0"/>
          </a:p>
          <a:p>
            <a:pPr lvl="1"/>
            <a:r>
              <a:rPr lang="en-US" dirty="0" smtClean="0"/>
              <a:t>Coding Standards are defined and followed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Plan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Quality goals</a:t>
            </a:r>
          </a:p>
          <a:p>
            <a:pPr lvl="1"/>
            <a:r>
              <a:rPr lang="en-US" dirty="0" smtClean="0"/>
              <a:t>Assure the testability of the application</a:t>
            </a:r>
          </a:p>
          <a:p>
            <a:pPr lvl="2"/>
            <a:r>
              <a:rPr lang="en-US" dirty="0" smtClean="0"/>
              <a:t>Unit testing</a:t>
            </a:r>
          </a:p>
          <a:p>
            <a:pPr lvl="2"/>
            <a:r>
              <a:rPr lang="en-US" dirty="0" smtClean="0"/>
              <a:t>Acceptance testing</a:t>
            </a:r>
          </a:p>
          <a:p>
            <a:pPr lvl="1"/>
            <a:r>
              <a:rPr lang="en-US" dirty="0" smtClean="0"/>
              <a:t>Assure the usability of the application</a:t>
            </a:r>
          </a:p>
          <a:p>
            <a:endParaRPr lang="en-US" dirty="0" smtClean="0"/>
          </a:p>
          <a:p>
            <a:r>
              <a:rPr lang="en-US" dirty="0" smtClean="0"/>
              <a:t>Quality Records</a:t>
            </a:r>
          </a:p>
          <a:p>
            <a:pPr lvl="1"/>
            <a:r>
              <a:rPr lang="en-US" dirty="0" smtClean="0"/>
              <a:t>A record of the unconformities found will be kept</a:t>
            </a:r>
          </a:p>
          <a:p>
            <a:pPr lvl="1"/>
            <a:r>
              <a:rPr lang="en-US" dirty="0" smtClean="0"/>
              <a:t>Corrective actions will be decided and performed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66</Words>
  <Application>Microsoft Office PowerPoint</Application>
  <PresentationFormat>Apresentação no Ecrã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4" baseType="lpstr">
      <vt:lpstr>Tema do Office</vt:lpstr>
      <vt:lpstr>Diapositivo 1</vt:lpstr>
      <vt:lpstr>Quality Plan</vt:lpstr>
      <vt:lpstr>Quality Plan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Carla</dc:creator>
  <cp:lastModifiedBy>Carla</cp:lastModifiedBy>
  <cp:revision>1</cp:revision>
  <dcterms:created xsi:type="dcterms:W3CDTF">2013-04-07T18:35:18Z</dcterms:created>
  <dcterms:modified xsi:type="dcterms:W3CDTF">2013-04-07T18:44:06Z</dcterms:modified>
</cp:coreProperties>
</file>