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45" r:id="rId4"/>
    <p:sldId id="346" r:id="rId5"/>
    <p:sldId id="347" r:id="rId6"/>
    <p:sldId id="348" r:id="rId7"/>
    <p:sldId id="349" r:id="rId8"/>
    <p:sldId id="350" r:id="rId9"/>
    <p:sldId id="31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22/06/2013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pPr/>
              <a:t>22/06/2013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PT" smtClean="0"/>
              <a:pPr/>
              <a:t>22/06/2013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Final </a:t>
            </a:r>
            <a:r>
              <a:rPr lang="pt-PT" dirty="0" err="1" smtClean="0"/>
              <a:t>Presentation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10" y="2044789"/>
            <a:ext cx="2031450" cy="90960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8" y="3647471"/>
            <a:ext cx="2117884" cy="12987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06" y="3243986"/>
            <a:ext cx="1702258" cy="17022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6" y="5235836"/>
            <a:ext cx="1446717" cy="13680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3738408"/>
            <a:ext cx="2634140" cy="713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77" y="2159674"/>
            <a:ext cx="1442821" cy="1080723"/>
          </a:xfrm>
          <a:prstGeom prst="rect">
            <a:avLst/>
          </a:prstGeom>
        </p:spPr>
      </p:pic>
      <p:cxnSp>
        <p:nvCxnSpPr>
          <p:cNvPr id="13" name="Conexão em ângulos retos 12"/>
          <p:cNvCxnSpPr>
            <a:stCxn id="4" idx="3"/>
            <a:endCxn id="8" idx="0"/>
          </p:cNvCxnSpPr>
          <p:nvPr/>
        </p:nvCxnSpPr>
        <p:spPr>
          <a:xfrm>
            <a:off x="6579460" y="2499592"/>
            <a:ext cx="3064270" cy="12388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em ângulos retos 14"/>
          <p:cNvCxnSpPr>
            <a:stCxn id="7" idx="3"/>
            <a:endCxn id="8" idx="2"/>
          </p:cNvCxnSpPr>
          <p:nvPr/>
        </p:nvCxnSpPr>
        <p:spPr>
          <a:xfrm flipV="1">
            <a:off x="6287093" y="4451821"/>
            <a:ext cx="3356637" cy="14680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curva 16"/>
          <p:cNvCxnSpPr>
            <a:stCxn id="4" idx="1"/>
            <a:endCxn id="5" idx="0"/>
          </p:cNvCxnSpPr>
          <p:nvPr/>
        </p:nvCxnSpPr>
        <p:spPr>
          <a:xfrm rot="10800000" flipV="1">
            <a:off x="1614850" y="2499591"/>
            <a:ext cx="2933160" cy="114787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Google </a:t>
            </a:r>
            <a:r>
              <a:rPr lang="pt-PT" dirty="0" err="1" smtClean="0"/>
              <a:t>Code</a:t>
            </a:r>
            <a:endParaRPr lang="pt-PT" dirty="0" smtClean="0"/>
          </a:p>
          <a:p>
            <a:pPr lvl="1"/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 Project</a:t>
            </a:r>
          </a:p>
          <a:p>
            <a:pPr lvl="1"/>
            <a:r>
              <a:rPr lang="pt-PT" dirty="0" err="1" smtClean="0"/>
              <a:t>Documentation</a:t>
            </a:r>
            <a:endParaRPr lang="pt-PT" dirty="0" smtClean="0"/>
          </a:p>
          <a:p>
            <a:pPr lvl="2"/>
            <a:r>
              <a:rPr lang="pt-PT" dirty="0" smtClean="0"/>
              <a:t>Meetings</a:t>
            </a:r>
          </a:p>
          <a:p>
            <a:pPr lvl="2"/>
            <a:r>
              <a:rPr lang="pt-PT" dirty="0" smtClean="0"/>
              <a:t>Processes</a:t>
            </a:r>
          </a:p>
          <a:p>
            <a:pPr lvl="2"/>
            <a:r>
              <a:rPr lang="pt-PT" dirty="0" smtClean="0"/>
              <a:t>Project Management</a:t>
            </a:r>
          </a:p>
          <a:p>
            <a:pPr lvl="2"/>
            <a:r>
              <a:rPr lang="pt-PT" dirty="0" smtClean="0"/>
              <a:t>Templates</a:t>
            </a:r>
          </a:p>
          <a:p>
            <a:pPr lvl="2"/>
            <a:r>
              <a:rPr lang="pt-PT" dirty="0" err="1" smtClean="0"/>
              <a:t>Test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endParaRPr lang="pt-PT" dirty="0" smtClean="0"/>
          </a:p>
          <a:p>
            <a:pPr lvl="2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839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Google </a:t>
            </a:r>
            <a:r>
              <a:rPr lang="pt-PT" dirty="0" err="1" smtClean="0"/>
              <a:t>Docs</a:t>
            </a:r>
            <a:endParaRPr lang="pt-PT" dirty="0" smtClean="0"/>
          </a:p>
          <a:p>
            <a:pPr lvl="1"/>
            <a:r>
              <a:rPr lang="pt-PT" dirty="0" err="1" smtClean="0"/>
              <a:t>Documents</a:t>
            </a:r>
            <a:r>
              <a:rPr lang="pt-PT" dirty="0" smtClean="0"/>
              <a:t>, </a:t>
            </a:r>
            <a:r>
              <a:rPr lang="pt-PT" dirty="0" err="1"/>
              <a:t>T</a:t>
            </a:r>
            <a:r>
              <a:rPr lang="pt-PT" dirty="0" err="1" smtClean="0"/>
              <a:t>ests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/>
              <a:t>R</a:t>
            </a:r>
            <a:r>
              <a:rPr lang="pt-PT" dirty="0" err="1" smtClean="0"/>
              <a:t>eview</a:t>
            </a:r>
            <a:r>
              <a:rPr lang="pt-PT" dirty="0" smtClean="0"/>
              <a:t> </a:t>
            </a:r>
            <a:r>
              <a:rPr lang="pt-PT" dirty="0" err="1" smtClean="0"/>
              <a:t>Measures</a:t>
            </a:r>
            <a:endParaRPr lang="pt-PT" dirty="0" smtClean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  <a:p>
            <a:pPr lvl="1"/>
            <a:r>
              <a:rPr lang="pt-PT" dirty="0" err="1" smtClean="0"/>
              <a:t>Logs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Google Sites</a:t>
            </a:r>
          </a:p>
          <a:p>
            <a:pPr lvl="1"/>
            <a:r>
              <a:rPr lang="pt-PT" dirty="0" smtClean="0"/>
              <a:t>Project </a:t>
            </a:r>
            <a:r>
              <a:rPr lang="pt-PT" dirty="0" err="1" smtClean="0"/>
              <a:t>Information</a:t>
            </a:r>
            <a:endParaRPr lang="pt-PT" dirty="0" smtClean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  <a:p>
            <a:pPr lvl="1"/>
            <a:r>
              <a:rPr lang="pt-PT" dirty="0" err="1" smtClean="0"/>
              <a:t>Repository</a:t>
            </a:r>
            <a:endParaRPr lang="pt-PT" dirty="0" smtClean="0"/>
          </a:p>
          <a:p>
            <a:pPr lvl="2"/>
            <a:r>
              <a:rPr lang="pt-PT" dirty="0" smtClean="0"/>
              <a:t>Project </a:t>
            </a:r>
            <a:r>
              <a:rPr lang="pt-PT" dirty="0" err="1" smtClean="0"/>
              <a:t>Documentation</a:t>
            </a:r>
            <a:endParaRPr lang="pt-PT" dirty="0" smtClean="0"/>
          </a:p>
          <a:p>
            <a:pPr lvl="2"/>
            <a:r>
              <a:rPr lang="pt-PT" dirty="0" smtClean="0"/>
              <a:t>Templates</a:t>
            </a:r>
          </a:p>
          <a:p>
            <a:pPr lvl="2"/>
            <a:r>
              <a:rPr lang="pt-PT" dirty="0" smtClean="0"/>
              <a:t>Processes</a:t>
            </a:r>
          </a:p>
          <a:p>
            <a:pPr lvl="2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</a:t>
            </a:r>
            <a:endParaRPr lang="pt-PT" dirty="0" smtClean="0"/>
          </a:p>
          <a:p>
            <a:pPr lvl="2"/>
            <a:r>
              <a:rPr lang="pt-PT" dirty="0" smtClean="0"/>
              <a:t>Meeting minutes</a:t>
            </a:r>
          </a:p>
          <a:p>
            <a:pPr lvl="2"/>
            <a:r>
              <a:rPr lang="pt-PT" dirty="0" err="1" smtClean="0"/>
              <a:t>Kickoff</a:t>
            </a:r>
            <a:r>
              <a:rPr lang="pt-PT" dirty="0" smtClean="0"/>
              <a:t> Meeting</a:t>
            </a:r>
          </a:p>
          <a:p>
            <a:pPr lvl="2"/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61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Documents</a:t>
            </a:r>
            <a:r>
              <a:rPr lang="pt-PT" dirty="0" smtClean="0"/>
              <a:t> </a:t>
            </a:r>
            <a:r>
              <a:rPr lang="pt-PT" dirty="0" err="1" smtClean="0"/>
              <a:t>state</a:t>
            </a:r>
            <a:endParaRPr lang="pt-PT" dirty="0" smtClean="0"/>
          </a:p>
          <a:p>
            <a:pPr lvl="1"/>
            <a:r>
              <a:rPr lang="pt-PT" dirty="0" err="1" smtClean="0"/>
              <a:t>Draft</a:t>
            </a:r>
            <a:r>
              <a:rPr lang="pt-PT" dirty="0" smtClean="0"/>
              <a:t>: 2</a:t>
            </a:r>
          </a:p>
          <a:p>
            <a:pPr lvl="1"/>
            <a:r>
              <a:rPr lang="pt-PT" dirty="0" err="1" smtClean="0"/>
              <a:t>Ready</a:t>
            </a:r>
            <a:r>
              <a:rPr lang="pt-PT" dirty="0" smtClean="0"/>
              <a:t> for </a:t>
            </a:r>
            <a:r>
              <a:rPr lang="pt-PT" dirty="0" err="1" smtClean="0"/>
              <a:t>Revision</a:t>
            </a:r>
            <a:r>
              <a:rPr lang="pt-PT" dirty="0" smtClean="0"/>
              <a:t>: 0</a:t>
            </a:r>
          </a:p>
          <a:p>
            <a:pPr lvl="1"/>
            <a:r>
              <a:rPr lang="pt-PT" dirty="0" err="1" smtClean="0"/>
              <a:t>Ready</a:t>
            </a:r>
            <a:r>
              <a:rPr lang="pt-PT" dirty="0" smtClean="0"/>
              <a:t> for </a:t>
            </a:r>
            <a:r>
              <a:rPr lang="pt-PT" dirty="0" err="1" smtClean="0"/>
              <a:t>Approval</a:t>
            </a:r>
            <a:r>
              <a:rPr lang="pt-PT" dirty="0" smtClean="0"/>
              <a:t>: 1</a:t>
            </a:r>
          </a:p>
          <a:p>
            <a:pPr lvl="1"/>
            <a:r>
              <a:rPr lang="pt-PT" dirty="0" err="1" smtClean="0"/>
              <a:t>Baselined</a:t>
            </a:r>
            <a:r>
              <a:rPr lang="pt-PT" dirty="0" smtClean="0"/>
              <a:t>: 28</a:t>
            </a:r>
          </a:p>
          <a:p>
            <a:pPr lvl="1"/>
            <a:r>
              <a:rPr lang="pt-PT" dirty="0" err="1" smtClean="0"/>
              <a:t>Deprecated</a:t>
            </a:r>
            <a:r>
              <a:rPr lang="pt-PT" dirty="0" smtClean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 smtClean="0"/>
              <a:t>Global </a:t>
            </a:r>
            <a:r>
              <a:rPr lang="pt-PT" dirty="0" err="1" smtClean="0"/>
              <a:t>Change</a:t>
            </a:r>
            <a:r>
              <a:rPr lang="pt-PT" dirty="0" smtClean="0"/>
              <a:t> Rate: 0,066</a:t>
            </a:r>
          </a:p>
        </p:txBody>
      </p:sp>
      <p:sp>
        <p:nvSpPr>
          <p:cNvPr id="4" name="Oval 3"/>
          <p:cNvSpPr/>
          <p:nvPr/>
        </p:nvSpPr>
        <p:spPr>
          <a:xfrm>
            <a:off x="8470676" y="1186362"/>
            <a:ext cx="1969176" cy="984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Draft</a:t>
            </a:r>
            <a:endParaRPr lang="pt-PT" sz="1600" dirty="0"/>
          </a:p>
        </p:txBody>
      </p:sp>
      <p:sp>
        <p:nvSpPr>
          <p:cNvPr id="5" name="Oval 4"/>
          <p:cNvSpPr/>
          <p:nvPr/>
        </p:nvSpPr>
        <p:spPr>
          <a:xfrm>
            <a:off x="7221448" y="5122802"/>
            <a:ext cx="1969176" cy="98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Baselined</a:t>
            </a:r>
            <a:endParaRPr lang="pt-PT" sz="1600" dirty="0"/>
          </a:p>
        </p:txBody>
      </p:sp>
      <p:sp>
        <p:nvSpPr>
          <p:cNvPr id="6" name="Oval 5"/>
          <p:cNvSpPr/>
          <p:nvPr/>
        </p:nvSpPr>
        <p:spPr>
          <a:xfrm>
            <a:off x="7221436" y="3869313"/>
            <a:ext cx="1969200" cy="98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Ready</a:t>
            </a:r>
            <a:r>
              <a:rPr lang="pt-PT" sz="1600" dirty="0" smtClean="0"/>
              <a:t> for </a:t>
            </a:r>
            <a:r>
              <a:rPr lang="pt-PT" sz="1600" dirty="0" err="1" smtClean="0"/>
              <a:t>Approval</a:t>
            </a:r>
            <a:endParaRPr lang="pt-PT" sz="1600" dirty="0"/>
          </a:p>
        </p:txBody>
      </p:sp>
      <p:sp>
        <p:nvSpPr>
          <p:cNvPr id="7" name="Oval 6"/>
          <p:cNvSpPr/>
          <p:nvPr/>
        </p:nvSpPr>
        <p:spPr>
          <a:xfrm>
            <a:off x="7221317" y="2615824"/>
            <a:ext cx="1969200" cy="98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Ready</a:t>
            </a:r>
            <a:r>
              <a:rPr lang="pt-PT" sz="1600" dirty="0" smtClean="0"/>
              <a:t> for </a:t>
            </a:r>
            <a:r>
              <a:rPr lang="pt-PT" sz="1600" dirty="0" err="1" smtClean="0"/>
              <a:t>Revision</a:t>
            </a:r>
            <a:endParaRPr lang="pt-PT" sz="1600" dirty="0"/>
          </a:p>
        </p:txBody>
      </p:sp>
      <p:sp>
        <p:nvSpPr>
          <p:cNvPr id="8" name="Oval 7"/>
          <p:cNvSpPr/>
          <p:nvPr/>
        </p:nvSpPr>
        <p:spPr>
          <a:xfrm>
            <a:off x="9910836" y="2589499"/>
            <a:ext cx="1969176" cy="98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Deprecated</a:t>
            </a:r>
            <a:endParaRPr lang="pt-PT" sz="1600" dirty="0"/>
          </a:p>
        </p:txBody>
      </p:sp>
      <p:cxnSp>
        <p:nvCxnSpPr>
          <p:cNvPr id="12" name="Conexão em ângulos retos 11"/>
          <p:cNvCxnSpPr>
            <a:stCxn id="4" idx="4"/>
            <a:endCxn id="7" idx="0"/>
          </p:cNvCxnSpPr>
          <p:nvPr/>
        </p:nvCxnSpPr>
        <p:spPr>
          <a:xfrm rot="5400000">
            <a:off x="8608204" y="1768763"/>
            <a:ext cx="444775" cy="1249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/>
          <p:cNvCxnSpPr>
            <a:stCxn id="7" idx="4"/>
            <a:endCxn id="6" idx="0"/>
          </p:cNvCxnSpPr>
          <p:nvPr/>
        </p:nvCxnSpPr>
        <p:spPr>
          <a:xfrm>
            <a:off x="8205917" y="3602224"/>
            <a:ext cx="119" cy="26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/>
          <p:cNvCxnSpPr>
            <a:stCxn id="6" idx="4"/>
            <a:endCxn id="5" idx="0"/>
          </p:cNvCxnSpPr>
          <p:nvPr/>
        </p:nvCxnSpPr>
        <p:spPr>
          <a:xfrm>
            <a:off x="8206036" y="4855713"/>
            <a:ext cx="0" cy="26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em ângulos retos 42"/>
          <p:cNvCxnSpPr>
            <a:stCxn id="4" idx="4"/>
            <a:endCxn id="8" idx="0"/>
          </p:cNvCxnSpPr>
          <p:nvPr/>
        </p:nvCxnSpPr>
        <p:spPr>
          <a:xfrm rot="16200000" flipH="1">
            <a:off x="9966119" y="1660194"/>
            <a:ext cx="418450" cy="1440160"/>
          </a:xfrm>
          <a:prstGeom prst="bentConnector3">
            <a:avLst>
              <a:gd name="adj1" fmla="val 53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0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 smtClean="0"/>
              <a:t>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Contributions</a:t>
            </a:r>
            <a:endParaRPr lang="pt-PT" dirty="0" smtClean="0"/>
          </a:p>
          <a:p>
            <a:pPr lvl="1"/>
            <a:r>
              <a:rPr lang="pt-PT" dirty="0" err="1" smtClean="0"/>
              <a:t>Update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 smtClean="0"/>
          </a:p>
          <a:p>
            <a:pPr lvl="1"/>
            <a:r>
              <a:rPr lang="pt-PT" dirty="0" err="1" smtClean="0"/>
              <a:t>Writing</a:t>
            </a:r>
            <a:r>
              <a:rPr lang="pt-PT" dirty="0" smtClean="0"/>
              <a:t> some processes</a:t>
            </a:r>
          </a:p>
          <a:p>
            <a:pPr lvl="1"/>
            <a:r>
              <a:rPr lang="pt-PT" dirty="0" smtClean="0"/>
              <a:t>SRS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endParaRPr lang="pt-PT" dirty="0" smtClean="0"/>
          </a:p>
          <a:p>
            <a:pPr lvl="1"/>
            <a:r>
              <a:rPr lang="pt-PT" dirty="0" err="1" smtClean="0"/>
              <a:t>Review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approval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some </a:t>
            </a:r>
            <a:r>
              <a:rPr lang="pt-PT" dirty="0" err="1" smtClean="0"/>
              <a:t>documents</a:t>
            </a:r>
            <a:endParaRPr lang="pt-PT" dirty="0" smtClean="0"/>
          </a:p>
          <a:p>
            <a:pPr lvl="1"/>
            <a:r>
              <a:rPr lang="pt-PT" dirty="0" err="1" smtClean="0"/>
              <a:t>Coding</a:t>
            </a:r>
            <a:r>
              <a:rPr lang="pt-PT" dirty="0" smtClean="0"/>
              <a:t> some </a:t>
            </a:r>
            <a:r>
              <a:rPr lang="pt-PT" dirty="0" err="1" smtClean="0"/>
              <a:t>features</a:t>
            </a:r>
            <a:endParaRPr lang="pt-PT" dirty="0" smtClean="0"/>
          </a:p>
          <a:p>
            <a:r>
              <a:rPr lang="pt-PT" dirty="0" err="1" smtClean="0"/>
              <a:t>Lessons</a:t>
            </a:r>
            <a:r>
              <a:rPr lang="pt-PT" dirty="0" smtClean="0"/>
              <a:t> </a:t>
            </a:r>
            <a:r>
              <a:rPr lang="pt-PT" dirty="0" err="1" smtClean="0"/>
              <a:t>Learned</a:t>
            </a:r>
            <a:endParaRPr lang="pt-PT" dirty="0" smtClean="0"/>
          </a:p>
          <a:p>
            <a:pPr lvl="1"/>
            <a:r>
              <a:rPr lang="pt-PT" dirty="0" err="1" smtClean="0"/>
              <a:t>Teamwork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 to </a:t>
            </a:r>
            <a:r>
              <a:rPr lang="pt-PT" dirty="0" err="1" smtClean="0"/>
              <a:t>sucess</a:t>
            </a:r>
            <a:endParaRPr lang="pt-PT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/>
              <a:t>structure</a:t>
            </a:r>
            <a:r>
              <a:rPr lang="pt-PT" dirty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planned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11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135</Words>
  <Application>Microsoft Office PowerPoint</Application>
  <PresentationFormat>Personalizados</PresentationFormat>
  <Paragraphs>55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Keep Your Time</vt:lpstr>
      <vt:lpstr>Document repository</vt:lpstr>
      <vt:lpstr>Document repository</vt:lpstr>
      <vt:lpstr>Document repository</vt:lpstr>
      <vt:lpstr>Document Repository</vt:lpstr>
      <vt:lpstr>Document Repository</vt:lpstr>
      <vt:lpstr>Individual Analysis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2013-04-07T22:35:48Z</dcterms:created>
  <dcterms:modified xsi:type="dcterms:W3CDTF">2013-06-22T10:46:50Z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