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80" r:id="rId15"/>
    <p:sldId id="279" r:id="rId16"/>
    <p:sldId id="281" r:id="rId17"/>
    <p:sldId id="284" r:id="rId18"/>
    <p:sldId id="282" r:id="rId19"/>
    <p:sldId id="285" r:id="rId20"/>
    <p:sldId id="283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7" autoAdjust="0"/>
    <p:restoredTop sz="94660"/>
  </p:normalViewPr>
  <p:slideViewPr>
    <p:cSldViewPr snapToGrid="0">
      <p:cViewPr varScale="1">
        <p:scale>
          <a:sx n="48" d="100"/>
          <a:sy n="48" d="100"/>
        </p:scale>
        <p:origin x="-102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6854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6923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65110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95996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23156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070057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453379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481463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90398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33700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7178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06774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7720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8723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7950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08954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2027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29-06-2013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16269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9052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445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35</TotalTime>
  <Words>53</Words>
  <Application>Microsoft Office PowerPoint</Application>
  <PresentationFormat>Personalizados</PresentationFormat>
  <Paragraphs>28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28" baseType="lpstr">
      <vt:lpstr>Parallax</vt:lpstr>
      <vt:lpstr>MIS – PS Keep Your Time</vt:lpstr>
      <vt:lpstr>Content</vt:lpstr>
      <vt:lpstr>Product Overview</vt:lpstr>
      <vt:lpstr>Diapositivo 4</vt:lpstr>
      <vt:lpstr>Project Managment</vt:lpstr>
      <vt:lpstr>Diapositivo 6</vt:lpstr>
      <vt:lpstr>Product</vt:lpstr>
      <vt:lpstr>Diapositivo 8</vt:lpstr>
      <vt:lpstr>Document Managment</vt:lpstr>
      <vt:lpstr>Diapositivo 10</vt:lpstr>
      <vt:lpstr>Document</vt:lpstr>
      <vt:lpstr>Diapositivo 12</vt:lpstr>
      <vt:lpstr>Project Quality</vt:lpstr>
      <vt:lpstr>Diapositivo 14</vt:lpstr>
      <vt:lpstr>Risk Management</vt:lpstr>
      <vt:lpstr>Diapositivo 16</vt:lpstr>
      <vt:lpstr>Product Demonstration</vt:lpstr>
      <vt:lpstr>Diapositivo 18</vt:lpstr>
      <vt:lpstr>Analysis and Conclusions</vt:lpstr>
      <vt:lpstr>Global</vt:lpstr>
      <vt:lpstr>Carla Machado</vt:lpstr>
      <vt:lpstr>David João</vt:lpstr>
      <vt:lpstr>Filipe Brandão</vt:lpstr>
      <vt:lpstr>João Girão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Carla</cp:lastModifiedBy>
  <cp:revision>5</cp:revision>
  <dcterms:created xsi:type="dcterms:W3CDTF">2013-06-29T09:19:55Z</dcterms:created>
  <dcterms:modified xsi:type="dcterms:W3CDTF">2013-06-29T09:57:43Z</dcterms:modified>
</cp:coreProperties>
</file>