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2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345" r:id="rId59"/>
    <p:sldId id="288" r:id="rId60"/>
    <p:sldId id="327" r:id="rId61"/>
    <p:sldId id="328" r:id="rId62"/>
    <p:sldId id="329" r:id="rId63"/>
    <p:sldId id="343" r:id="rId64"/>
    <p:sldId id="344" r:id="rId65"/>
    <p:sldId id="290" r:id="rId66"/>
    <p:sldId id="306" r:id="rId67"/>
    <p:sldId id="291" r:id="rId68"/>
    <p:sldId id="342" r:id="rId69"/>
    <p:sldId id="292" r:id="rId70"/>
    <p:sldId id="337" r:id="rId7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a Silva Machado" initials="CSM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75" d="100"/>
          <a:sy n="75" d="100"/>
        </p:scale>
        <p:origin x="77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21407408"/>
        <c:axId val="221410544"/>
      </c:barChart>
      <c:catAx>
        <c:axId val="22140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1410544"/>
        <c:crosses val="autoZero"/>
        <c:auto val="1"/>
        <c:lblAlgn val="ctr"/>
        <c:lblOffset val="100"/>
        <c:noMultiLvlLbl val="0"/>
      </c:catAx>
      <c:valAx>
        <c:axId val="221410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2140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7"/>
          <c:y val="2.4482108622810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21403488"/>
        <c:axId val="221405056"/>
      </c:barChart>
      <c:catAx>
        <c:axId val="22140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1405056"/>
        <c:crosses val="autoZero"/>
        <c:auto val="1"/>
        <c:lblAlgn val="ctr"/>
        <c:lblOffset val="100"/>
        <c:noMultiLvlLbl val="0"/>
      </c:catAx>
      <c:valAx>
        <c:axId val="221405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2140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21405840"/>
        <c:axId val="221406232"/>
      </c:barChart>
      <c:catAx>
        <c:axId val="221405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1406232"/>
        <c:crosses val="autoZero"/>
        <c:auto val="1"/>
        <c:lblAlgn val="ctr"/>
        <c:lblOffset val="100"/>
        <c:noMultiLvlLbl val="0"/>
      </c:catAx>
      <c:valAx>
        <c:axId val="2214062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2140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407800"/>
        <c:axId val="221406624"/>
      </c:barChart>
      <c:catAx>
        <c:axId val="22140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1406624"/>
        <c:crosses val="autoZero"/>
        <c:auto val="1"/>
        <c:lblAlgn val="ctr"/>
        <c:lblOffset val="100"/>
        <c:noMultiLvlLbl val="0"/>
      </c:catAx>
      <c:valAx>
        <c:axId val="22140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1407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5.7307692307692344</c:v>
                </c:pt>
                <c:pt idx="4">
                  <c:v>5.8461538461538458</c:v>
                </c:pt>
                <c:pt idx="5">
                  <c:v>6.4038461538461577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221408584"/>
        <c:axId val="187964248"/>
      </c:stockChart>
      <c:catAx>
        <c:axId val="221408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7964248"/>
        <c:crosses val="autoZero"/>
        <c:auto val="1"/>
        <c:lblAlgn val="ctr"/>
        <c:lblOffset val="100"/>
        <c:noMultiLvlLbl val="0"/>
      </c:catAx>
      <c:valAx>
        <c:axId val="187964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140858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55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3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03T11:12:47.731" idx="6">
    <p:pos x="1904" y="1637"/>
    <p:text>posição deste tema ou remover, se estiver dentro de uma das secções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Poker was the technique used for effort estimation</a:t>
            </a:r>
          </a:p>
          <a:p>
            <a:pPr lvl="1"/>
            <a:r>
              <a:rPr lang="en-US" dirty="0" smtClean="0"/>
              <a:t>Time during discussions was controlled</a:t>
            </a:r>
          </a:p>
          <a:p>
            <a:r>
              <a:rPr lang="en-US" dirty="0" smtClean="0"/>
              <a:t>Work Breakdown Structure was built and discussed right before the estimation.</a:t>
            </a:r>
          </a:p>
          <a:p>
            <a:r>
              <a:rPr lang="en-US" dirty="0" smtClean="0"/>
              <a:t>Two estimations were performed :</a:t>
            </a:r>
          </a:p>
          <a:p>
            <a:pPr lvl="1"/>
            <a:r>
              <a:rPr lang="en-US" dirty="0" smtClean="0"/>
              <a:t>Before KOM</a:t>
            </a:r>
          </a:p>
          <a:p>
            <a:pPr lvl="1"/>
            <a:r>
              <a:rPr lang="en-US" dirty="0" smtClean="0"/>
              <a:t>After “SRS Review” milestone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according to the individual logs…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9096"/>
              </p:ext>
            </p:extLst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Task Type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230,75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Meetings/Discussions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65,25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12%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Research/Study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58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10%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8%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33,5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22,5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4%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Repository Management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14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3%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7,25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1%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smtClean="0">
                          <a:effectLst/>
                        </a:rPr>
                        <a:t>6,25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noProof="0" dirty="0" smtClean="0">
                          <a:effectLst/>
                        </a:rPr>
                        <a:t>1%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Development Plan</a:t>
            </a:r>
          </a:p>
          <a:p>
            <a:pPr lvl="1"/>
            <a:r>
              <a:rPr lang="en-US" dirty="0" smtClean="0"/>
              <a:t>Centralized information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Microsoft Project for scheduling and allocation</a:t>
            </a:r>
          </a:p>
          <a:p>
            <a:pPr lvl="1"/>
            <a:r>
              <a:rPr lang="en-US" dirty="0" smtClean="0"/>
              <a:t>Easier scheduling</a:t>
            </a:r>
          </a:p>
          <a:p>
            <a:pPr lvl="1"/>
            <a:r>
              <a:rPr lang="en-US" dirty="0" smtClean="0"/>
              <a:t>What’s the next task at any given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Earned Value Graph in Microsoft Excel for project control based on WBS tasks</a:t>
            </a:r>
          </a:p>
          <a:p>
            <a:pPr lvl="1"/>
            <a:r>
              <a:rPr lang="en-US" dirty="0" smtClean="0"/>
              <a:t>Wasn’t used to its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Team </a:t>
            </a:r>
            <a:r>
              <a:rPr lang="en-US" dirty="0" smtClean="0">
                <a:solidFill>
                  <a:srgbClr val="FF0000"/>
                </a:solidFill>
              </a:rPr>
              <a:t>Members</a:t>
            </a:r>
          </a:p>
          <a:p>
            <a:r>
              <a:rPr lang="en-US" dirty="0"/>
              <a:t>Product </a:t>
            </a:r>
            <a:r>
              <a:rPr lang="en-US" dirty="0" smtClean="0"/>
              <a:t>Overview</a:t>
            </a:r>
          </a:p>
          <a:p>
            <a:r>
              <a:rPr lang="en-US" dirty="0"/>
              <a:t>Project </a:t>
            </a:r>
            <a:r>
              <a:rPr lang="en-US" dirty="0" smtClean="0"/>
              <a:t>Management</a:t>
            </a:r>
          </a:p>
          <a:p>
            <a:r>
              <a:rPr lang="pt-PT" dirty="0" smtClean="0"/>
              <a:t>Product</a:t>
            </a:r>
          </a:p>
          <a:p>
            <a:r>
              <a:rPr lang="en-US" dirty="0"/>
              <a:t>Document 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/>
              <a:t>Risk </a:t>
            </a:r>
            <a:r>
              <a:rPr lang="en-US" dirty="0" smtClean="0"/>
              <a:t>Management</a:t>
            </a:r>
          </a:p>
          <a:p>
            <a:r>
              <a:rPr lang="en-US" dirty="0"/>
              <a:t>Product </a:t>
            </a:r>
            <a:r>
              <a:rPr lang="en-US" dirty="0" smtClean="0"/>
              <a:t>Demonstration</a:t>
            </a:r>
          </a:p>
          <a:p>
            <a:r>
              <a:rPr lang="en-US" dirty="0"/>
              <a:t>Analysis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reports</a:t>
            </a:r>
          </a:p>
          <a:p>
            <a:pPr lvl="1"/>
            <a:r>
              <a:rPr lang="en-US" dirty="0" smtClean="0"/>
              <a:t>Weekly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 logs</a:t>
            </a:r>
          </a:p>
          <a:p>
            <a:pPr lvl="1"/>
            <a:r>
              <a:rPr lang="en-US" dirty="0" smtClean="0"/>
              <a:t>What was done, when it was done, how much did it cost.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 smtClean="0"/>
              <a:t>Carla </a:t>
            </a:r>
            <a:r>
              <a:rPr lang="pt-PT" b="1" dirty="0"/>
              <a:t>Machado </a:t>
            </a:r>
            <a:r>
              <a:rPr lang="pt-PT" dirty="0"/>
              <a:t>-  Quality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to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456873"/>
            <a:ext cx="2516242" cy="3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</a:t>
            </a:r>
            <a:r>
              <a:rPr lang="en-US" dirty="0" smtClean="0"/>
              <a:t>member. </a:t>
            </a:r>
            <a:endParaRPr lang="en-US" dirty="0"/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smtClean="0"/>
              <a:t>The Product Keep Your time will </a:t>
            </a:r>
            <a:r>
              <a:rPr lang="pt-PT" dirty="0"/>
              <a:t>a</a:t>
            </a:r>
            <a:r>
              <a:rPr lang="pt-PT" dirty="0" smtClean="0"/>
              <a:t>llow </a:t>
            </a:r>
            <a:r>
              <a:rPr lang="pt-PT" dirty="0"/>
              <a:t>users to </a:t>
            </a:r>
            <a:r>
              <a:rPr lang="en-US" dirty="0"/>
              <a:t>manage their time in an easy and </a:t>
            </a:r>
            <a:r>
              <a:rPr lang="en-US" dirty="0" smtClean="0"/>
              <a:t>instinctive way</a:t>
            </a:r>
            <a:r>
              <a:rPr lang="pt-PT" dirty="0"/>
              <a:t> </a:t>
            </a:r>
            <a:r>
              <a:rPr lang="en-US" dirty="0" smtClean="0"/>
              <a:t>by allowing the user to record the time spent on a task.</a:t>
            </a:r>
          </a:p>
          <a:p>
            <a:pPr marL="285750" lvl="1"/>
            <a:r>
              <a:rPr lang="en-US" dirty="0"/>
              <a:t>In addition, this tool </a:t>
            </a:r>
            <a:r>
              <a:rPr lang="en-US" dirty="0" smtClean="0"/>
              <a:t>permits the addition of new </a:t>
            </a:r>
            <a:r>
              <a:rPr lang="en-US" dirty="0"/>
              <a:t>tasks, selecting and </a:t>
            </a:r>
            <a:r>
              <a:rPr lang="en-US" dirty="0"/>
              <a:t>visualizing a list of all the existent tasks and selection of a particular task to see the details</a:t>
            </a:r>
            <a:endParaRPr lang="en-US" dirty="0" smtClean="0"/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</a:t>
            </a:r>
            <a:r>
              <a:rPr lang="en-US" dirty="0" smtClean="0"/>
              <a:t>easily.</a:t>
            </a:r>
            <a:endParaRPr lang="en-US" dirty="0" smtClean="0"/>
          </a:p>
          <a:p>
            <a:pPr marL="285750" lvl="1"/>
            <a:r>
              <a:rPr lang="en-US" dirty="0"/>
              <a:t>I</a:t>
            </a:r>
            <a:r>
              <a:rPr lang="en-US" smtClean="0"/>
              <a:t>t’s </a:t>
            </a:r>
            <a:r>
              <a:rPr lang="en-US" dirty="0" smtClean="0"/>
              <a:t>also </a:t>
            </a:r>
            <a:r>
              <a:rPr lang="en-US" dirty="0" smtClean="0"/>
              <a:t>possible to export all the data into a CSV </a:t>
            </a:r>
            <a:r>
              <a:rPr lang="en-US" dirty="0" smtClean="0"/>
              <a:t>file.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55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</a:t>
            </a:r>
            <a:r>
              <a:rPr lang="en-US" dirty="0" smtClean="0"/>
              <a:t>Task redistribution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of incomplete tasks and remaining time for each one.</a:t>
            </a:r>
          </a:p>
          <a:p>
            <a:pPr lvl="2"/>
            <a:endParaRPr lang="pt-PT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to keep the team focused on the project and on time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contributions</a:t>
            </a:r>
          </a:p>
          <a:p>
            <a:pPr lvl="1"/>
            <a:r>
              <a:rPr lang="en-US" dirty="0" smtClean="0"/>
              <a:t>Helped </a:t>
            </a:r>
            <a:r>
              <a:rPr lang="en-US" dirty="0"/>
              <a:t>tweaking and improving software requirements</a:t>
            </a:r>
            <a:endParaRPr lang="pt-PT" dirty="0"/>
          </a:p>
          <a:p>
            <a:pPr lvl="1"/>
            <a:r>
              <a:rPr lang="en-US" dirty="0"/>
              <a:t>Writing </a:t>
            </a:r>
            <a:r>
              <a:rPr lang="en-US" dirty="0" smtClean="0"/>
              <a:t>test </a:t>
            </a:r>
            <a:r>
              <a:rPr lang="en-US" dirty="0"/>
              <a:t>plan</a:t>
            </a:r>
            <a:endParaRPr lang="pt-PT" dirty="0"/>
          </a:p>
          <a:p>
            <a:pPr lvl="1"/>
            <a:r>
              <a:rPr lang="en-US" dirty="0"/>
              <a:t>Development of some software modules</a:t>
            </a:r>
            <a:endParaRPr lang="pt-PT" dirty="0"/>
          </a:p>
          <a:p>
            <a:pPr lvl="1"/>
            <a:r>
              <a:rPr lang="en-US" dirty="0"/>
              <a:t>Any other help needed</a:t>
            </a:r>
          </a:p>
          <a:p>
            <a:r>
              <a:rPr lang="en-US" dirty="0"/>
              <a:t>Participation analysis</a:t>
            </a:r>
          </a:p>
          <a:p>
            <a:pPr lvl="1"/>
            <a:r>
              <a:rPr lang="en-US" dirty="0" smtClean="0"/>
              <a:t>Didn’t had the </a:t>
            </a:r>
            <a:r>
              <a:rPr lang="en-US" dirty="0"/>
              <a:t>biggest initiative, but </a:t>
            </a:r>
            <a:r>
              <a:rPr lang="en-US" dirty="0" smtClean="0"/>
              <a:t>did </a:t>
            </a:r>
            <a:r>
              <a:rPr lang="en-US" dirty="0"/>
              <a:t>a </a:t>
            </a:r>
            <a:r>
              <a:rPr lang="en-US" dirty="0" smtClean="0"/>
              <a:t>little bit </a:t>
            </a:r>
            <a:r>
              <a:rPr lang="en-US" dirty="0"/>
              <a:t>of </a:t>
            </a:r>
            <a:r>
              <a:rPr lang="en-US" dirty="0" smtClean="0"/>
              <a:t>everything</a:t>
            </a:r>
            <a:endParaRPr lang="pt-PT" dirty="0"/>
          </a:p>
          <a:p>
            <a:pPr lvl="1"/>
            <a:r>
              <a:rPr lang="en-US" dirty="0" smtClean="0"/>
              <a:t>Analyzed </a:t>
            </a:r>
            <a:r>
              <a:rPr lang="en-US" dirty="0"/>
              <a:t>things and </a:t>
            </a:r>
            <a:r>
              <a:rPr lang="en-US" dirty="0" smtClean="0"/>
              <a:t>talked </a:t>
            </a:r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possible </a:t>
            </a:r>
            <a:r>
              <a:rPr lang="en-US" dirty="0" smtClean="0"/>
              <a:t>improvement was found</a:t>
            </a:r>
            <a:endParaRPr lang="pt-P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Team work on a big team isn’t easy</a:t>
            </a:r>
            <a:endParaRPr lang="pt-PT" dirty="0"/>
          </a:p>
          <a:p>
            <a:pPr lvl="1"/>
            <a:r>
              <a:rPr lang="en-US" dirty="0"/>
              <a:t>There are 11 types of software developers:</a:t>
            </a:r>
            <a:endParaRPr lang="pt-PT" dirty="0"/>
          </a:p>
          <a:p>
            <a:pPr lvl="2"/>
            <a:r>
              <a:rPr lang="en-US" dirty="0"/>
              <a:t>The programmer</a:t>
            </a:r>
            <a:endParaRPr lang="pt-PT" dirty="0"/>
          </a:p>
          <a:p>
            <a:pPr lvl="2"/>
            <a:r>
              <a:rPr lang="en-US" dirty="0"/>
              <a:t>The tester</a:t>
            </a:r>
            <a:endParaRPr lang="pt-PT" dirty="0"/>
          </a:p>
          <a:p>
            <a:pPr lvl="2"/>
            <a:r>
              <a:rPr lang="en-US" dirty="0"/>
              <a:t>The dude how </a:t>
            </a:r>
            <a:r>
              <a:rPr lang="en-US" dirty="0" smtClean="0"/>
              <a:t>reads binary</a:t>
            </a:r>
            <a:endParaRPr lang="pt-PT" dirty="0"/>
          </a:p>
          <a:p>
            <a:pPr lvl="1"/>
            <a:r>
              <a:rPr lang="en-US" dirty="0"/>
              <a:t>If neither you  nor the testers can detect more bugs, give it to your master and grab a pen and a notepad, </a:t>
            </a:r>
            <a:r>
              <a:rPr lang="en-US" dirty="0" smtClean="0"/>
              <a:t>you’re going to </a:t>
            </a:r>
            <a:r>
              <a:rPr lang="en-US" dirty="0"/>
              <a:t>need 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600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Previous experience :</a:t>
            </a:r>
          </a:p>
          <a:p>
            <a:pPr lvl="2"/>
            <a:r>
              <a:rPr lang="en-US" dirty="0" smtClean="0"/>
              <a:t>allowed a more direct approach to the problems presented</a:t>
            </a:r>
          </a:p>
          <a:p>
            <a:pPr lvl="2"/>
            <a:r>
              <a:rPr lang="en-US" dirty="0" smtClean="0"/>
              <a:t>allowed me to help other members providing guidance</a:t>
            </a:r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Work Breakdown Chart is a good foundation for the project plan.</a:t>
            </a:r>
          </a:p>
          <a:p>
            <a:r>
              <a:rPr lang="en-US" dirty="0" smtClean="0"/>
              <a:t>Earned Value Graph tasks should be related to one member. If more members are allocated to that task, repeat it.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Project Planning Process seemed OK for this project but should be added hints on how to develop a good WBS.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Regarding tools, SVN is a keeper. Facebook is good for communication but it doesn’t have search functionality.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</a:t>
            </a:r>
            <a:r>
              <a:rPr lang="en-US" dirty="0" smtClean="0"/>
              <a:t>success:</a:t>
            </a:r>
            <a:endParaRPr lang="en-US" dirty="0"/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success</a:t>
            </a:r>
          </a:p>
          <a:p>
            <a:pPr lvl="1"/>
            <a:r>
              <a:rPr lang="en-US" dirty="0" smtClean="0"/>
              <a:t>The structure of the application should be well 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</a:t>
            </a:r>
            <a:r>
              <a:rPr lang="en-US" dirty="0" smtClean="0"/>
              <a:t>working in synchrony</a:t>
            </a:r>
          </a:p>
          <a:p>
            <a:pPr lvl="1"/>
            <a:r>
              <a:rPr lang="en-US" dirty="0"/>
              <a:t>Rigid documents that </a:t>
            </a:r>
            <a:r>
              <a:rPr lang="en-US" dirty="0" smtClean="0"/>
              <a:t>don't </a:t>
            </a:r>
            <a:r>
              <a:rPr lang="en-US" dirty="0"/>
              <a:t>predict exceptions, sometimes </a:t>
            </a:r>
            <a:r>
              <a:rPr lang="en-US" dirty="0" smtClean="0"/>
              <a:t>will not fit the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261</TotalTime>
  <Words>2028</Words>
  <Application>Microsoft Office PowerPoint</Application>
  <PresentationFormat>Widescreen</PresentationFormat>
  <Paragraphs>536</Paragraphs>
  <Slides>70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Martins</cp:lastModifiedBy>
  <cp:revision>50</cp:revision>
  <dcterms:created xsi:type="dcterms:W3CDTF">2013-06-29T09:19:55Z</dcterms:created>
  <dcterms:modified xsi:type="dcterms:W3CDTF">2013-07-03T13:09:44Z</dcterms:modified>
</cp:coreProperties>
</file>