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6" r:id="rId14"/>
    <p:sldId id="280" r:id="rId15"/>
    <p:sldId id="293" r:id="rId16"/>
    <p:sldId id="294" r:id="rId17"/>
    <p:sldId id="295" r:id="rId18"/>
    <p:sldId id="296" r:id="rId19"/>
    <p:sldId id="297" r:id="rId20"/>
    <p:sldId id="298" r:id="rId21"/>
    <p:sldId id="279" r:id="rId22"/>
    <p:sldId id="281" r:id="rId23"/>
    <p:sldId id="284" r:id="rId24"/>
    <p:sldId id="282" r:id="rId25"/>
    <p:sldId id="285" r:id="rId26"/>
    <p:sldId id="283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52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45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</TotalTime>
  <Words>261</Words>
  <Application>Microsoft Office PowerPoint</Application>
  <PresentationFormat>Ecrã Panorâmico</PresentationFormat>
  <Paragraphs>70</Paragraphs>
  <Slides>33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6" baseType="lpstr">
      <vt:lpstr>Arial</vt:lpstr>
      <vt:lpstr>Garamond</vt:lpstr>
      <vt:lpstr>Orgânico</vt:lpstr>
      <vt:lpstr>MIS – PS Keep Your Time</vt:lpstr>
      <vt:lpstr>Content</vt:lpstr>
      <vt:lpstr>Product Overview</vt:lpstr>
      <vt:lpstr>Apresentação do PowerPoint</vt:lpstr>
      <vt:lpstr>Project Managment</vt:lpstr>
      <vt:lpstr>Apresentação do PowerPoint</vt:lpstr>
      <vt:lpstr>Product</vt:lpstr>
      <vt:lpstr>Apresentação do PowerPoint</vt:lpstr>
      <vt:lpstr>Document Managment</vt:lpstr>
      <vt:lpstr>Apresentação do PowerPoint</vt:lpstr>
      <vt:lpstr>Document</vt:lpstr>
      <vt:lpstr>Apresentação do PowerPoint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Risk Management</vt:lpstr>
      <vt:lpstr>Apresentação do PowerPoint</vt:lpstr>
      <vt:lpstr>Product Demonstration</vt:lpstr>
      <vt:lpstr>Apresentação do PowerPoint</vt:lpstr>
      <vt:lpstr>Analysis and Conclusions</vt:lpstr>
      <vt:lpstr>Global</vt:lpstr>
      <vt:lpstr>Carla Machado</vt:lpstr>
      <vt:lpstr>David João</vt:lpstr>
      <vt:lpstr>Filipe Brandão</vt:lpstr>
      <vt:lpstr>João Girão</vt:lpstr>
      <vt:lpstr>João Martins</vt:lpstr>
      <vt:lpstr>Mário Oliveira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Filipe Brandão</cp:lastModifiedBy>
  <cp:revision>9</cp:revision>
  <dcterms:created xsi:type="dcterms:W3CDTF">2013-06-29T09:19:55Z</dcterms:created>
  <dcterms:modified xsi:type="dcterms:W3CDTF">2013-06-29T11:23:43Z</dcterms:modified>
</cp:coreProperties>
</file>