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0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288" r:id="rId59"/>
    <p:sldId id="327" r:id="rId60"/>
    <p:sldId id="328" r:id="rId61"/>
    <p:sldId id="329" r:id="rId62"/>
    <p:sldId id="289" r:id="rId63"/>
    <p:sldId id="290" r:id="rId64"/>
    <p:sldId id="306" r:id="rId65"/>
    <p:sldId id="291" r:id="rId66"/>
    <p:sldId id="342" r:id="rId67"/>
    <p:sldId id="292" r:id="rId68"/>
    <p:sldId id="337" r:id="rId6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78" d="100"/>
          <a:sy n="78" d="100"/>
        </p:scale>
        <p:origin x="6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7257496"/>
        <c:axId val="127255928"/>
      </c:barChart>
      <c:catAx>
        <c:axId val="127257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7255928"/>
        <c:crosses val="autoZero"/>
        <c:auto val="1"/>
        <c:lblAlgn val="ctr"/>
        <c:lblOffset val="100"/>
        <c:noMultiLvlLbl val="0"/>
      </c:catAx>
      <c:valAx>
        <c:axId val="127255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2725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1"/>
          <c:y val="2.4482108622810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7259848"/>
        <c:axId val="127256320"/>
      </c:barChart>
      <c:catAx>
        <c:axId val="127259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7256320"/>
        <c:crosses val="autoZero"/>
        <c:auto val="1"/>
        <c:lblAlgn val="ctr"/>
        <c:lblOffset val="100"/>
        <c:noMultiLvlLbl val="0"/>
      </c:catAx>
      <c:valAx>
        <c:axId val="1272563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2725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7259064"/>
        <c:axId val="127254752"/>
      </c:barChart>
      <c:catAx>
        <c:axId val="127259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7254752"/>
        <c:crosses val="autoZero"/>
        <c:auto val="1"/>
        <c:lblAlgn val="ctr"/>
        <c:lblOffset val="100"/>
        <c:noMultiLvlLbl val="0"/>
      </c:catAx>
      <c:valAx>
        <c:axId val="127254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27259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255144"/>
        <c:axId val="127255536"/>
      </c:barChart>
      <c:catAx>
        <c:axId val="127255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7255536"/>
        <c:crosses val="autoZero"/>
        <c:auto val="1"/>
        <c:lblAlgn val="ctr"/>
        <c:lblOffset val="100"/>
        <c:noMultiLvlLbl val="0"/>
      </c:catAx>
      <c:valAx>
        <c:axId val="127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7255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5.7307692307692335</c:v>
                </c:pt>
                <c:pt idx="4">
                  <c:v>5.8461538461538458</c:v>
                </c:pt>
                <c:pt idx="5">
                  <c:v>6.4038461538461569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217494128"/>
        <c:axId val="217492560"/>
      </c:stockChart>
      <c:catAx>
        <c:axId val="21749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7492560"/>
        <c:crosses val="autoZero"/>
        <c:auto val="1"/>
        <c:lblAlgn val="ctr"/>
        <c:lblOffset val="100"/>
        <c:noMultiLvlLbl val="0"/>
      </c:catAx>
      <c:valAx>
        <c:axId val="21749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7494128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33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6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smtClean="0"/>
              <a:t>Carla </a:t>
            </a:r>
            <a:r>
              <a:rPr lang="pt-PT" b="1" dirty="0"/>
              <a:t>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Times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a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</a:t>
            </a:r>
            <a:r>
              <a:rPr lang="en-US" dirty="0" err="1" smtClean="0"/>
              <a:t>sucess</a:t>
            </a:r>
            <a:endParaRPr lang="en-US" dirty="0" smtClean="0"/>
          </a:p>
          <a:p>
            <a:pPr lvl="1"/>
            <a:r>
              <a:rPr lang="en-US" smtClean="0"/>
              <a:t>The structure of the application should be well planned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to </a:t>
            </a:r>
            <a:r>
              <a:rPr lang="en-US" dirty="0" smtClean="0"/>
              <a:t>work in synchrony</a:t>
            </a:r>
          </a:p>
          <a:p>
            <a:pPr lvl="1"/>
            <a:r>
              <a:rPr lang="en-US" dirty="0"/>
              <a:t>Rigid documents that doesn't predict exceptions, sometimes </a:t>
            </a:r>
            <a:r>
              <a:rPr lang="en-US" dirty="0" smtClean="0"/>
              <a:t>will not fit in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204</TotalTime>
  <Words>1725</Words>
  <Application>Microsoft Office PowerPoint</Application>
  <PresentationFormat>Widescreen</PresentationFormat>
  <Paragraphs>477</Paragraphs>
  <Slides>68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João Martins</cp:lastModifiedBy>
  <cp:revision>33</cp:revision>
  <dcterms:created xsi:type="dcterms:W3CDTF">2013-06-29T09:19:55Z</dcterms:created>
  <dcterms:modified xsi:type="dcterms:W3CDTF">2013-07-02T22:54:48Z</dcterms:modified>
</cp:coreProperties>
</file>