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v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PT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11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dLblPos val="bestFit"/>
            <c:showPercent val="1"/>
            <c:showLeaderLines val="1"/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Estandar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4.25</c:v>
                </c:pt>
              </c:numCache>
            </c:numRef>
          </c:val>
        </c:ser>
        <c:dLbls>
          <c:showPercent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9"/>
          <c:y val="0.89422182227221614"/>
          <c:w val="0.84181970483863588"/>
          <c:h val="6.8887289088863907E-2"/>
        </c:manualLayout>
      </c:layout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9FF-C670-447D-939D-EF4346794650}" type="datetimeFigureOut">
              <a:rPr lang="pt-PT" smtClean="0"/>
              <a:pPr/>
              <a:t>27-06-2013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9BFA-EB4C-4D78-9B92-23A9309109D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</a:t>
            </a:r>
            <a:r>
              <a:rPr lang="en-US" dirty="0" smtClean="0"/>
              <a:t>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Processes and Process Analysis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Had-doc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Test plan wasn’t concluded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</a:t>
            </a:r>
            <a:r>
              <a:rPr lang="en-US" dirty="0" smtClean="0"/>
              <a:t>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5" name="Marcador de Posição de Conteúdo 4"/>
          <p:cNvGraphicFramePr>
            <a:graphicFrameLocks noGrp="1"/>
          </p:cNvGraphicFramePr>
          <p:nvPr>
            <p:ph idx="1"/>
          </p:nvPr>
        </p:nvGraphicFramePr>
        <p:xfrm>
          <a:off x="251520" y="2708920"/>
          <a:ext cx="2386608" cy="20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991"/>
                <a:gridCol w="1187617"/>
              </a:tblGrid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Task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 (Horas)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Reviews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Quality verifications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Test Planning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14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Execution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4,25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2699792" y="1484784"/>
          <a:ext cx="626469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Perception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Equal commitment of all members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endParaRPr lang="en-US" dirty="0" smtClean="0"/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256</Words>
  <Application>Microsoft Office PowerPoint</Application>
  <PresentationFormat>Apresentação no Ecrã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Tema do Office</vt:lpstr>
      <vt:lpstr>Diapositivo 1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Carla Machado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Carla</dc:creator>
  <cp:lastModifiedBy>Carla</cp:lastModifiedBy>
  <cp:revision>26</cp:revision>
  <dcterms:created xsi:type="dcterms:W3CDTF">2013-06-22T09:18:16Z</dcterms:created>
  <dcterms:modified xsi:type="dcterms:W3CDTF">2013-06-27T20:29:07Z</dcterms:modified>
</cp:coreProperties>
</file>