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029" autoAdjust="0"/>
  </p:normalViewPr>
  <p:slideViewPr>
    <p:cSldViewPr snapToGrid="0">
      <p:cViewPr varScale="1">
        <p:scale>
          <a:sx n="53" d="100"/>
          <a:sy n="53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6240656"/>
        <c:axId val="106241040"/>
      </c:barChart>
      <c:catAx>
        <c:axId val="10624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241040"/>
        <c:crosses val="autoZero"/>
        <c:auto val="1"/>
        <c:lblAlgn val="ctr"/>
        <c:lblOffset val="100"/>
        <c:noMultiLvlLbl val="0"/>
      </c:catAx>
      <c:valAx>
        <c:axId val="106241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0624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6181872"/>
        <c:axId val="106324144"/>
      </c:barChart>
      <c:catAx>
        <c:axId val="10618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324144"/>
        <c:crosses val="autoZero"/>
        <c:auto val="1"/>
        <c:lblAlgn val="ctr"/>
        <c:lblOffset val="100"/>
        <c:noMultiLvlLbl val="0"/>
      </c:catAx>
      <c:valAx>
        <c:axId val="106324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0618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6145008"/>
        <c:axId val="105768512"/>
      </c:barChart>
      <c:catAx>
        <c:axId val="10614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5768512"/>
        <c:crosses val="autoZero"/>
        <c:auto val="1"/>
        <c:lblAlgn val="ctr"/>
        <c:lblOffset val="100"/>
        <c:noMultiLvlLbl val="0"/>
      </c:catAx>
      <c:valAx>
        <c:axId val="105768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0614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383192"/>
        <c:axId val="106383584"/>
      </c:barChart>
      <c:catAx>
        <c:axId val="10638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383584"/>
        <c:crosses val="autoZero"/>
        <c:auto val="1"/>
        <c:lblAlgn val="ctr"/>
        <c:lblOffset val="100"/>
        <c:noMultiLvlLbl val="0"/>
      </c:catAx>
      <c:valAx>
        <c:axId val="10638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38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06384368"/>
        <c:axId val="106384760"/>
      </c:stockChart>
      <c:catAx>
        <c:axId val="10638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384760"/>
        <c:crosses val="autoZero"/>
        <c:auto val="1"/>
        <c:lblAlgn val="ctr"/>
        <c:lblOffset val="100"/>
        <c:noMultiLvlLbl val="0"/>
      </c:catAx>
      <c:valAx>
        <c:axId val="10638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38436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</a:t>
            </a:r>
            <a:r>
              <a:rPr lang="en-US" dirty="0" smtClean="0"/>
              <a:t>reads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2026</Words>
  <Application>Microsoft Office PowerPoint</Application>
  <PresentationFormat>Widescreen</PresentationFormat>
  <Paragraphs>536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David Silva</cp:lastModifiedBy>
  <cp:revision>48</cp:revision>
  <dcterms:created xsi:type="dcterms:W3CDTF">2013-06-29T09:19:55Z</dcterms:created>
  <dcterms:modified xsi:type="dcterms:W3CDTF">2013-07-03T12:52:07Z</dcterms:modified>
</cp:coreProperties>
</file>