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80" r:id="rId15"/>
    <p:sldId id="293" r:id="rId16"/>
    <p:sldId id="294" r:id="rId17"/>
    <p:sldId id="295" r:id="rId18"/>
    <p:sldId id="296" r:id="rId19"/>
    <p:sldId id="297" r:id="rId20"/>
    <p:sldId id="298" r:id="rId21"/>
    <p:sldId id="279" r:id="rId22"/>
    <p:sldId id="281" r:id="rId23"/>
    <p:sldId id="284" r:id="rId24"/>
    <p:sldId id="282" r:id="rId25"/>
    <p:sldId id="285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854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923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5110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95996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23156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7005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53379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48146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90398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37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178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0677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7720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8723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95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0895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2027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269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905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</a:t>
            </a:r>
            <a:r>
              <a:rPr lang="en-US" dirty="0" smtClean="0"/>
              <a:t>roles</a:t>
            </a:r>
            <a:endParaRPr lang="en-US" dirty="0" smtClean="0"/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</a:t>
            </a:r>
            <a:r>
              <a:rPr lang="en-US" dirty="0" smtClean="0"/>
              <a:t>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</a:t>
            </a:r>
            <a:r>
              <a:rPr lang="en-US" dirty="0" smtClean="0"/>
              <a:t>milestones</a:t>
            </a:r>
            <a:endParaRPr lang="en-US" dirty="0" smtClean="0"/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Had-doc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</a:t>
            </a:r>
            <a:r>
              <a:rPr lang="en-US" dirty="0" smtClean="0"/>
              <a:t>concluded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</a:t>
            </a:r>
            <a:r>
              <a:rPr lang="en-US" dirty="0" smtClean="0"/>
              <a:t>testing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</a:t>
            </a:r>
            <a:r>
              <a:rPr lang="en-US" smtClean="0"/>
              <a:t> </a:t>
            </a:r>
            <a:r>
              <a:rPr lang="en-US" smtClean="0"/>
              <a:t>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48</TotalTime>
  <Words>261</Words>
  <Application>Microsoft Office PowerPoint</Application>
  <PresentationFormat>Personalizados</PresentationFormat>
  <Paragraphs>70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Parallax</vt:lpstr>
      <vt:lpstr>MIS – PS Keep Your Time</vt:lpstr>
      <vt:lpstr>Content</vt:lpstr>
      <vt:lpstr>Product Overview</vt:lpstr>
      <vt:lpstr>Diapositivo 4</vt:lpstr>
      <vt:lpstr>Project Managment</vt:lpstr>
      <vt:lpstr>Diapositivo 6</vt:lpstr>
      <vt:lpstr>Product</vt:lpstr>
      <vt:lpstr>Diapositivo 8</vt:lpstr>
      <vt:lpstr>Document Managment</vt:lpstr>
      <vt:lpstr>Diapositivo 10</vt:lpstr>
      <vt:lpstr>Document</vt:lpstr>
      <vt:lpstr>Diapositivo 12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Risk Management</vt:lpstr>
      <vt:lpstr>Diapositivo 22</vt:lpstr>
      <vt:lpstr>Product Demonstration</vt:lpstr>
      <vt:lpstr>Diapositivo 24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7</cp:revision>
  <dcterms:created xsi:type="dcterms:W3CDTF">2013-06-29T09:19:55Z</dcterms:created>
  <dcterms:modified xsi:type="dcterms:W3CDTF">2013-06-29T10:10:46Z</dcterms:modified>
</cp:coreProperties>
</file>