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Default Extension="gif" ContentType="image/gif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charts/style4.xml" ContentType="application/vnd.ms-office.chartstyl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1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343" r:id="rId63"/>
    <p:sldId id="344" r:id="rId64"/>
    <p:sldId id="290" r:id="rId65"/>
    <p:sldId id="306" r:id="rId66"/>
    <p:sldId id="291" r:id="rId67"/>
    <p:sldId id="342" r:id="rId68"/>
    <p:sldId id="292" r:id="rId69"/>
    <p:sldId id="337" r:id="rId7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80" d="100"/>
          <a:sy n="80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Folha_de_C_lculo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Estandar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Estandar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Val val="1"/>
        </c:dLbls>
        <c:gapWidth val="444"/>
        <c:overlap val="-90"/>
        <c:axId val="75774592"/>
        <c:axId val="75784576"/>
      </c:barChart>
      <c:catAx>
        <c:axId val="7577459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5784576"/>
        <c:crosses val="autoZero"/>
        <c:auto val="1"/>
        <c:lblAlgn val="ctr"/>
        <c:lblOffset val="100"/>
      </c:catAx>
      <c:valAx>
        <c:axId val="75784576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7577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Estandar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Estandar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Val val="1"/>
        </c:dLbls>
        <c:gapWidth val="444"/>
        <c:overlap val="-90"/>
        <c:axId val="82926208"/>
        <c:axId val="82936192"/>
      </c:barChart>
      <c:catAx>
        <c:axId val="8292620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2936192"/>
        <c:crosses val="autoZero"/>
        <c:auto val="1"/>
        <c:lblAlgn val="ctr"/>
        <c:lblOffset val="100"/>
      </c:catAx>
      <c:valAx>
        <c:axId val="82936192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8292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Estandar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Val val="1"/>
        </c:dLbls>
        <c:gapWidth val="444"/>
        <c:overlap val="-90"/>
        <c:axId val="82589952"/>
        <c:axId val="82591744"/>
      </c:barChart>
      <c:catAx>
        <c:axId val="8258995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2591744"/>
        <c:crosses val="autoZero"/>
        <c:auto val="1"/>
        <c:lblAlgn val="ctr"/>
        <c:lblOffset val="100"/>
      </c:catAx>
      <c:valAx>
        <c:axId val="82591744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8258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7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Estandar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Pt>
            <c:idx val="7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Estandar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Estandar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/>
        <c:gapWidth val="219"/>
        <c:overlap val="-27"/>
        <c:axId val="88824448"/>
        <c:axId val="88838528"/>
      </c:barChart>
      <c:catAx>
        <c:axId val="88824448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8838528"/>
        <c:crosses val="autoZero"/>
        <c:auto val="1"/>
        <c:lblAlgn val="ctr"/>
        <c:lblOffset val="100"/>
      </c:catAx>
      <c:valAx>
        <c:axId val="88838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88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Estandar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Estandar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Estandar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</c:ser>
        <c:dLbls/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89533440"/>
        <c:axId val="89563904"/>
      </c:stockChart>
      <c:catAx>
        <c:axId val="89533440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9563904"/>
        <c:crosses val="autoZero"/>
        <c:auto val="1"/>
        <c:lblAlgn val="ctr"/>
        <c:lblOffset val="100"/>
      </c:catAx>
      <c:valAx>
        <c:axId val="895639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953344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</c:legend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Estandar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xmlns="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10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xmlns="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</a:t>
            </a:r>
            <a:r>
              <a:rPr lang="en-US" smtClean="0"/>
              <a:t>% </a:t>
            </a:r>
            <a:r>
              <a:rPr lang="en-US" smtClean="0"/>
              <a:t>to </a:t>
            </a:r>
            <a:r>
              <a:rPr lang="en-US" dirty="0" smtClean="0"/>
              <a:t>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8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xmlns="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en-US" dirty="0"/>
              <a:t>manage their time in an easy and instinctively </a:t>
            </a:r>
            <a:r>
              <a:rPr lang="en-US" dirty="0" smtClean="0"/>
              <a:t>way</a:t>
            </a:r>
            <a:r>
              <a:rPr lang="pt-PT" dirty="0"/>
              <a:t> </a:t>
            </a:r>
            <a:r>
              <a:rPr lang="en-US" dirty="0" smtClean="0"/>
              <a:t>by allowing to record the time spent on a task.</a:t>
            </a:r>
          </a:p>
          <a:p>
            <a:pPr marL="285750" lvl="1"/>
            <a:r>
              <a:rPr lang="en-US" dirty="0"/>
              <a:t>In addition, this </a:t>
            </a:r>
            <a:r>
              <a:rPr lang="en-US"/>
              <a:t>tool </a:t>
            </a:r>
            <a:r>
              <a:rPr lang="en-US" smtClean="0"/>
              <a:t>permits </a:t>
            </a:r>
            <a:r>
              <a:rPr lang="en-US" dirty="0"/>
              <a:t>adding new 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 smtClean="0"/>
              <a:t>redistribution</a:t>
            </a:r>
            <a:endParaRPr lang="pt-PT" dirty="0" smtClean="0"/>
          </a:p>
          <a:p>
            <a:pPr lvl="2"/>
            <a:r>
              <a:rPr lang="en-US" dirty="0"/>
              <a:t>Analysis 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successful:</a:t>
            </a:r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xmlns="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1889</Words>
  <Application>Microsoft Office PowerPoint</Application>
  <PresentationFormat>Personalizados</PresentationFormat>
  <Paragraphs>509</Paragraphs>
  <Slides>69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69</vt:i4>
      </vt:variant>
    </vt:vector>
  </HeadingPairs>
  <TitlesOfParts>
    <vt:vector size="70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Diapositivo 52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39</cp:revision>
  <dcterms:created xsi:type="dcterms:W3CDTF">2013-06-29T09:19:55Z</dcterms:created>
  <dcterms:modified xsi:type="dcterms:W3CDTF">2013-07-03T00:05:03Z</dcterms:modified>
</cp:coreProperties>
</file>