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80" r:id="rId13"/>
    <p:sldId id="293" r:id="rId14"/>
    <p:sldId id="294" r:id="rId15"/>
    <p:sldId id="295" r:id="rId16"/>
    <p:sldId id="296" r:id="rId17"/>
    <p:sldId id="297" r:id="rId18"/>
    <p:sldId id="298" r:id="rId19"/>
    <p:sldId id="279" r:id="rId20"/>
    <p:sldId id="302" r:id="rId21"/>
    <p:sldId id="301" r:id="rId22"/>
    <p:sldId id="281" r:id="rId23"/>
    <p:sldId id="299" r:id="rId24"/>
    <p:sldId id="300" r:id="rId25"/>
    <p:sldId id="284" r:id="rId26"/>
    <p:sldId id="282" r:id="rId27"/>
    <p:sldId id="285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30/06/2013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49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455</Words>
  <Application>Microsoft Office PowerPoint</Application>
  <PresentationFormat>Widescreen</PresentationFormat>
  <Paragraphs>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Garamond</vt:lpstr>
      <vt:lpstr>Orgânico</vt:lpstr>
      <vt:lpstr>MIS – PS Keep Your Time</vt:lpstr>
      <vt:lpstr>Content</vt:lpstr>
      <vt:lpstr>Product Overview</vt:lpstr>
      <vt:lpstr>PowerPoint Presentation</vt:lpstr>
      <vt:lpstr>Project Managment</vt:lpstr>
      <vt:lpstr>PowerPoint Presentation</vt:lpstr>
      <vt:lpstr>Product</vt:lpstr>
      <vt:lpstr>PowerPoint Presentation</vt:lpstr>
      <vt:lpstr>Document Managment</vt:lpstr>
      <vt:lpstr>PowerPoint Presentation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PowerPoint Presentation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David João</vt:lpstr>
      <vt:lpstr>Filipe Brandão</vt:lpstr>
      <vt:lpstr>João Girão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Rui Ganhoto</cp:lastModifiedBy>
  <cp:revision>13</cp:revision>
  <dcterms:created xsi:type="dcterms:W3CDTF">2013-06-29T09:19:55Z</dcterms:created>
  <dcterms:modified xsi:type="dcterms:W3CDTF">2013-06-30T10:22:28Z</dcterms:modified>
</cp:coreProperties>
</file>