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0"/>
  </p:notesMasterIdLst>
  <p:sldIdLst>
    <p:sldId id="256" r:id="rId2"/>
    <p:sldId id="257" r:id="rId3"/>
    <p:sldId id="309" r:id="rId4"/>
    <p:sldId id="268" r:id="rId5"/>
    <p:sldId id="258" r:id="rId6"/>
    <p:sldId id="307" r:id="rId7"/>
    <p:sldId id="308" r:id="rId8"/>
    <p:sldId id="26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271" r:id="rId27"/>
    <p:sldId id="272" r:id="rId28"/>
    <p:sldId id="303" r:id="rId29"/>
    <p:sldId id="304" r:id="rId30"/>
    <p:sldId id="305" r:id="rId31"/>
    <p:sldId id="273" r:id="rId32"/>
    <p:sldId id="274" r:id="rId33"/>
    <p:sldId id="276" r:id="rId34"/>
    <p:sldId id="280" r:id="rId35"/>
    <p:sldId id="293" r:id="rId36"/>
    <p:sldId id="294" r:id="rId37"/>
    <p:sldId id="295" r:id="rId38"/>
    <p:sldId id="296" r:id="rId39"/>
    <p:sldId id="297" r:id="rId40"/>
    <p:sldId id="298" r:id="rId41"/>
    <p:sldId id="279" r:id="rId42"/>
    <p:sldId id="330" r:id="rId43"/>
    <p:sldId id="331" r:id="rId44"/>
    <p:sldId id="332" r:id="rId45"/>
    <p:sldId id="333" r:id="rId46"/>
    <p:sldId id="334" r:id="rId47"/>
    <p:sldId id="335" r:id="rId48"/>
    <p:sldId id="301" r:id="rId49"/>
    <p:sldId id="281" r:id="rId50"/>
    <p:sldId id="299" r:id="rId51"/>
    <p:sldId id="300" r:id="rId52"/>
    <p:sldId id="284" r:id="rId53"/>
    <p:sldId id="282" r:id="rId54"/>
    <p:sldId id="285" r:id="rId55"/>
    <p:sldId id="283" r:id="rId56"/>
    <p:sldId id="286" r:id="rId57"/>
    <p:sldId id="336" r:id="rId58"/>
    <p:sldId id="287" r:id="rId59"/>
    <p:sldId id="288" r:id="rId60"/>
    <p:sldId id="327" r:id="rId61"/>
    <p:sldId id="328" r:id="rId62"/>
    <p:sldId id="329" r:id="rId63"/>
    <p:sldId id="289" r:id="rId64"/>
    <p:sldId id="290" r:id="rId65"/>
    <p:sldId id="306" r:id="rId66"/>
    <p:sldId id="291" r:id="rId67"/>
    <p:sldId id="292" r:id="rId68"/>
    <p:sldId id="337" r:id="rId6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7" autoAdjust="0"/>
    <p:restoredTop sz="88029" autoAdjust="0"/>
  </p:normalViewPr>
  <p:slideViewPr>
    <p:cSldViewPr snapToGrid="0">
      <p:cViewPr varScale="1">
        <p:scale>
          <a:sx n="65" d="100"/>
          <a:sy n="65" d="100"/>
        </p:scale>
        <p:origin x="9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63674848"/>
        <c:axId val="863676480"/>
      </c:barChart>
      <c:catAx>
        <c:axId val="86367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63676480"/>
        <c:crosses val="autoZero"/>
        <c:auto val="1"/>
        <c:lblAlgn val="ctr"/>
        <c:lblOffset val="100"/>
        <c:noMultiLvlLbl val="0"/>
      </c:catAx>
      <c:valAx>
        <c:axId val="863676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86367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6"/>
          <c:y val="2.44821086228107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00149408"/>
        <c:axId val="700150496"/>
      </c:barChart>
      <c:catAx>
        <c:axId val="700149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00150496"/>
        <c:crosses val="autoZero"/>
        <c:auto val="1"/>
        <c:lblAlgn val="ctr"/>
        <c:lblOffset val="100"/>
        <c:noMultiLvlLbl val="0"/>
      </c:catAx>
      <c:valAx>
        <c:axId val="700150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70014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00153216"/>
        <c:axId val="914617296"/>
      </c:barChart>
      <c:catAx>
        <c:axId val="700153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14617296"/>
        <c:crosses val="autoZero"/>
        <c:auto val="1"/>
        <c:lblAlgn val="ctr"/>
        <c:lblOffset val="100"/>
        <c:noMultiLvlLbl val="0"/>
      </c:catAx>
      <c:valAx>
        <c:axId val="914617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70015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4620560"/>
        <c:axId val="914614032"/>
      </c:barChart>
      <c:catAx>
        <c:axId val="91462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14614032"/>
        <c:crosses val="autoZero"/>
        <c:auto val="1"/>
        <c:lblAlgn val="ctr"/>
        <c:lblOffset val="100"/>
        <c:noMultiLvlLbl val="0"/>
      </c:catAx>
      <c:valAx>
        <c:axId val="91461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1462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5.7307692307692317</c:v>
                </c:pt>
                <c:pt idx="4">
                  <c:v>5.8461538461538458</c:v>
                </c:pt>
                <c:pt idx="5">
                  <c:v>6.4038461538461551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914614576"/>
        <c:axId val="914615120"/>
      </c:stockChart>
      <c:catAx>
        <c:axId val="91461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14615120"/>
        <c:crosses val="autoZero"/>
        <c:auto val="1"/>
        <c:lblAlgn val="ctr"/>
        <c:lblOffset val="100"/>
        <c:noMultiLvlLbl val="0"/>
      </c:catAx>
      <c:valAx>
        <c:axId val="91461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14614576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388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8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02/07/2013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01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3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technique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for </a:t>
            </a:r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dirty="0" smtClean="0"/>
          </a:p>
          <a:p>
            <a:pPr lvl="1"/>
            <a:r>
              <a:rPr lang="pt-PT" dirty="0" smtClean="0"/>
              <a:t>Time </a:t>
            </a:r>
            <a:r>
              <a:rPr lang="pt-PT" dirty="0" err="1" smtClean="0"/>
              <a:t>during</a:t>
            </a:r>
            <a:r>
              <a:rPr lang="pt-PT" dirty="0" smtClean="0"/>
              <a:t> </a:t>
            </a:r>
            <a:r>
              <a:rPr lang="pt-PT" dirty="0" err="1" smtClean="0"/>
              <a:t>discussions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controlled</a:t>
            </a:r>
            <a:endParaRPr lang="pt-PT" dirty="0" smtClean="0"/>
          </a:p>
          <a:p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Breakdown</a:t>
            </a:r>
            <a:r>
              <a:rPr lang="pt-PT" dirty="0" smtClean="0"/>
              <a:t>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built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discussed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estimations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:</a:t>
            </a:r>
          </a:p>
          <a:p>
            <a:pPr lvl="1"/>
            <a:r>
              <a:rPr lang="pt-PT" dirty="0" err="1" smtClean="0"/>
              <a:t>Before</a:t>
            </a:r>
            <a:r>
              <a:rPr lang="pt-PT" dirty="0" smtClean="0"/>
              <a:t> KOM</a:t>
            </a:r>
          </a:p>
          <a:p>
            <a:pPr lvl="1"/>
            <a:r>
              <a:rPr lang="pt-PT" dirty="0" err="1" smtClean="0"/>
              <a:t>After</a:t>
            </a:r>
            <a:r>
              <a:rPr lang="pt-PT" dirty="0" smtClean="0"/>
              <a:t> “SRS </a:t>
            </a:r>
            <a:r>
              <a:rPr lang="pt-PT" dirty="0" err="1" smtClean="0"/>
              <a:t>Review</a:t>
            </a:r>
            <a:r>
              <a:rPr lang="pt-PT" dirty="0" smtClean="0"/>
              <a:t>” </a:t>
            </a:r>
            <a:r>
              <a:rPr lang="pt-PT" dirty="0" err="1" smtClean="0"/>
              <a:t>milestone</a:t>
            </a:r>
            <a:r>
              <a:rPr lang="pt-PT" dirty="0"/>
              <a:t> 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individual </a:t>
            </a:r>
            <a:r>
              <a:rPr lang="pt-PT" dirty="0" err="1" smtClean="0"/>
              <a:t>logs</a:t>
            </a:r>
            <a:r>
              <a:rPr lang="pt-PT" dirty="0" smtClean="0"/>
              <a:t>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/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r>
                        <a:rPr lang="pt-PT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230,75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Meetings/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Discussions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14%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65,25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12%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Research/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33,5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22,5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Repository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Management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14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3%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Software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pPr lvl="1"/>
            <a:r>
              <a:rPr lang="pt-PT" dirty="0" err="1" smtClean="0"/>
              <a:t>Centralized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Microsoft Project for </a:t>
            </a:r>
            <a:r>
              <a:rPr lang="pt-PT" dirty="0" err="1" smtClean="0"/>
              <a:t>scheduling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allocation</a:t>
            </a:r>
            <a:endParaRPr lang="pt-PT" dirty="0" smtClean="0"/>
          </a:p>
          <a:p>
            <a:pPr lvl="1"/>
            <a:r>
              <a:rPr lang="pt-PT" dirty="0" err="1" smtClean="0"/>
              <a:t>Easier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err="1" smtClean="0"/>
              <a:t>What’s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r>
              <a:rPr lang="pt-PT" dirty="0" smtClean="0"/>
              <a:t> time</a:t>
            </a:r>
          </a:p>
          <a:p>
            <a:pPr lvl="1"/>
            <a:endParaRPr lang="pt-PT" dirty="0" smtClean="0"/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in Microsoft Excel for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WBS </a:t>
            </a:r>
            <a:r>
              <a:rPr lang="pt-PT" dirty="0" err="1" smtClean="0"/>
              <a:t>tasks</a:t>
            </a:r>
            <a:endParaRPr lang="pt-PT" dirty="0" smtClean="0"/>
          </a:p>
          <a:p>
            <a:pPr lvl="1"/>
            <a:r>
              <a:rPr lang="pt-PT" dirty="0" err="1" smtClean="0"/>
              <a:t>Haven’t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full</a:t>
            </a:r>
            <a:r>
              <a:rPr lang="pt-PT" dirty="0" smtClean="0"/>
              <a:t> </a:t>
            </a:r>
            <a:r>
              <a:rPr lang="pt-PT" dirty="0" err="1" smtClean="0"/>
              <a:t>potential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Individual </a:t>
            </a:r>
            <a:r>
              <a:rPr lang="pt-PT" dirty="0" err="1" smtClean="0"/>
              <a:t>logs</a:t>
            </a:r>
            <a:endParaRPr lang="pt-PT" dirty="0" smtClean="0"/>
          </a:p>
          <a:p>
            <a:pPr lvl="1"/>
            <a:r>
              <a:rPr lang="pt-PT" dirty="0" err="1" smtClean="0"/>
              <a:t>What</a:t>
            </a:r>
            <a:r>
              <a:rPr lang="pt-PT" dirty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much</a:t>
            </a:r>
            <a:r>
              <a:rPr lang="pt-PT" dirty="0" smtClean="0"/>
              <a:t> </a:t>
            </a:r>
            <a:r>
              <a:rPr lang="pt-PT" dirty="0" err="1" smtClean="0"/>
              <a:t>did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cost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556932"/>
            <a:ext cx="2253190" cy="3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1807" y="2557463"/>
            <a:ext cx="630838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9426" y="2726947"/>
            <a:ext cx="6308386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7812" y="2556932"/>
            <a:ext cx="3048256" cy="36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Previous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:</a:t>
            </a:r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a more </a:t>
            </a:r>
            <a:r>
              <a:rPr lang="pt-PT" dirty="0" err="1" smtClean="0"/>
              <a:t>direct</a:t>
            </a:r>
            <a:r>
              <a:rPr lang="pt-PT" dirty="0" smtClean="0"/>
              <a:t> </a:t>
            </a:r>
            <a:r>
              <a:rPr lang="pt-PT" dirty="0" err="1" smtClean="0"/>
              <a:t>approach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/>
              <a:t> </a:t>
            </a:r>
            <a:r>
              <a:rPr lang="pt-PT" dirty="0" err="1" smtClean="0"/>
              <a:t>presented</a:t>
            </a:r>
            <a:endParaRPr lang="pt-PT" dirty="0"/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me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members</a:t>
            </a:r>
            <a:r>
              <a:rPr lang="pt-PT" dirty="0" smtClean="0"/>
              <a:t> </a:t>
            </a:r>
            <a:r>
              <a:rPr lang="pt-PT" dirty="0" err="1" smtClean="0"/>
              <a:t>providing</a:t>
            </a:r>
            <a:r>
              <a:rPr lang="pt-PT" dirty="0" smtClean="0"/>
              <a:t> </a:t>
            </a:r>
            <a:r>
              <a:rPr lang="pt-PT" dirty="0" err="1" smtClean="0"/>
              <a:t>guidance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Breakdown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foundation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related</a:t>
            </a:r>
            <a:r>
              <a:rPr lang="pt-PT" dirty="0" smtClean="0"/>
              <a:t> to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member</a:t>
            </a:r>
            <a:r>
              <a:rPr lang="pt-PT" dirty="0" smtClean="0"/>
              <a:t>. </a:t>
            </a:r>
            <a:r>
              <a:rPr lang="pt-PT" dirty="0" err="1" smtClean="0"/>
              <a:t>If</a:t>
            </a:r>
            <a:r>
              <a:rPr lang="pt-PT" dirty="0" smtClean="0"/>
              <a:t> more </a:t>
            </a:r>
            <a:r>
              <a:rPr lang="pt-PT" dirty="0" err="1" smtClean="0"/>
              <a:t>members</a:t>
            </a:r>
            <a:r>
              <a:rPr lang="pt-PT" dirty="0" smtClean="0"/>
              <a:t> are </a:t>
            </a:r>
            <a:r>
              <a:rPr lang="pt-PT" dirty="0" err="1" smtClean="0"/>
              <a:t>allocated</a:t>
            </a:r>
            <a:r>
              <a:rPr lang="pt-PT" dirty="0" smtClean="0"/>
              <a:t> to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, </a:t>
            </a:r>
            <a:r>
              <a:rPr lang="pt-PT" dirty="0" err="1" smtClean="0"/>
              <a:t>repeat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r>
              <a:rPr lang="pt-PT" dirty="0">
                <a:sym typeface="Wingdings" panose="05000000000000000000" pitchFamily="2" charset="2"/>
              </a:rPr>
              <a:t>Project </a:t>
            </a:r>
            <a:r>
              <a:rPr lang="pt-PT" dirty="0" err="1">
                <a:sym typeface="Wingdings" panose="05000000000000000000" pitchFamily="2" charset="2"/>
              </a:rPr>
              <a:t>Planning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Process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seemed</a:t>
            </a:r>
            <a:r>
              <a:rPr lang="pt-PT" dirty="0">
                <a:sym typeface="Wingdings" panose="05000000000000000000" pitchFamily="2" charset="2"/>
              </a:rPr>
              <a:t> OK for </a:t>
            </a:r>
            <a:r>
              <a:rPr lang="pt-PT" dirty="0" err="1">
                <a:sym typeface="Wingdings" panose="05000000000000000000" pitchFamily="2" charset="2"/>
              </a:rPr>
              <a:t>this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project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but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should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added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hints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on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how</a:t>
            </a:r>
            <a:r>
              <a:rPr lang="pt-PT" dirty="0">
                <a:sym typeface="Wingdings" panose="05000000000000000000" pitchFamily="2" charset="2"/>
              </a:rPr>
              <a:t> to </a:t>
            </a:r>
            <a:r>
              <a:rPr lang="pt-PT" dirty="0" err="1">
                <a:sym typeface="Wingdings" panose="05000000000000000000" pitchFamily="2" charset="2"/>
              </a:rPr>
              <a:t>develop</a:t>
            </a:r>
            <a:r>
              <a:rPr lang="pt-PT" dirty="0">
                <a:sym typeface="Wingdings" panose="05000000000000000000" pitchFamily="2" charset="2"/>
              </a:rPr>
              <a:t> a </a:t>
            </a:r>
            <a:r>
              <a:rPr lang="pt-PT" dirty="0" err="1">
                <a:sym typeface="Wingdings" panose="05000000000000000000" pitchFamily="2" charset="2"/>
              </a:rPr>
              <a:t>good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smtClean="0">
                <a:sym typeface="Wingdings" panose="05000000000000000000" pitchFamily="2" charset="2"/>
              </a:rPr>
              <a:t>WBS.</a:t>
            </a:r>
          </a:p>
          <a:p>
            <a:r>
              <a:rPr lang="pt-PT" dirty="0" err="1" smtClean="0">
                <a:sym typeface="Wingdings" panose="05000000000000000000" pitchFamily="2" charset="2"/>
              </a:rPr>
              <a:t>Regarding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tools</a:t>
            </a:r>
            <a:r>
              <a:rPr lang="pt-PT" dirty="0" smtClean="0">
                <a:sym typeface="Wingdings" panose="05000000000000000000" pitchFamily="2" charset="2"/>
              </a:rPr>
              <a:t>, SVN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to </a:t>
            </a:r>
            <a:r>
              <a:rPr lang="pt-PT" dirty="0" err="1" smtClean="0">
                <a:sym typeface="Wingdings" panose="05000000000000000000" pitchFamily="2" charset="2"/>
              </a:rPr>
              <a:t>keeper</a:t>
            </a:r>
            <a:r>
              <a:rPr lang="pt-PT" dirty="0" smtClean="0">
                <a:sym typeface="Wingdings" panose="05000000000000000000" pitchFamily="2" charset="2"/>
              </a:rPr>
              <a:t>. </a:t>
            </a:r>
            <a:r>
              <a:rPr lang="pt-PT" dirty="0" err="1" smtClean="0">
                <a:sym typeface="Wingdings" panose="05000000000000000000" pitchFamily="2" charset="2"/>
              </a:rPr>
              <a:t>Facebook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good</a:t>
            </a:r>
            <a:r>
              <a:rPr lang="pt-PT" dirty="0" smtClean="0">
                <a:sym typeface="Wingdings" panose="05000000000000000000" pitchFamily="2" charset="2"/>
              </a:rPr>
              <a:t> for </a:t>
            </a:r>
            <a:r>
              <a:rPr lang="pt-PT" dirty="0" err="1" smtClean="0">
                <a:sym typeface="Wingdings" panose="05000000000000000000" pitchFamily="2" charset="2"/>
              </a:rPr>
              <a:t>communication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but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doesn’t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have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search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functionality</a:t>
            </a:r>
            <a:r>
              <a:rPr lang="pt-PT" dirty="0" smtClean="0">
                <a:sym typeface="Wingdings" panose="05000000000000000000" pitchFamily="2" charset="2"/>
              </a:rPr>
              <a:t>.</a:t>
            </a:r>
            <a:endParaRPr lang="pt-P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</a:t>
            </a:r>
            <a:r>
              <a:rPr lang="en-US" dirty="0" smtClean="0"/>
              <a:t>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</a:t>
            </a:r>
            <a:r>
              <a:rPr lang="en-US" dirty="0" smtClean="0"/>
              <a:t>in Team </a:t>
            </a:r>
            <a:r>
              <a:rPr lang="en-US" dirty="0" smtClean="0"/>
              <a:t>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  <a:endParaRPr lang="en-US" dirty="0" smtClean="0"/>
          </a:p>
          <a:p>
            <a:r>
              <a:rPr lang="en-US" dirty="0" smtClean="0"/>
              <a:t>Lessons </a:t>
            </a:r>
            <a:r>
              <a:rPr lang="en-US" dirty="0" smtClean="0"/>
              <a:t>Learned</a:t>
            </a:r>
          </a:p>
          <a:p>
            <a:pPr lvl="1"/>
            <a:r>
              <a:rPr lang="en-US" dirty="0"/>
              <a:t>It's not easy to keep a big team to </a:t>
            </a:r>
            <a:r>
              <a:rPr lang="en-US" dirty="0" smtClean="0"/>
              <a:t>work in synchrony</a:t>
            </a:r>
          </a:p>
          <a:p>
            <a:pPr lvl="1"/>
            <a:r>
              <a:rPr lang="en-US" dirty="0"/>
              <a:t>Rigid documents that doesn't predict exceptions, sometimes </a:t>
            </a:r>
            <a:r>
              <a:rPr lang="en-US" dirty="0" smtClean="0"/>
              <a:t>will not fit in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6576" y="2567295"/>
            <a:ext cx="4879256" cy="379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9461" y="2567295"/>
            <a:ext cx="5057468" cy="37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173</TotalTime>
  <Words>1560</Words>
  <Application>Microsoft Office PowerPoint</Application>
  <PresentationFormat>Widescreen</PresentationFormat>
  <Paragraphs>421</Paragraphs>
  <Slides>68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Product Overview</vt:lpstr>
      <vt:lpstr>Product Overview</vt:lpstr>
      <vt:lpstr>Project Managment</vt:lpstr>
      <vt:lpstr>Team Members</vt:lpstr>
      <vt:lpstr>Product Overview</vt:lpstr>
      <vt:lpstr>PowerPoint Presentation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PowerPoint Presentation</vt:lpstr>
      <vt:lpstr>Requirements</vt:lpstr>
      <vt:lpstr>Requirements</vt:lpstr>
      <vt:lpstr>Requirements conclusion</vt:lpstr>
      <vt:lpstr>Document Managment</vt:lpstr>
      <vt:lpstr>PowerPoint Presentation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Martins</vt:lpstr>
      <vt:lpstr>João Martins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Rui Ganhoto</cp:lastModifiedBy>
  <cp:revision>24</cp:revision>
  <dcterms:created xsi:type="dcterms:W3CDTF">2013-06-29T09:19:55Z</dcterms:created>
  <dcterms:modified xsi:type="dcterms:W3CDTF">2013-07-01T23:50:06Z</dcterms:modified>
</cp:coreProperties>
</file>