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2DCA-0CBF-495D-B9F2-B00F3D90DEF1}" type="datetimeFigureOut">
              <a:rPr lang="en-GB" smtClean="0"/>
              <a:t>08/04/2013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02A91-ED3A-435A-8B8E-900C4766FF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80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02A91-ED3A-435A-8B8E-900C4766FF3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13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6D1-E733-4502-AC21-5863EA5F1974}" type="datetime1">
              <a:rPr lang="pt-PT" smtClean="0"/>
              <a:t>08/04/2013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2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A504-5B7B-4F01-AE7F-40824D416F35}" type="datetime1">
              <a:rPr lang="pt-PT" smtClean="0"/>
              <a:t>08/04/2013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671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648-8385-4580-8CE5-108EDBCFFF09}" type="datetime1">
              <a:rPr lang="pt-PT" smtClean="0"/>
              <a:t>08/04/2013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348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FEF1-7E51-4391-AC13-858013F46776}" type="datetime1">
              <a:rPr lang="pt-PT" smtClean="0"/>
              <a:t>08/04/2013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4A13-E12D-4300-A16F-BA489CAA2CAE}" type="datetime1">
              <a:rPr lang="pt-PT" smtClean="0"/>
              <a:t>08/04/2013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708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66F2-6F9C-4C6C-AE84-00C3820591BA}" type="datetime1">
              <a:rPr lang="pt-PT" smtClean="0"/>
              <a:t>08/04/2013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365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FAA5-0171-463C-9437-ED6142CF9864}" type="datetime1">
              <a:rPr lang="pt-PT" smtClean="0"/>
              <a:t>08/04/2013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490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7DBC-AACF-4F66-975F-E0C4AC700440}" type="datetime1">
              <a:rPr lang="pt-PT" smtClean="0"/>
              <a:t>08/04/2013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314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F1CF-007C-486F-90C8-C62A1B7EEB65}" type="datetime1">
              <a:rPr lang="pt-PT" smtClean="0"/>
              <a:t>08/04/2013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79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ABF2-B72D-4811-96A7-44976125F421}" type="datetime1">
              <a:rPr lang="pt-PT" smtClean="0"/>
              <a:t>08/04/2013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138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D753-2CED-408A-B7AB-3AB9C65A1F96}" type="datetime1">
              <a:rPr lang="pt-PT" smtClean="0"/>
              <a:t>08/04/2013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890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73B3-07BE-4E34-B324-A2BA9B49CBA8}" type="datetime1">
              <a:rPr lang="pt-PT" smtClean="0"/>
              <a:t>08/04/2013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1393-C84F-483E-9063-EF47466136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506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Keep Your Time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Team: </a:t>
            </a:r>
            <a:r>
              <a:rPr lang="en-GB" sz="2800" dirty="0" smtClean="0"/>
              <a:t>PS2Win</a:t>
            </a:r>
          </a:p>
          <a:p>
            <a:r>
              <a:rPr lang="en-GB" dirty="0" smtClean="0"/>
              <a:t>Kick-off Meeting</a:t>
            </a:r>
            <a:endParaRPr lang="en-GB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22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Keep Your Time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time spent in individual tasks is an increasing concern for </a:t>
            </a:r>
            <a:r>
              <a:rPr lang="en-US" dirty="0" smtClean="0"/>
              <a:t>everyone;</a:t>
            </a:r>
          </a:p>
          <a:p>
            <a:r>
              <a:rPr lang="en-US" b="1" dirty="0"/>
              <a:t>Business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osts </a:t>
            </a:r>
            <a:r>
              <a:rPr lang="en-US" dirty="0"/>
              <a:t>and deadlines are a major </a:t>
            </a:r>
            <a:r>
              <a:rPr lang="en-US" dirty="0" smtClean="0"/>
              <a:t>concern;</a:t>
            </a:r>
          </a:p>
          <a:p>
            <a:pPr lvl="1"/>
            <a:r>
              <a:rPr lang="en-US" dirty="0" smtClean="0"/>
              <a:t>The time </a:t>
            </a:r>
            <a:r>
              <a:rPr lang="en-US" dirty="0"/>
              <a:t>management doesn’t always receive the required attention or isn’t controlled in an appropriate manner.</a:t>
            </a:r>
            <a:endParaRPr lang="en-GB" dirty="0" smtClean="0"/>
          </a:p>
          <a:p>
            <a:pPr marL="0" indent="0" algn="ctr">
              <a:buNone/>
            </a:pPr>
            <a:endParaRPr lang="en-GB" sz="3600" dirty="0" smtClean="0"/>
          </a:p>
          <a:p>
            <a:pPr marL="0" indent="0" algn="ctr">
              <a:buNone/>
            </a:pPr>
            <a:r>
              <a:rPr lang="en-GB" sz="3600" dirty="0" smtClean="0"/>
              <a:t>Time Tracking and Task Management System</a:t>
            </a:r>
            <a:endParaRPr lang="en-GB" sz="36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191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Increase people’s efficiency and performance;</a:t>
            </a:r>
          </a:p>
          <a:p>
            <a:pPr algn="ctr"/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Assist a person to focus on a certain task;</a:t>
            </a:r>
            <a:endParaRPr lang="pt-PT" sz="3600" dirty="0" smtClean="0"/>
          </a:p>
          <a:p>
            <a:pPr algn="ctr"/>
            <a:endParaRPr lang="pt-PT" sz="36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294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Risk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Poor </a:t>
            </a:r>
            <a:r>
              <a:rPr lang="en-US" sz="3600" dirty="0"/>
              <a:t>adherence by people</a:t>
            </a:r>
            <a:endParaRPr lang="pt-PT" sz="36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127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</a:t>
            </a:r>
            <a:br>
              <a:rPr lang="en-GB" dirty="0" smtClean="0"/>
            </a:br>
            <a:r>
              <a:rPr lang="en-GB" sz="1800" dirty="0" smtClean="0"/>
              <a:t>Keep Your Time</a:t>
            </a:r>
            <a:endParaRPr lang="en-GB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408" y="2336248"/>
            <a:ext cx="1986792" cy="2175767"/>
          </a:xfrm>
          <a:prstGeom prst="rect">
            <a:avLst/>
          </a:prstGeom>
        </p:spPr>
      </p:pic>
      <p:sp>
        <p:nvSpPr>
          <p:cNvPr id="6" name="Seta para a esquerda e para a direita 5"/>
          <p:cNvSpPr/>
          <p:nvPr/>
        </p:nvSpPr>
        <p:spPr>
          <a:xfrm>
            <a:off x="4746337" y="3064168"/>
            <a:ext cx="2437714" cy="7199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838200" y="4694270"/>
            <a:ext cx="4908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Task Time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Adding, editing and deleting tasks;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Group tasks;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Inactivity alerts;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Registering and timing individual tasks;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Exporting data.</a:t>
            </a:r>
            <a:endParaRPr lang="en-GB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186047" y="2694836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Communication</a:t>
            </a:r>
            <a:endParaRPr lang="en-GB" dirty="0"/>
          </a:p>
        </p:txBody>
      </p:sp>
      <p:sp>
        <p:nvSpPr>
          <p:cNvPr id="9" name="CaixaDeTexto 8"/>
          <p:cNvSpPr txBox="1"/>
          <p:nvPr/>
        </p:nvSpPr>
        <p:spPr>
          <a:xfrm>
            <a:off x="7891474" y="4933071"/>
            <a:ext cx="2918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Start/Stop time tracking</a:t>
            </a:r>
          </a:p>
          <a:p>
            <a:r>
              <a:rPr lang="en-GB" sz="2000" dirty="0" smtClean="0"/>
              <a:t>Adding new task</a:t>
            </a:r>
          </a:p>
          <a:p>
            <a:r>
              <a:rPr lang="en-GB" sz="2000" dirty="0" smtClean="0"/>
              <a:t>Selecting and viewing task</a:t>
            </a:r>
            <a:endParaRPr lang="en-GB" sz="2000" dirty="0"/>
          </a:p>
        </p:txBody>
      </p:sp>
      <p:sp>
        <p:nvSpPr>
          <p:cNvPr id="11" name="Oval 10"/>
          <p:cNvSpPr/>
          <p:nvPr/>
        </p:nvSpPr>
        <p:spPr>
          <a:xfrm rot="1082693">
            <a:off x="9550424" y="329561"/>
            <a:ext cx="2548322" cy="10067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Functional</a:t>
            </a:r>
            <a:endParaRPr lang="en-GB" sz="2400" b="1" dirty="0"/>
          </a:p>
        </p:txBody>
      </p:sp>
      <p:sp>
        <p:nvSpPr>
          <p:cNvPr id="12" name="Oval 11"/>
          <p:cNvSpPr/>
          <p:nvPr/>
        </p:nvSpPr>
        <p:spPr>
          <a:xfrm rot="1082693">
            <a:off x="7046450" y="329562"/>
            <a:ext cx="2548322" cy="10067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Portability</a:t>
            </a:r>
            <a:endParaRPr lang="en-GB" sz="2400" b="1" dirty="0"/>
          </a:p>
        </p:txBody>
      </p:sp>
      <p:sp>
        <p:nvSpPr>
          <p:cNvPr id="13" name="Oval 12"/>
          <p:cNvSpPr/>
          <p:nvPr/>
        </p:nvSpPr>
        <p:spPr>
          <a:xfrm rot="1082693">
            <a:off x="4541480" y="389104"/>
            <a:ext cx="2549342" cy="10067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Interactivity</a:t>
            </a:r>
            <a:endParaRPr lang="en-GB" sz="2400" b="1" dirty="0"/>
          </a:p>
        </p:txBody>
      </p:sp>
      <p:grpSp>
        <p:nvGrpSpPr>
          <p:cNvPr id="16" name="Grupo 15"/>
          <p:cNvGrpSpPr/>
          <p:nvPr/>
        </p:nvGrpSpPr>
        <p:grpSpPr>
          <a:xfrm>
            <a:off x="1787857" y="2224585"/>
            <a:ext cx="2009164" cy="2113155"/>
            <a:chOff x="1518860" y="2036797"/>
            <a:chExt cx="2278161" cy="2300943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860" y="2036797"/>
              <a:ext cx="2278161" cy="2300943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2021983" y="2356834"/>
              <a:ext cx="1146219" cy="798490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455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Software</a:t>
            </a:r>
            <a:br>
              <a:rPr lang="pt-PT" dirty="0" smtClean="0"/>
            </a:br>
            <a:r>
              <a:rPr lang="pt-PT" sz="1800" dirty="0" err="1" smtClean="0"/>
              <a:t>Keep</a:t>
            </a:r>
            <a:r>
              <a:rPr lang="pt-PT" sz="1800" dirty="0" smtClean="0"/>
              <a:t> </a:t>
            </a:r>
            <a:r>
              <a:rPr lang="pt-PT" sz="1800" dirty="0" err="1" smtClean="0"/>
              <a:t>Your</a:t>
            </a:r>
            <a:r>
              <a:rPr lang="pt-PT" sz="1800" dirty="0" smtClean="0"/>
              <a:t> Time</a:t>
            </a:r>
            <a:endParaRPr lang="pt-PT" sz="4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Assumptions:</a:t>
            </a:r>
          </a:p>
          <a:p>
            <a:pPr lvl="1"/>
            <a:endParaRPr lang="en-GB" b="1" dirty="0"/>
          </a:p>
          <a:p>
            <a:pPr lvl="1"/>
            <a:r>
              <a:rPr lang="en-GB" dirty="0" smtClean="0"/>
              <a:t>The computer will have:</a:t>
            </a:r>
          </a:p>
          <a:p>
            <a:pPr lvl="2"/>
            <a:r>
              <a:rPr lang="en-GB" dirty="0" smtClean="0"/>
              <a:t>Windows OS (least the Vista version);</a:t>
            </a:r>
          </a:p>
          <a:p>
            <a:pPr lvl="2"/>
            <a:r>
              <a:rPr lang="en-GB" dirty="0" smtClean="0"/>
              <a:t>Framework .NET 4.5;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The Smartphone will have:</a:t>
            </a:r>
          </a:p>
          <a:p>
            <a:pPr lvl="2"/>
            <a:r>
              <a:rPr lang="en-GB" dirty="0" smtClean="0"/>
              <a:t>An Android platform;</a:t>
            </a:r>
          </a:p>
          <a:p>
            <a:pPr lvl="2"/>
            <a:r>
              <a:rPr lang="en-GB" dirty="0" smtClean="0"/>
              <a:t>Wireless technology.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The computer and the smartphone must be connected to the same network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Projeto de Software - 2012/2013</a:t>
            </a:r>
            <a:endParaRPr lang="pt-PT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393-C84F-483E-9063-EF47466136D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783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203</Words>
  <Application>Microsoft Office PowerPoint</Application>
  <PresentationFormat>Ecrã Panorâmico</PresentationFormat>
  <Paragraphs>60</Paragraphs>
  <Slides>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Keep Your Time</vt:lpstr>
      <vt:lpstr>Keep Your Time</vt:lpstr>
      <vt:lpstr>Objectives</vt:lpstr>
      <vt:lpstr>Business Risk</vt:lpstr>
      <vt:lpstr>Software Keep Your Time</vt:lpstr>
      <vt:lpstr>Software Keep Your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 Your Time</dc:title>
  <dc:creator>João Girão</dc:creator>
  <cp:lastModifiedBy>João Girão</cp:lastModifiedBy>
  <cp:revision>14</cp:revision>
  <dcterms:created xsi:type="dcterms:W3CDTF">2013-04-06T23:19:26Z</dcterms:created>
  <dcterms:modified xsi:type="dcterms:W3CDTF">2013-04-07T23:41:21Z</dcterms:modified>
</cp:coreProperties>
</file>