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Default Extension="gif" ContentType="image/gif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5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338" r:id="rId34"/>
    <p:sldId id="339" r:id="rId35"/>
    <p:sldId id="340" r:id="rId36"/>
    <p:sldId id="341" r:id="rId37"/>
    <p:sldId id="276" r:id="rId38"/>
    <p:sldId id="280" r:id="rId39"/>
    <p:sldId id="293" r:id="rId40"/>
    <p:sldId id="294" r:id="rId41"/>
    <p:sldId id="295" r:id="rId42"/>
    <p:sldId id="296" r:id="rId43"/>
    <p:sldId id="297" r:id="rId44"/>
    <p:sldId id="298" r:id="rId45"/>
    <p:sldId id="279" r:id="rId46"/>
    <p:sldId id="330" r:id="rId47"/>
    <p:sldId id="331" r:id="rId48"/>
    <p:sldId id="332" r:id="rId49"/>
    <p:sldId id="333" r:id="rId50"/>
    <p:sldId id="334" r:id="rId51"/>
    <p:sldId id="335" r:id="rId52"/>
    <p:sldId id="301" r:id="rId53"/>
    <p:sldId id="281" r:id="rId54"/>
    <p:sldId id="299" r:id="rId55"/>
    <p:sldId id="300" r:id="rId56"/>
    <p:sldId id="284" r:id="rId57"/>
    <p:sldId id="282" r:id="rId58"/>
    <p:sldId id="285" r:id="rId59"/>
    <p:sldId id="283" r:id="rId60"/>
    <p:sldId id="286" r:id="rId61"/>
    <p:sldId id="336" r:id="rId62"/>
    <p:sldId id="287" r:id="rId63"/>
    <p:sldId id="288" r:id="rId64"/>
    <p:sldId id="327" r:id="rId65"/>
    <p:sldId id="328" r:id="rId66"/>
    <p:sldId id="329" r:id="rId67"/>
    <p:sldId id="289" r:id="rId68"/>
    <p:sldId id="290" r:id="rId69"/>
    <p:sldId id="306" r:id="rId70"/>
    <p:sldId id="291" r:id="rId71"/>
    <p:sldId id="342" r:id="rId72"/>
    <p:sldId id="292" r:id="rId73"/>
    <p:sldId id="337" r:id="rId7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80" d="100"/>
          <a:sy n="80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Estandar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Estandar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Val val="1"/>
        </c:dLbls>
        <c:gapWidth val="444"/>
        <c:overlap val="-90"/>
        <c:axId val="73685632"/>
        <c:axId val="73695616"/>
      </c:barChart>
      <c:catAx>
        <c:axId val="7368563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3695616"/>
        <c:crosses val="autoZero"/>
        <c:auto val="1"/>
        <c:lblAlgn val="ctr"/>
        <c:lblOffset val="100"/>
      </c:catAx>
      <c:valAx>
        <c:axId val="73695616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7368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66"/>
          <c:y val="2.4482108622810726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Estandar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Estandar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Val val="1"/>
        </c:dLbls>
        <c:gapWidth val="444"/>
        <c:overlap val="-90"/>
        <c:axId val="76577408"/>
        <c:axId val="76587392"/>
      </c:barChart>
      <c:catAx>
        <c:axId val="7657740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6587392"/>
        <c:crosses val="autoZero"/>
        <c:auto val="1"/>
        <c:lblAlgn val="ctr"/>
        <c:lblOffset val="100"/>
      </c:catAx>
      <c:valAx>
        <c:axId val="76587392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765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Estandar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Val val="1"/>
        </c:dLbls>
        <c:gapWidth val="444"/>
        <c:overlap val="-90"/>
        <c:axId val="73750784"/>
        <c:axId val="73756672"/>
      </c:barChart>
      <c:catAx>
        <c:axId val="7375078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3756672"/>
        <c:crosses val="autoZero"/>
        <c:auto val="1"/>
        <c:lblAlgn val="ctr"/>
        <c:lblOffset val="100"/>
      </c:catAx>
      <c:valAx>
        <c:axId val="73756672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7375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7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Estandar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Pt>
            <c:idx val="7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Estandar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Estandar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/>
        <c:gapWidth val="219"/>
        <c:overlap val="-27"/>
        <c:axId val="77359744"/>
        <c:axId val="77369728"/>
      </c:barChart>
      <c:catAx>
        <c:axId val="77359744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7369728"/>
        <c:crosses val="autoZero"/>
        <c:auto val="1"/>
        <c:lblAlgn val="ctr"/>
        <c:lblOffset val="100"/>
      </c:catAx>
      <c:valAx>
        <c:axId val="773697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735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Estandar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Estandar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Estandar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5.7307692307692326</c:v>
                </c:pt>
                <c:pt idx="4">
                  <c:v>5.8461538461538458</c:v>
                </c:pt>
                <c:pt idx="5">
                  <c:v>6.403846153846156</c:v>
                </c:pt>
                <c:pt idx="6">
                  <c:v>6.0576923076923084</c:v>
                </c:pt>
              </c:numCache>
            </c:numRef>
          </c:val>
        </c:ser>
        <c:dLbls/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82594816"/>
        <c:axId val="82621184"/>
      </c:stockChart>
      <c:catAx>
        <c:axId val="82594816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2621184"/>
        <c:crosses val="autoZero"/>
        <c:auto val="1"/>
        <c:lblAlgn val="ctr"/>
        <c:lblOffset val="100"/>
      </c:catAx>
      <c:valAx>
        <c:axId val="826211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2594816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11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9"/>
          <c:y val="0.89422182227221614"/>
          <c:w val="0.84181970483863588"/>
          <c:h val="6.8887289088863907E-2"/>
        </c:manualLayout>
      </c:layout>
    </c:legend>
    <c:plotVisOnly val="1"/>
    <c:dispBlanksAs val="zero"/>
  </c:chart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xmlns="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10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xmlns="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56919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84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6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xmlns="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76009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59148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xmlns="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</a:t>
            </a:r>
            <a:r>
              <a:rPr lang="en-US" smtClean="0"/>
              <a:t>planned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6190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1702</Words>
  <Application>Microsoft Office PowerPoint</Application>
  <PresentationFormat>Personalizados</PresentationFormat>
  <Paragraphs>473</Paragraphs>
  <Slides>73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73</vt:i4>
      </vt:variant>
    </vt:vector>
  </HeadingPairs>
  <TitlesOfParts>
    <vt:vector size="74" baseType="lpstr"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Diapositivo 11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Diapositivo 27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Diapositivo 57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</cp:lastModifiedBy>
  <cp:revision>28</cp:revision>
  <dcterms:created xsi:type="dcterms:W3CDTF">2013-06-29T09:19:55Z</dcterms:created>
  <dcterms:modified xsi:type="dcterms:W3CDTF">2013-07-02T22:21:20Z</dcterms:modified>
</cp:coreProperties>
</file>