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0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289" r:id="rId63"/>
    <p:sldId id="290" r:id="rId64"/>
    <p:sldId id="306" r:id="rId65"/>
    <p:sldId id="291" r:id="rId66"/>
    <p:sldId id="342" r:id="rId67"/>
    <p:sldId id="292" r:id="rId68"/>
    <p:sldId id="337" r:id="rId6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78" d="100"/>
          <a:sy n="78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2106024"/>
        <c:axId val="222109552"/>
      </c:barChart>
      <c:catAx>
        <c:axId val="222106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09552"/>
        <c:crosses val="autoZero"/>
        <c:auto val="1"/>
        <c:lblAlgn val="ctr"/>
        <c:lblOffset val="100"/>
        <c:noMultiLvlLbl val="0"/>
      </c:catAx>
      <c:valAx>
        <c:axId val="222109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2106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2110336"/>
        <c:axId val="222105632"/>
      </c:barChart>
      <c:catAx>
        <c:axId val="22211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05632"/>
        <c:crosses val="autoZero"/>
        <c:auto val="1"/>
        <c:lblAlgn val="ctr"/>
        <c:lblOffset val="100"/>
        <c:noMultiLvlLbl val="0"/>
      </c:catAx>
      <c:valAx>
        <c:axId val="222105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211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2105240"/>
        <c:axId val="222109160"/>
      </c:barChart>
      <c:catAx>
        <c:axId val="222105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09160"/>
        <c:crosses val="autoZero"/>
        <c:auto val="1"/>
        <c:lblAlgn val="ctr"/>
        <c:lblOffset val="100"/>
        <c:noMultiLvlLbl val="0"/>
      </c:catAx>
      <c:valAx>
        <c:axId val="222109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2105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106416"/>
        <c:axId val="222107592"/>
      </c:barChart>
      <c:catAx>
        <c:axId val="22210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07592"/>
        <c:crosses val="autoZero"/>
        <c:auto val="1"/>
        <c:lblAlgn val="ctr"/>
        <c:lblOffset val="100"/>
        <c:noMultiLvlLbl val="0"/>
      </c:catAx>
      <c:valAx>
        <c:axId val="22210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0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22107200"/>
        <c:axId val="222110728"/>
      </c:stockChart>
      <c:catAx>
        <c:axId val="22210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10728"/>
        <c:crosses val="autoZero"/>
        <c:auto val="1"/>
        <c:lblAlgn val="ctr"/>
        <c:lblOffset val="100"/>
        <c:noMultiLvlLbl val="0"/>
      </c:catAx>
      <c:valAx>
        <c:axId val="22211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210720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02-07-2013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02-07-2013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en-US" dirty="0"/>
              <a:t>manage their time in an easy and instinctively </a:t>
            </a:r>
            <a:r>
              <a:rPr lang="en-US" dirty="0" smtClean="0"/>
              <a:t>way</a:t>
            </a:r>
            <a:r>
              <a:rPr lang="pt-PT" dirty="0"/>
              <a:t> </a:t>
            </a:r>
            <a:r>
              <a:rPr lang="en-US" dirty="0" smtClean="0"/>
              <a:t>by allowing to record the time spent on a task.</a:t>
            </a:r>
          </a:p>
          <a:p>
            <a:pPr marL="285750" lvl="1"/>
            <a:r>
              <a:rPr lang="en-US" dirty="0"/>
              <a:t>In addition, this tool provides a mobile component that permits adding new 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</a:t>
            </a:r>
            <a:r>
              <a:rPr lang="en-US" smtClean="0"/>
              <a:t>CSV sheet.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1811</Words>
  <Application>Microsoft Office PowerPoint</Application>
  <PresentationFormat>Widescreen</PresentationFormat>
  <Paragraphs>481</Paragraphs>
  <Slides>68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35</cp:revision>
  <dcterms:created xsi:type="dcterms:W3CDTF">2013-06-29T09:19:55Z</dcterms:created>
  <dcterms:modified xsi:type="dcterms:W3CDTF">2013-07-02T23:06:00Z</dcterms:modified>
</cp:coreProperties>
</file>