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45" r:id="rId4"/>
    <p:sldId id="346" r:id="rId5"/>
    <p:sldId id="347" r:id="rId6"/>
    <p:sldId id="348" r:id="rId7"/>
    <p:sldId id="349" r:id="rId8"/>
    <p:sldId id="350" r:id="rId9"/>
    <p:sldId id="31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21/06/2013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21/06/2013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21/06/2013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Final </a:t>
            </a:r>
            <a:r>
              <a:rPr lang="pt-PT" dirty="0" err="1" smtClean="0"/>
              <a:t>Presentation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10" y="2044789"/>
            <a:ext cx="2031450" cy="90960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8" y="3647471"/>
            <a:ext cx="2117884" cy="12987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06" y="3243986"/>
            <a:ext cx="1702258" cy="17022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6" y="5235836"/>
            <a:ext cx="1446717" cy="13680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738408"/>
            <a:ext cx="2634140" cy="713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77" y="2159674"/>
            <a:ext cx="1442821" cy="1080723"/>
          </a:xfrm>
          <a:prstGeom prst="rect">
            <a:avLst/>
          </a:prstGeom>
        </p:spPr>
      </p:pic>
      <p:cxnSp>
        <p:nvCxnSpPr>
          <p:cNvPr id="13" name="Conexão em ângulos retos 12"/>
          <p:cNvCxnSpPr>
            <a:stCxn id="4" idx="3"/>
            <a:endCxn id="8" idx="0"/>
          </p:cNvCxnSpPr>
          <p:nvPr/>
        </p:nvCxnSpPr>
        <p:spPr>
          <a:xfrm>
            <a:off x="6579460" y="2499592"/>
            <a:ext cx="3064270" cy="12388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em ângulos retos 14"/>
          <p:cNvCxnSpPr>
            <a:stCxn id="7" idx="3"/>
            <a:endCxn id="8" idx="2"/>
          </p:cNvCxnSpPr>
          <p:nvPr/>
        </p:nvCxnSpPr>
        <p:spPr>
          <a:xfrm flipV="1">
            <a:off x="6287093" y="4451821"/>
            <a:ext cx="3356637" cy="14680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curva 16"/>
          <p:cNvCxnSpPr>
            <a:stCxn id="4" idx="1"/>
            <a:endCxn id="5" idx="0"/>
          </p:cNvCxnSpPr>
          <p:nvPr/>
        </p:nvCxnSpPr>
        <p:spPr>
          <a:xfrm rot="10800000" flipV="1">
            <a:off x="1614850" y="2499591"/>
            <a:ext cx="2933160" cy="11478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Code</a:t>
            </a:r>
            <a:endParaRPr lang="pt-PT" dirty="0" smtClean="0"/>
          </a:p>
          <a:p>
            <a:pPr lvl="1"/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Project</a:t>
            </a:r>
          </a:p>
          <a:p>
            <a:pPr lvl="1"/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Meetings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smtClean="0"/>
              <a:t>Project Management</a:t>
            </a:r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endParaRPr lang="pt-PT" dirty="0" smtClean="0"/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39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Docs</a:t>
            </a:r>
            <a:endParaRPr lang="pt-PT" dirty="0" smtClean="0"/>
          </a:p>
          <a:p>
            <a:pPr lvl="1"/>
            <a:r>
              <a:rPr lang="pt-PT" dirty="0" err="1" smtClean="0"/>
              <a:t>Documents</a:t>
            </a:r>
            <a:r>
              <a:rPr lang="pt-PT" dirty="0" smtClean="0"/>
              <a:t> </a:t>
            </a:r>
            <a:r>
              <a:rPr lang="pt-PT" dirty="0" err="1" smtClean="0"/>
              <a:t>Measures</a:t>
            </a:r>
            <a:endParaRPr lang="pt-PT" dirty="0" smtClean="0"/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MATRIZ DECISÃO</a:t>
            </a:r>
          </a:p>
          <a:p>
            <a:pPr lvl="1"/>
            <a:r>
              <a:rPr lang="pt-PT" dirty="0" err="1" smtClean="0"/>
              <a:t>Burndown</a:t>
            </a:r>
            <a:r>
              <a:rPr lang="pt-PT" dirty="0" smtClean="0"/>
              <a:t> </a:t>
            </a:r>
            <a:r>
              <a:rPr lang="pt-PT" dirty="0" err="1" smtClean="0"/>
              <a:t>Chart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>
                <a:solidFill>
                  <a:srgbClr val="FF0000"/>
                </a:solidFill>
              </a:rPr>
              <a:t>Review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Measures</a:t>
            </a:r>
            <a:endParaRPr lang="pt-PT" dirty="0" smtClean="0">
              <a:solidFill>
                <a:srgbClr val="FF0000"/>
              </a:solidFill>
            </a:endParaRPr>
          </a:p>
          <a:p>
            <a:pPr lvl="1"/>
            <a:r>
              <a:rPr lang="pt-PT" dirty="0" err="1" smtClean="0">
                <a:solidFill>
                  <a:srgbClr val="FF0000"/>
                </a:solidFill>
              </a:rPr>
              <a:t>Tests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Measures</a:t>
            </a:r>
            <a:endParaRPr lang="pt-PT" dirty="0" smtClean="0">
              <a:solidFill>
                <a:srgbClr val="FF0000"/>
              </a:solidFill>
            </a:endParaRPr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EV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Sites</a:t>
            </a:r>
          </a:p>
          <a:p>
            <a:pPr lvl="1"/>
            <a:r>
              <a:rPr lang="pt-PT" dirty="0" smtClean="0"/>
              <a:t>Project </a:t>
            </a:r>
            <a:r>
              <a:rPr lang="pt-PT" dirty="0" err="1" smtClean="0"/>
              <a:t>Information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Repository</a:t>
            </a:r>
            <a:endParaRPr lang="pt-PT" dirty="0" smtClean="0"/>
          </a:p>
          <a:p>
            <a:pPr lvl="2"/>
            <a:r>
              <a:rPr lang="pt-PT" dirty="0" smtClean="0"/>
              <a:t>Project </a:t>
            </a:r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</a:t>
            </a:r>
            <a:endParaRPr lang="pt-PT" dirty="0" smtClean="0"/>
          </a:p>
          <a:p>
            <a:pPr lvl="2"/>
            <a:r>
              <a:rPr lang="pt-PT" dirty="0" smtClean="0"/>
              <a:t>Meeting minutes</a:t>
            </a:r>
          </a:p>
          <a:p>
            <a:pPr lvl="2"/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pPr lvl="2"/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6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Documents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endParaRPr lang="pt-PT" dirty="0" smtClean="0"/>
          </a:p>
          <a:p>
            <a:pPr lvl="1"/>
            <a:r>
              <a:rPr lang="pt-PT" dirty="0" err="1" smtClean="0"/>
              <a:t>Draft</a:t>
            </a:r>
            <a:r>
              <a:rPr lang="pt-PT" dirty="0" smtClean="0"/>
              <a:t>: 2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Revision</a:t>
            </a:r>
            <a:r>
              <a:rPr lang="pt-PT" dirty="0" smtClean="0"/>
              <a:t>: 0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Approval</a:t>
            </a:r>
            <a:r>
              <a:rPr lang="pt-PT" dirty="0" smtClean="0"/>
              <a:t>: 1</a:t>
            </a:r>
          </a:p>
          <a:p>
            <a:pPr lvl="1"/>
            <a:r>
              <a:rPr lang="pt-PT" dirty="0" err="1" smtClean="0"/>
              <a:t>Baselined</a:t>
            </a:r>
            <a:r>
              <a:rPr lang="pt-PT" dirty="0" smtClean="0"/>
              <a:t>: 28</a:t>
            </a:r>
          </a:p>
          <a:p>
            <a:pPr lvl="1"/>
            <a:r>
              <a:rPr lang="pt-PT" dirty="0" err="1" smtClean="0"/>
              <a:t>Deprecated</a:t>
            </a:r>
            <a:r>
              <a:rPr lang="pt-PT" dirty="0" smtClean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Global </a:t>
            </a:r>
            <a:r>
              <a:rPr lang="pt-PT" dirty="0" err="1" smtClean="0"/>
              <a:t>Change</a:t>
            </a:r>
            <a:r>
              <a:rPr lang="pt-PT" dirty="0" smtClean="0"/>
              <a:t> Rate: 0,066</a:t>
            </a:r>
          </a:p>
        </p:txBody>
      </p:sp>
    </p:spTree>
    <p:extLst>
      <p:ext uri="{BB962C8B-B14F-4D97-AF65-F5344CB8AC3E}">
        <p14:creationId xmlns:p14="http://schemas.microsoft.com/office/powerpoint/2010/main" val="28876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Contributions</a:t>
            </a:r>
            <a:endParaRPr lang="pt-PT" dirty="0" smtClean="0"/>
          </a:p>
          <a:p>
            <a:pPr lvl="1"/>
            <a:r>
              <a:rPr lang="pt-PT" dirty="0" err="1" smtClean="0"/>
              <a:t>Update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 smtClean="0"/>
          </a:p>
          <a:p>
            <a:pPr lvl="1"/>
            <a:r>
              <a:rPr lang="pt-PT" dirty="0" err="1" smtClean="0"/>
              <a:t>Writing</a:t>
            </a:r>
            <a:r>
              <a:rPr lang="pt-PT" dirty="0" smtClean="0"/>
              <a:t> some processes</a:t>
            </a:r>
          </a:p>
          <a:p>
            <a:pPr lvl="1"/>
            <a:r>
              <a:rPr lang="pt-PT" dirty="0" smtClean="0"/>
              <a:t>SRS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endParaRPr lang="pt-PT" dirty="0" smtClean="0"/>
          </a:p>
          <a:p>
            <a:pPr lvl="1"/>
            <a:r>
              <a:rPr lang="pt-PT" dirty="0" err="1" smtClean="0"/>
              <a:t>Review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approval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some </a:t>
            </a:r>
            <a:r>
              <a:rPr lang="pt-PT" dirty="0" err="1" smtClean="0"/>
              <a:t>documents</a:t>
            </a:r>
            <a:endParaRPr lang="pt-PT" dirty="0" smtClean="0"/>
          </a:p>
          <a:p>
            <a:pPr lvl="1"/>
            <a:r>
              <a:rPr lang="pt-PT" dirty="0" err="1" smtClean="0"/>
              <a:t>Coding</a:t>
            </a:r>
            <a:r>
              <a:rPr lang="pt-PT" dirty="0" smtClean="0"/>
              <a:t> some </a:t>
            </a:r>
            <a:r>
              <a:rPr lang="pt-PT" dirty="0" err="1" smtClean="0"/>
              <a:t>features</a:t>
            </a:r>
            <a:endParaRPr lang="pt-PT" dirty="0" smtClean="0"/>
          </a:p>
          <a:p>
            <a:r>
              <a:rPr lang="pt-PT" dirty="0" err="1" smtClean="0"/>
              <a:t>Lessons</a:t>
            </a:r>
            <a:r>
              <a:rPr lang="pt-PT" dirty="0" smtClean="0"/>
              <a:t> </a:t>
            </a:r>
            <a:r>
              <a:rPr lang="pt-PT" dirty="0" err="1" smtClean="0"/>
              <a:t>Learned</a:t>
            </a:r>
            <a:endParaRPr lang="pt-PT" dirty="0" smtClean="0"/>
          </a:p>
          <a:p>
            <a:pPr lvl="1"/>
            <a:r>
              <a:rPr lang="pt-PT" dirty="0" err="1" smtClean="0"/>
              <a:t>Teamwork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to </a:t>
            </a:r>
            <a:r>
              <a:rPr lang="pt-PT" dirty="0" err="1" smtClean="0"/>
              <a:t>sucess</a:t>
            </a:r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planned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110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131</Words>
  <Application>Microsoft Office PowerPoint</Application>
  <PresentationFormat>Personalizados</PresentationFormat>
  <Paragraphs>55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Keep Your Time</vt:lpstr>
      <vt:lpstr>Document repository</vt:lpstr>
      <vt:lpstr>Document repository</vt:lpstr>
      <vt:lpstr>Document repository</vt:lpstr>
      <vt:lpstr>Document Repository</vt:lpstr>
      <vt:lpstr>Document Repository</vt:lpstr>
      <vt:lpstr>Individual Analysis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2013-06-21T20:43:15Z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