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1" r:id="rId25"/>
    <p:sldId id="303" r:id="rId26"/>
    <p:sldId id="304" r:id="rId27"/>
    <p:sldId id="305" r:id="rId28"/>
    <p:sldId id="273" r:id="rId29"/>
    <p:sldId id="274" r:id="rId30"/>
    <p:sldId id="338" r:id="rId31"/>
    <p:sldId id="339" r:id="rId32"/>
    <p:sldId id="340" r:id="rId33"/>
    <p:sldId id="341" r:id="rId34"/>
    <p:sldId id="276" r:id="rId35"/>
    <p:sldId id="280" r:id="rId36"/>
    <p:sldId id="293" r:id="rId37"/>
    <p:sldId id="294" r:id="rId38"/>
    <p:sldId id="295" r:id="rId39"/>
    <p:sldId id="296" r:id="rId40"/>
    <p:sldId id="297" r:id="rId41"/>
    <p:sldId id="298" r:id="rId42"/>
    <p:sldId id="279" r:id="rId43"/>
    <p:sldId id="330" r:id="rId44"/>
    <p:sldId id="331" r:id="rId45"/>
    <p:sldId id="332" r:id="rId46"/>
    <p:sldId id="333" r:id="rId47"/>
    <p:sldId id="334" r:id="rId48"/>
    <p:sldId id="335" r:id="rId49"/>
    <p:sldId id="301" r:id="rId50"/>
    <p:sldId id="281" r:id="rId51"/>
    <p:sldId id="299" r:id="rId52"/>
    <p:sldId id="300" r:id="rId53"/>
    <p:sldId id="284" r:id="rId54"/>
    <p:sldId id="282" r:id="rId55"/>
    <p:sldId id="285" r:id="rId56"/>
    <p:sldId id="283" r:id="rId57"/>
    <p:sldId id="286" r:id="rId58"/>
    <p:sldId id="336" r:id="rId59"/>
    <p:sldId id="287" r:id="rId60"/>
    <p:sldId id="288" r:id="rId61"/>
    <p:sldId id="327" r:id="rId62"/>
    <p:sldId id="328" r:id="rId63"/>
    <p:sldId id="329" r:id="rId64"/>
    <p:sldId id="289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9079064"/>
        <c:axId val="219081416"/>
      </c:barChart>
      <c:catAx>
        <c:axId val="219079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1416"/>
        <c:crosses val="autoZero"/>
        <c:auto val="1"/>
        <c:lblAlgn val="ctr"/>
        <c:lblOffset val="100"/>
        <c:noMultiLvlLbl val="0"/>
      </c:catAx>
      <c:valAx>
        <c:axId val="219081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907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9079848"/>
        <c:axId val="219078672"/>
      </c:barChart>
      <c:catAx>
        <c:axId val="219079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78672"/>
        <c:crosses val="autoZero"/>
        <c:auto val="1"/>
        <c:lblAlgn val="ctr"/>
        <c:lblOffset val="100"/>
        <c:noMultiLvlLbl val="0"/>
      </c:catAx>
      <c:valAx>
        <c:axId val="219078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907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9080632"/>
        <c:axId val="219081808"/>
      </c:barChart>
      <c:catAx>
        <c:axId val="21908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1808"/>
        <c:crosses val="autoZero"/>
        <c:auto val="1"/>
        <c:lblAlgn val="ctr"/>
        <c:lblOffset val="100"/>
        <c:noMultiLvlLbl val="0"/>
      </c:catAx>
      <c:valAx>
        <c:axId val="219081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19080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82200"/>
        <c:axId val="219084552"/>
      </c:barChart>
      <c:catAx>
        <c:axId val="21908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4552"/>
        <c:crosses val="autoZero"/>
        <c:auto val="1"/>
        <c:lblAlgn val="ctr"/>
        <c:lblOffset val="100"/>
        <c:noMultiLvlLbl val="0"/>
      </c:catAx>
      <c:valAx>
        <c:axId val="21908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19084944"/>
        <c:axId val="219085336"/>
      </c:stockChart>
      <c:catAx>
        <c:axId val="21908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5336"/>
        <c:crosses val="autoZero"/>
        <c:auto val="1"/>
        <c:lblAlgn val="ctr"/>
        <c:lblOffset val="100"/>
        <c:noMultiLvlLbl val="0"/>
      </c:catAx>
      <c:valAx>
        <c:axId val="21908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908494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1727</Words>
  <Application>Microsoft Office PowerPoint</Application>
  <PresentationFormat>Widescreen</PresentationFormat>
  <Paragraphs>478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32</cp:revision>
  <dcterms:created xsi:type="dcterms:W3CDTF">2013-06-29T09:19:55Z</dcterms:created>
  <dcterms:modified xsi:type="dcterms:W3CDTF">2013-07-02T22:47:44Z</dcterms:modified>
</cp:coreProperties>
</file>