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578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0C475-C335-449A-94D6-94F08EEECFCA}" type="datetimeFigureOut">
              <a:rPr lang="pt-PT" smtClean="0"/>
              <a:t>27-06-2013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83C9-5F19-4BE8-A7EE-73102BFD72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17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192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35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29929" y="1819855"/>
            <a:ext cx="1870207" cy="4023360"/>
          </a:xfrm>
        </p:spPr>
        <p:txBody>
          <a:bodyPr/>
          <a:lstStyle/>
          <a:p>
            <a:r>
              <a:rPr lang="en-US" dirty="0" smtClean="0"/>
              <a:t>Number of Initial Requirements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562888" y="1819855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78069"/>
              </p:ext>
            </p:extLst>
          </p:nvPr>
        </p:nvGraphicFramePr>
        <p:xfrm>
          <a:off x="1759790" y="2173855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2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4103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90</Words>
  <Application>Microsoft Office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PowerPoint Presentation</vt:lpstr>
      <vt:lpstr>Requirements</vt:lpstr>
      <vt:lpstr>Requirements</vt:lpstr>
      <vt:lpstr>Requirements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Martins</dc:creator>
  <cp:lastModifiedBy>João Martins</cp:lastModifiedBy>
  <cp:revision>3</cp:revision>
  <dcterms:created xsi:type="dcterms:W3CDTF">2013-06-27T20:14:52Z</dcterms:created>
  <dcterms:modified xsi:type="dcterms:W3CDTF">2013-06-27T20:36:33Z</dcterms:modified>
</cp:coreProperties>
</file>