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2AFC-3634-45C7-96AA-DAB5F8A33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E6B6C-4626-4C45-AFE6-805DC30D8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5E72-42B8-434F-B7BF-70E1BB06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988-8CCA-49E2-B989-1AA0C38C7A8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509C-A4F6-48D0-A490-75E42295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6E653-2D4A-476D-84DD-E8FA2FBB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959-0147-4A64-BAB1-2B560230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D5ED-9207-421D-8F15-62E81EEA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23647-C0E1-4CEB-9A6C-B6BC62C03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325ED-EC4F-40A7-A512-2C9802CC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988-8CCA-49E2-B989-1AA0C38C7A8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8B85-E3F9-486E-A497-54CB2622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F19C-FDAD-49DC-8A21-C84282F7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959-0147-4A64-BAB1-2B560230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78DDF-6B97-474D-A282-470B241EC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A3AC-5930-44A6-A706-E4DA07959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A02D6-A2E6-4E90-83C7-6C843836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988-8CCA-49E2-B989-1AA0C38C7A8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1A90-03E0-45EC-9B48-F51DF060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FAE4-E67B-4594-B1F8-6D6136A0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959-0147-4A64-BAB1-2B560230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6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2D11-CDCE-4D81-BD1C-B11C0507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7AFB-51F8-48C1-8279-2BD05D5C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8E099-C730-42EB-8042-B4A56109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988-8CCA-49E2-B989-1AA0C38C7A8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5B2D-5A95-4905-A45C-C21D80EF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F4BD-823A-44EA-B5F9-334AB394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959-0147-4A64-BAB1-2B560230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B44C-23D0-4B1D-872A-7C8855E0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785FE-375E-4186-82D1-8CD81014F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DDE7-5D64-49AD-B910-86466AF7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988-8CCA-49E2-B989-1AA0C38C7A8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4677-AB7E-4C7C-89E1-DDBFC842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DC1C0-485D-4744-B836-6D00C1C1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959-0147-4A64-BAB1-2B560230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759B-9D90-4432-BCA0-4E24A764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25C5-CDE6-47CE-8BF6-5730D439E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86235-39F3-48DA-93B1-BEBB22D4A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0C425-09F8-4474-9910-0217A586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988-8CCA-49E2-B989-1AA0C38C7A8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4438-80DA-4DD4-8893-23E05742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7336C-1091-465D-B4F3-B52E635A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959-0147-4A64-BAB1-2B560230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5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A0E1-A012-439C-BDA3-D6BDEBDA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CAFEE-E402-45B5-94F8-BD3E823C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1DA6B-C785-4795-9626-43EE81D22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EC588-2FBE-4536-BF37-D0E1BE046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BD43E-875C-4D71-8430-A9A66F12C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0A66E-94BD-4D49-BF7F-EBEF24DB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988-8CCA-49E2-B989-1AA0C38C7A8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751C5-C6A8-422C-A2B1-EE46E0E3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BDE48-282E-4B33-909A-A0B90DBB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959-0147-4A64-BAB1-2B560230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0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B7A-35DE-4640-82F7-1DA0074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5DF69-9D84-4F9C-813C-812D7C23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988-8CCA-49E2-B989-1AA0C38C7A8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6A2E7-D3A8-45CD-BD81-2DBC1CA8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E9EB9-9C9A-4B21-9774-173D21AF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959-0147-4A64-BAB1-2B560230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D887D-4C1B-4F6F-B5EC-A7864351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988-8CCA-49E2-B989-1AA0C38C7A8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277AA-BF61-4F1D-B958-2E945DE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44715-B12C-404A-8B8C-19429C56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959-0147-4A64-BAB1-2B560230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1259-10DD-44CD-9BBD-3FB36123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0E81-FB66-45FA-954A-8078AFCD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3B0A-3481-4490-A4FC-20227B0E4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7EB2C-83D6-478E-A0AA-AE002841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988-8CCA-49E2-B989-1AA0C38C7A8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27333-5765-436A-91AF-05D79A08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D1673-913D-4E8F-94B5-FFA316B2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959-0147-4A64-BAB1-2B560230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3558-8D3A-4E04-9DF6-C243523E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AB53E-5184-4976-865F-3B374245B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7A807-B5A8-4C7D-8C76-F4AD105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1C8CE-A3F1-4E7B-826E-6B6C2463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6988-8CCA-49E2-B989-1AA0C38C7A8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0A9B3-2E50-49B4-B762-77D98A8C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C002B-0C57-4DEE-BA82-EF698D70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1A959-0147-4A64-BAB1-2B560230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66F9F-C878-4DDB-9C3A-FA417019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01D9C-D48B-4893-B322-5BFCA1DC4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A7A2-89B6-4407-A9D3-08A855AE0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6988-8CCA-49E2-B989-1AA0C38C7A8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46E2-A5EF-4DB4-B083-BB68BFB0F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3E82B-3B87-459E-A60F-5842B5F56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1A959-0147-4A64-BAB1-2B560230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AE96F5-FD70-434D-B56C-24004A4A51A1}"/>
              </a:ext>
            </a:extLst>
          </p:cNvPr>
          <p:cNvCxnSpPr>
            <a:cxnSpLocks/>
          </p:cNvCxnSpPr>
          <p:nvPr/>
        </p:nvCxnSpPr>
        <p:spPr>
          <a:xfrm flipV="1">
            <a:off x="6670307" y="1467885"/>
            <a:ext cx="0" cy="342821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3CAE96-D052-40E8-B227-67693DAD6B45}"/>
              </a:ext>
            </a:extLst>
          </p:cNvPr>
          <p:cNvCxnSpPr/>
          <p:nvPr/>
        </p:nvCxnSpPr>
        <p:spPr>
          <a:xfrm flipV="1">
            <a:off x="2775857" y="710293"/>
            <a:ext cx="0" cy="457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02F75E-F876-4B46-8D21-833F9818FC5D}"/>
              </a:ext>
            </a:extLst>
          </p:cNvPr>
          <p:cNvCxnSpPr>
            <a:cxnSpLocks/>
          </p:cNvCxnSpPr>
          <p:nvPr/>
        </p:nvCxnSpPr>
        <p:spPr>
          <a:xfrm rot="5400000" flipV="1">
            <a:off x="6238575" y="1400935"/>
            <a:ext cx="0" cy="7315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7F0FB1-A067-4FC2-AEE1-C56DB46E7536}"/>
              </a:ext>
            </a:extLst>
          </p:cNvPr>
          <p:cNvSpPr txBox="1"/>
          <p:nvPr/>
        </p:nvSpPr>
        <p:spPr>
          <a:xfrm>
            <a:off x="760396" y="710293"/>
            <a:ext cx="1925047" cy="434824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Prediction Error 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0344A-56D7-4400-992C-86DBC8AAB677}"/>
              </a:ext>
            </a:extLst>
          </p:cNvPr>
          <p:cNvSpPr txBox="1"/>
          <p:nvPr/>
        </p:nvSpPr>
        <p:spPr>
          <a:xfrm>
            <a:off x="2775857" y="5169797"/>
            <a:ext cx="712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Complexity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C6F3FD-B945-496F-A077-BF80DB7E201A}"/>
              </a:ext>
            </a:extLst>
          </p:cNvPr>
          <p:cNvSpPr/>
          <p:nvPr/>
        </p:nvSpPr>
        <p:spPr>
          <a:xfrm>
            <a:off x="3205212" y="1318871"/>
            <a:ext cx="6400800" cy="2159793"/>
          </a:xfrm>
          <a:custGeom>
            <a:avLst/>
            <a:gdLst>
              <a:gd name="connsiteX0" fmla="*/ 0 w 6227545"/>
              <a:gd name="connsiteY0" fmla="*/ 0 h 2159793"/>
              <a:gd name="connsiteX1" fmla="*/ 3128211 w 6227545"/>
              <a:gd name="connsiteY1" fmla="*/ 2136809 h 2159793"/>
              <a:gd name="connsiteX2" fmla="*/ 6227545 w 6227545"/>
              <a:gd name="connsiteY2" fmla="*/ 1087655 h 215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27545" h="2159793">
                <a:moveTo>
                  <a:pt x="0" y="0"/>
                </a:moveTo>
                <a:cubicBezTo>
                  <a:pt x="1045143" y="977766"/>
                  <a:pt x="2090287" y="1955533"/>
                  <a:pt x="3128211" y="2136809"/>
                </a:cubicBezTo>
                <a:cubicBezTo>
                  <a:pt x="4166135" y="2318085"/>
                  <a:pt x="5545756" y="1376413"/>
                  <a:pt x="6227545" y="1087655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513E09-B8D1-4272-B00C-136C3DBB71A0}"/>
              </a:ext>
            </a:extLst>
          </p:cNvPr>
          <p:cNvSpPr/>
          <p:nvPr/>
        </p:nvSpPr>
        <p:spPr>
          <a:xfrm>
            <a:off x="3205212" y="1838425"/>
            <a:ext cx="6400800" cy="2816630"/>
          </a:xfrm>
          <a:custGeom>
            <a:avLst/>
            <a:gdLst>
              <a:gd name="connsiteX0" fmla="*/ 0 w 6275671"/>
              <a:gd name="connsiteY0" fmla="*/ 0 h 2816630"/>
              <a:gd name="connsiteX1" fmla="*/ 3272589 w 6275671"/>
              <a:gd name="connsiteY1" fmla="*/ 2396691 h 2816630"/>
              <a:gd name="connsiteX2" fmla="*/ 6275671 w 6275671"/>
              <a:gd name="connsiteY2" fmla="*/ 2800952 h 281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75671" h="2816630">
                <a:moveTo>
                  <a:pt x="0" y="0"/>
                </a:moveTo>
                <a:cubicBezTo>
                  <a:pt x="1113322" y="964933"/>
                  <a:pt x="2226644" y="1929866"/>
                  <a:pt x="3272589" y="2396691"/>
                </a:cubicBezTo>
                <a:cubicBezTo>
                  <a:pt x="4318534" y="2863516"/>
                  <a:pt x="5297102" y="2832234"/>
                  <a:pt x="6275671" y="280095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2777C9-1693-4406-8D58-189F82C344B6}"/>
              </a:ext>
            </a:extLst>
          </p:cNvPr>
          <p:cNvSpPr txBox="1"/>
          <p:nvPr/>
        </p:nvSpPr>
        <p:spPr>
          <a:xfrm>
            <a:off x="7892744" y="1783388"/>
            <a:ext cx="1630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Error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(Variance)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1DABF-F5D2-4A1F-B583-BE37654BC629}"/>
              </a:ext>
            </a:extLst>
          </p:cNvPr>
          <p:cNvSpPr txBox="1"/>
          <p:nvPr/>
        </p:nvSpPr>
        <p:spPr>
          <a:xfrm>
            <a:off x="7892744" y="3882144"/>
            <a:ext cx="1729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Error 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(Bias)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188389-3201-4BF7-9A72-9EAA3A04790D}"/>
              </a:ext>
            </a:extLst>
          </p:cNvPr>
          <p:cNvSpPr txBox="1"/>
          <p:nvPr/>
        </p:nvSpPr>
        <p:spPr>
          <a:xfrm>
            <a:off x="5978546" y="777668"/>
            <a:ext cx="1390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Optimal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088FA8-834F-4350-8DB2-9887F48F0F77}"/>
              </a:ext>
            </a:extLst>
          </p:cNvPr>
          <p:cNvSpPr txBox="1"/>
          <p:nvPr/>
        </p:nvSpPr>
        <p:spPr>
          <a:xfrm>
            <a:off x="7839827" y="777668"/>
            <a:ext cx="17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Overfitting →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061D52-48BD-4A4F-862D-12CEE456E66A}"/>
              </a:ext>
            </a:extLst>
          </p:cNvPr>
          <p:cNvSpPr txBox="1"/>
          <p:nvPr/>
        </p:nvSpPr>
        <p:spPr>
          <a:xfrm>
            <a:off x="3169526" y="777668"/>
            <a:ext cx="233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← Underfitting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5F0B38-D702-4617-A114-621FE0BCC1CD}"/>
              </a:ext>
            </a:extLst>
          </p:cNvPr>
          <p:cNvSpPr/>
          <p:nvPr/>
        </p:nvSpPr>
        <p:spPr>
          <a:xfrm>
            <a:off x="6601727" y="3410084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FD172F-1D69-4FE1-A587-E012B720953A}"/>
              </a:ext>
            </a:extLst>
          </p:cNvPr>
          <p:cNvSpPr/>
          <p:nvPr/>
        </p:nvSpPr>
        <p:spPr>
          <a:xfrm>
            <a:off x="6601727" y="4226629"/>
            <a:ext cx="137160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Girard, Jeffrey</dc:creator>
  <cp:lastModifiedBy>Girard, Jeffrey</cp:lastModifiedBy>
  <cp:revision>2</cp:revision>
  <dcterms:created xsi:type="dcterms:W3CDTF">2022-10-26T03:16:17Z</dcterms:created>
  <dcterms:modified xsi:type="dcterms:W3CDTF">2022-10-26T03:19:04Z</dcterms:modified>
</cp:coreProperties>
</file>