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anose="020B0803030101060003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8D0739-3951-44BD-8936-41FF6EB9E2F5}" v="25" dt="2022-05-09T15:26:19.073"/>
  </p1510:revLst>
</p1510:revInfo>
</file>

<file path=ppt/tableStyles.xml><?xml version="1.0" encoding="utf-8"?>
<a:tblStyleLst xmlns:a="http://schemas.openxmlformats.org/drawingml/2006/main" def="{B9AF8202-E79C-4036-93DC-C8742379D06A}">
  <a:tblStyle styleId="{B9AF8202-E79C-4036-93DC-C8742379D0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dionisio" userId="37c75020f601973c" providerId="LiveId" clId="{928D0739-3951-44BD-8936-41FF6EB9E2F5}"/>
    <pc:docChg chg="undo custSel addSld delSld modSld">
      <pc:chgData name="Jodionisio" userId="37c75020f601973c" providerId="LiveId" clId="{928D0739-3951-44BD-8936-41FF6EB9E2F5}" dt="2022-05-10T13:11:47.647" v="3150" actId="14100"/>
      <pc:docMkLst>
        <pc:docMk/>
      </pc:docMkLst>
      <pc:sldChg chg="addSp modSp mod">
        <pc:chgData name="Jodionisio" userId="37c75020f601973c" providerId="LiveId" clId="{928D0739-3951-44BD-8936-41FF6EB9E2F5}" dt="2022-05-09T15:21:14.204" v="2557" actId="208"/>
        <pc:sldMkLst>
          <pc:docMk/>
          <pc:sldMk cId="0" sldId="256"/>
        </pc:sldMkLst>
        <pc:spChg chg="add mod">
          <ac:chgData name="Jodionisio" userId="37c75020f601973c" providerId="LiveId" clId="{928D0739-3951-44BD-8936-41FF6EB9E2F5}" dt="2022-05-09T15:21:14.204" v="2557" actId="208"/>
          <ac:spMkLst>
            <pc:docMk/>
            <pc:sldMk cId="0" sldId="256"/>
            <ac:spMk id="2" creationId="{5E6D7EC4-5ADB-74E8-89AF-561FE4E49B39}"/>
          </ac:spMkLst>
        </pc:spChg>
        <pc:spChg chg="mod">
          <ac:chgData name="Jodionisio" userId="37c75020f601973c" providerId="LiveId" clId="{928D0739-3951-44BD-8936-41FF6EB9E2F5}" dt="2022-05-08T17:11:48.374" v="23" actId="20577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dionisio" userId="37c75020f601973c" providerId="LiveId" clId="{928D0739-3951-44BD-8936-41FF6EB9E2F5}" dt="2022-05-08T17:17:42.547" v="338" actId="20577"/>
          <ac:spMkLst>
            <pc:docMk/>
            <pc:sldMk cId="0" sldId="256"/>
            <ac:spMk id="131" creationId="{00000000-0000-0000-0000-000000000000}"/>
          </ac:spMkLst>
        </pc:spChg>
        <pc:spChg chg="mod">
          <ac:chgData name="Jodionisio" userId="37c75020f601973c" providerId="LiveId" clId="{928D0739-3951-44BD-8936-41FF6EB9E2F5}" dt="2022-05-09T15:20:11.802" v="2554" actId="20577"/>
          <ac:spMkLst>
            <pc:docMk/>
            <pc:sldMk cId="0" sldId="256"/>
            <ac:spMk id="132" creationId="{00000000-0000-0000-0000-000000000000}"/>
          </ac:spMkLst>
        </pc:spChg>
        <pc:spChg chg="mod">
          <ac:chgData name="Jodionisio" userId="37c75020f601973c" providerId="LiveId" clId="{928D0739-3951-44BD-8936-41FF6EB9E2F5}" dt="2022-05-08T17:18:47.424" v="350" actId="20577"/>
          <ac:spMkLst>
            <pc:docMk/>
            <pc:sldMk cId="0" sldId="256"/>
            <ac:spMk id="133" creationId="{00000000-0000-0000-0000-000000000000}"/>
          </ac:spMkLst>
        </pc:spChg>
      </pc:sldChg>
      <pc:sldChg chg="addSp delSp modSp mod">
        <pc:chgData name="Jodionisio" userId="37c75020f601973c" providerId="LiveId" clId="{928D0739-3951-44BD-8936-41FF6EB9E2F5}" dt="2022-05-09T15:26:19.073" v="2559"/>
        <pc:sldMkLst>
          <pc:docMk/>
          <pc:sldMk cId="0" sldId="257"/>
        </pc:sldMkLst>
        <pc:spChg chg="add mod">
          <ac:chgData name="Jodionisio" userId="37c75020f601973c" providerId="LiveId" clId="{928D0739-3951-44BD-8936-41FF6EB9E2F5}" dt="2022-05-08T17:39:27.227" v="410" actId="1076"/>
          <ac:spMkLst>
            <pc:docMk/>
            <pc:sldMk cId="0" sldId="257"/>
            <ac:spMk id="6" creationId="{A723815D-C3AA-8457-1600-ADD5815011C1}"/>
          </ac:spMkLst>
        </pc:spChg>
        <pc:spChg chg="add mod">
          <ac:chgData name="Jodionisio" userId="37c75020f601973c" providerId="LiveId" clId="{928D0739-3951-44BD-8936-41FF6EB9E2F5}" dt="2022-05-08T20:38:58.766" v="1004" actId="108"/>
          <ac:spMkLst>
            <pc:docMk/>
            <pc:sldMk cId="0" sldId="257"/>
            <ac:spMk id="7" creationId="{39C89095-6B35-B3B6-5E1A-2E0FA2E8590A}"/>
          </ac:spMkLst>
        </pc:spChg>
        <pc:spChg chg="mod">
          <ac:chgData name="Jodionisio" userId="37c75020f601973c" providerId="LiveId" clId="{928D0739-3951-44BD-8936-41FF6EB9E2F5}" dt="2022-05-08T17:39:44.196" v="413" actId="1076"/>
          <ac:spMkLst>
            <pc:docMk/>
            <pc:sldMk cId="0" sldId="257"/>
            <ac:spMk id="140" creationId="{00000000-0000-0000-0000-000000000000}"/>
          </ac:spMkLst>
        </pc:spChg>
        <pc:spChg chg="mod">
          <ac:chgData name="Jodionisio" userId="37c75020f601973c" providerId="LiveId" clId="{928D0739-3951-44BD-8936-41FF6EB9E2F5}" dt="2022-05-08T17:25:46.363" v="364" actId="20577"/>
          <ac:spMkLst>
            <pc:docMk/>
            <pc:sldMk cId="0" sldId="257"/>
            <ac:spMk id="141" creationId="{00000000-0000-0000-0000-000000000000}"/>
          </ac:spMkLst>
        </pc:spChg>
        <pc:picChg chg="add mod">
          <ac:chgData name="Jodionisio" userId="37c75020f601973c" providerId="LiveId" clId="{928D0739-3951-44BD-8936-41FF6EB9E2F5}" dt="2022-05-09T15:26:19.073" v="2559"/>
          <ac:picMkLst>
            <pc:docMk/>
            <pc:sldMk cId="0" sldId="257"/>
            <ac:picMk id="3" creationId="{E11CE869-F887-0287-BCC4-436E736A40E1}"/>
          </ac:picMkLst>
        </pc:picChg>
        <pc:picChg chg="add mod">
          <ac:chgData name="Jodionisio" userId="37c75020f601973c" providerId="LiveId" clId="{928D0739-3951-44BD-8936-41FF6EB9E2F5}" dt="2022-05-09T15:26:13.955" v="2558"/>
          <ac:picMkLst>
            <pc:docMk/>
            <pc:sldMk cId="0" sldId="257"/>
            <ac:picMk id="5" creationId="{5076346F-7DDD-35AA-62D4-F34D80DD0345}"/>
          </ac:picMkLst>
        </pc:picChg>
        <pc:picChg chg="del">
          <ac:chgData name="Jodionisio" userId="37c75020f601973c" providerId="LiveId" clId="{928D0739-3951-44BD-8936-41FF6EB9E2F5}" dt="2022-05-08T17:31:00.205" v="379" actId="478"/>
          <ac:picMkLst>
            <pc:docMk/>
            <pc:sldMk cId="0" sldId="257"/>
            <ac:picMk id="138" creationId="{00000000-0000-0000-0000-000000000000}"/>
          </ac:picMkLst>
        </pc:picChg>
        <pc:picChg chg="del">
          <ac:chgData name="Jodionisio" userId="37c75020f601973c" providerId="LiveId" clId="{928D0739-3951-44BD-8936-41FF6EB9E2F5}" dt="2022-05-08T17:36:43.880" v="390" actId="478"/>
          <ac:picMkLst>
            <pc:docMk/>
            <pc:sldMk cId="0" sldId="257"/>
            <ac:picMk id="139" creationId="{00000000-0000-0000-0000-000000000000}"/>
          </ac:picMkLst>
        </pc:picChg>
      </pc:sldChg>
      <pc:sldChg chg="modSp mod modNotesTx">
        <pc:chgData name="Jodionisio" userId="37c75020f601973c" providerId="LiveId" clId="{928D0739-3951-44BD-8936-41FF6EB9E2F5}" dt="2022-05-09T18:43:29.518" v="2607" actId="20577"/>
        <pc:sldMkLst>
          <pc:docMk/>
          <pc:sldMk cId="0" sldId="258"/>
        </pc:sldMkLst>
        <pc:spChg chg="mod">
          <ac:chgData name="Jodionisio" userId="37c75020f601973c" providerId="LiveId" clId="{928D0739-3951-44BD-8936-41FF6EB9E2F5}" dt="2022-05-08T17:40:29.581" v="432" actId="20577"/>
          <ac:spMkLst>
            <pc:docMk/>
            <pc:sldMk cId="0" sldId="258"/>
            <ac:spMk id="147" creationId="{00000000-0000-0000-0000-000000000000}"/>
          </ac:spMkLst>
        </pc:spChg>
        <pc:spChg chg="mod">
          <ac:chgData name="Jodionisio" userId="37c75020f601973c" providerId="LiveId" clId="{928D0739-3951-44BD-8936-41FF6EB9E2F5}" dt="2022-05-08T20:38:45.103" v="1003" actId="14100"/>
          <ac:spMkLst>
            <pc:docMk/>
            <pc:sldMk cId="0" sldId="258"/>
            <ac:spMk id="148" creationId="{00000000-0000-0000-0000-000000000000}"/>
          </ac:spMkLst>
        </pc:spChg>
      </pc:sldChg>
      <pc:sldChg chg="addSp delSp modSp mod modNotesTx">
        <pc:chgData name="Jodionisio" userId="37c75020f601973c" providerId="LiveId" clId="{928D0739-3951-44BD-8936-41FF6EB9E2F5}" dt="2022-05-10T12:48:09.081" v="3122" actId="20577"/>
        <pc:sldMkLst>
          <pc:docMk/>
          <pc:sldMk cId="0" sldId="259"/>
        </pc:sldMkLst>
        <pc:spChg chg="add del">
          <ac:chgData name="Jodionisio" userId="37c75020f601973c" providerId="LiveId" clId="{928D0739-3951-44BD-8936-41FF6EB9E2F5}" dt="2022-05-08T20:16:02.840" v="779" actId="22"/>
          <ac:spMkLst>
            <pc:docMk/>
            <pc:sldMk cId="0" sldId="259"/>
            <ac:spMk id="10" creationId="{83C617AC-E71F-F9C9-4056-65F8F6AB1A3E}"/>
          </ac:spMkLst>
        </pc:spChg>
        <pc:spChg chg="mod">
          <ac:chgData name="Jodionisio" userId="37c75020f601973c" providerId="LiveId" clId="{928D0739-3951-44BD-8936-41FF6EB9E2F5}" dt="2022-05-08T20:22:00.154" v="784" actId="14100"/>
          <ac:spMkLst>
            <pc:docMk/>
            <pc:sldMk cId="0" sldId="259"/>
            <ac:spMk id="154" creationId="{00000000-0000-0000-0000-000000000000}"/>
          </ac:spMkLst>
        </pc:spChg>
        <pc:spChg chg="mod">
          <ac:chgData name="Jodionisio" userId="37c75020f601973c" providerId="LiveId" clId="{928D0739-3951-44BD-8936-41FF6EB9E2F5}" dt="2022-05-10T12:48:09.081" v="3122" actId="20577"/>
          <ac:spMkLst>
            <pc:docMk/>
            <pc:sldMk cId="0" sldId="259"/>
            <ac:spMk id="155" creationId="{00000000-0000-0000-0000-000000000000}"/>
          </ac:spMkLst>
        </pc:spChg>
        <pc:spChg chg="del">
          <ac:chgData name="Jodionisio" userId="37c75020f601973c" providerId="LiveId" clId="{928D0739-3951-44BD-8936-41FF6EB9E2F5}" dt="2022-05-08T17:49:38.663" v="746" actId="478"/>
          <ac:spMkLst>
            <pc:docMk/>
            <pc:sldMk cId="0" sldId="259"/>
            <ac:spMk id="156" creationId="{00000000-0000-0000-0000-000000000000}"/>
          </ac:spMkLst>
        </pc:spChg>
        <pc:spChg chg="del">
          <ac:chgData name="Jodionisio" userId="37c75020f601973c" providerId="LiveId" clId="{928D0739-3951-44BD-8936-41FF6EB9E2F5}" dt="2022-05-08T17:49:43.601" v="748" actId="478"/>
          <ac:spMkLst>
            <pc:docMk/>
            <pc:sldMk cId="0" sldId="259"/>
            <ac:spMk id="157" creationId="{00000000-0000-0000-0000-000000000000}"/>
          </ac:spMkLst>
        </pc:spChg>
        <pc:spChg chg="del">
          <ac:chgData name="Jodionisio" userId="37c75020f601973c" providerId="LiveId" clId="{928D0739-3951-44BD-8936-41FF6EB9E2F5}" dt="2022-05-08T17:49:41.937" v="747" actId="478"/>
          <ac:spMkLst>
            <pc:docMk/>
            <pc:sldMk cId="0" sldId="259"/>
            <ac:spMk id="158" creationId="{00000000-0000-0000-0000-000000000000}"/>
          </ac:spMkLst>
        </pc:spChg>
        <pc:spChg chg="del">
          <ac:chgData name="Jodionisio" userId="37c75020f601973c" providerId="LiveId" clId="{928D0739-3951-44BD-8936-41FF6EB9E2F5}" dt="2022-05-08T17:49:44.369" v="749" actId="478"/>
          <ac:spMkLst>
            <pc:docMk/>
            <pc:sldMk cId="0" sldId="259"/>
            <ac:spMk id="160" creationId="{00000000-0000-0000-0000-000000000000}"/>
          </ac:spMkLst>
        </pc:spChg>
        <pc:picChg chg="add del mod ord">
          <ac:chgData name="Jodionisio" userId="37c75020f601973c" providerId="LiveId" clId="{928D0739-3951-44BD-8936-41FF6EB9E2F5}" dt="2022-05-08T20:24:34.750" v="795" actId="478"/>
          <ac:picMkLst>
            <pc:docMk/>
            <pc:sldMk cId="0" sldId="259"/>
            <ac:picMk id="4" creationId="{910D75D8-1B18-537B-1AED-6700E97FAAE8}"/>
          </ac:picMkLst>
        </pc:picChg>
        <pc:picChg chg="add mod">
          <ac:chgData name="Jodionisio" userId="37c75020f601973c" providerId="LiveId" clId="{928D0739-3951-44BD-8936-41FF6EB9E2F5}" dt="2022-05-08T20:34:30.511" v="968" actId="14100"/>
          <ac:picMkLst>
            <pc:docMk/>
            <pc:sldMk cId="0" sldId="259"/>
            <ac:picMk id="6" creationId="{E331AA86-CC34-51F3-8208-CB9EA9F7BC85}"/>
          </ac:picMkLst>
        </pc:picChg>
      </pc:sldChg>
      <pc:sldChg chg="addSp delSp modSp mod modNotesTx">
        <pc:chgData name="Jodionisio" userId="37c75020f601973c" providerId="LiveId" clId="{928D0739-3951-44BD-8936-41FF6EB9E2F5}" dt="2022-05-09T18:45:23.097" v="2742" actId="20577"/>
        <pc:sldMkLst>
          <pc:docMk/>
          <pc:sldMk cId="0" sldId="260"/>
        </pc:sldMkLst>
        <pc:spChg chg="add del mod">
          <ac:chgData name="Jodionisio" userId="37c75020f601973c" providerId="LiveId" clId="{928D0739-3951-44BD-8936-41FF6EB9E2F5}" dt="2022-05-08T20:47:59.019" v="1055" actId="478"/>
          <ac:spMkLst>
            <pc:docMk/>
            <pc:sldMk cId="0" sldId="260"/>
            <ac:spMk id="10" creationId="{A967F5B2-57B2-E41F-73B6-FD4A3C9E2DA6}"/>
          </ac:spMkLst>
        </pc:spChg>
        <pc:spChg chg="add del mod">
          <ac:chgData name="Jodionisio" userId="37c75020f601973c" providerId="LiveId" clId="{928D0739-3951-44BD-8936-41FF6EB9E2F5}" dt="2022-05-08T20:50:10.620" v="1071" actId="478"/>
          <ac:spMkLst>
            <pc:docMk/>
            <pc:sldMk cId="0" sldId="260"/>
            <ac:spMk id="13" creationId="{450B0C21-288A-09FC-AAC2-0BC3AC458FBE}"/>
          </ac:spMkLst>
        </pc:spChg>
        <pc:spChg chg="mod">
          <ac:chgData name="Jodionisio" userId="37c75020f601973c" providerId="LiveId" clId="{928D0739-3951-44BD-8936-41FF6EB9E2F5}" dt="2022-05-08T20:37:49.832" v="999" actId="20577"/>
          <ac:spMkLst>
            <pc:docMk/>
            <pc:sldMk cId="0" sldId="260"/>
            <ac:spMk id="165" creationId="{00000000-0000-0000-0000-000000000000}"/>
          </ac:spMkLst>
        </pc:spChg>
        <pc:spChg chg="mod">
          <ac:chgData name="Jodionisio" userId="37c75020f601973c" providerId="LiveId" clId="{928D0739-3951-44BD-8936-41FF6EB9E2F5}" dt="2022-05-09T18:44:42.409" v="2669" actId="20577"/>
          <ac:spMkLst>
            <pc:docMk/>
            <pc:sldMk cId="0" sldId="260"/>
            <ac:spMk id="166" creationId="{00000000-0000-0000-0000-000000000000}"/>
          </ac:spMkLst>
        </pc:spChg>
        <pc:spChg chg="del mod">
          <ac:chgData name="Jodionisio" userId="37c75020f601973c" providerId="LiveId" clId="{928D0739-3951-44BD-8936-41FF6EB9E2F5}" dt="2022-05-08T20:37:39.038" v="976" actId="478"/>
          <ac:spMkLst>
            <pc:docMk/>
            <pc:sldMk cId="0" sldId="260"/>
            <ac:spMk id="170" creationId="{00000000-0000-0000-0000-000000000000}"/>
          </ac:spMkLst>
        </pc:spChg>
        <pc:spChg chg="del">
          <ac:chgData name="Jodionisio" userId="37c75020f601973c" providerId="LiveId" clId="{928D0739-3951-44BD-8936-41FF6EB9E2F5}" dt="2022-05-08T20:37:36.587" v="974" actId="478"/>
          <ac:spMkLst>
            <pc:docMk/>
            <pc:sldMk cId="0" sldId="260"/>
            <ac:spMk id="171" creationId="{00000000-0000-0000-0000-000000000000}"/>
          </ac:spMkLst>
        </pc:spChg>
        <pc:picChg chg="add del mod">
          <ac:chgData name="Jodionisio" userId="37c75020f601973c" providerId="LiveId" clId="{928D0739-3951-44BD-8936-41FF6EB9E2F5}" dt="2022-05-08T20:50:28.996" v="1077" actId="478"/>
          <ac:picMkLst>
            <pc:docMk/>
            <pc:sldMk cId="0" sldId="260"/>
            <ac:picMk id="3" creationId="{D49B53F6-D802-BC0E-780B-9C20FA9011A9}"/>
          </ac:picMkLst>
        </pc:picChg>
        <pc:picChg chg="add mod">
          <ac:chgData name="Jodionisio" userId="37c75020f601973c" providerId="LiveId" clId="{928D0739-3951-44BD-8936-41FF6EB9E2F5}" dt="2022-05-08T20:54:18.694" v="1263" actId="1076"/>
          <ac:picMkLst>
            <pc:docMk/>
            <pc:sldMk cId="0" sldId="260"/>
            <ac:picMk id="5" creationId="{EF844BEB-8F6D-864F-16CB-F4B8644F6400}"/>
          </ac:picMkLst>
        </pc:picChg>
        <pc:picChg chg="add del mod">
          <ac:chgData name="Jodionisio" userId="37c75020f601973c" providerId="LiveId" clId="{928D0739-3951-44BD-8936-41FF6EB9E2F5}" dt="2022-05-08T20:47:09.504" v="1049" actId="478"/>
          <ac:picMkLst>
            <pc:docMk/>
            <pc:sldMk cId="0" sldId="260"/>
            <ac:picMk id="7" creationId="{E784AC5F-D17B-81C0-0302-DFDE21DDB0D0}"/>
          </ac:picMkLst>
        </pc:picChg>
        <pc:picChg chg="add del mod">
          <ac:chgData name="Jodionisio" userId="37c75020f601973c" providerId="LiveId" clId="{928D0739-3951-44BD-8936-41FF6EB9E2F5}" dt="2022-05-08T20:47:59.019" v="1055" actId="478"/>
          <ac:picMkLst>
            <pc:docMk/>
            <pc:sldMk cId="0" sldId="260"/>
            <ac:picMk id="9" creationId="{ACB7A879-B66B-8EF3-3287-94AD97057743}"/>
          </ac:picMkLst>
        </pc:picChg>
        <pc:picChg chg="add del mod">
          <ac:chgData name="Jodionisio" userId="37c75020f601973c" providerId="LiveId" clId="{928D0739-3951-44BD-8936-41FF6EB9E2F5}" dt="2022-05-08T20:50:10.620" v="1071" actId="478"/>
          <ac:picMkLst>
            <pc:docMk/>
            <pc:sldMk cId="0" sldId="260"/>
            <ac:picMk id="12" creationId="{73B8ADD9-E263-8546-1548-8827C385F5DF}"/>
          </ac:picMkLst>
        </pc:picChg>
        <pc:picChg chg="del">
          <ac:chgData name="Jodionisio" userId="37c75020f601973c" providerId="LiveId" clId="{928D0739-3951-44BD-8936-41FF6EB9E2F5}" dt="2022-05-08T20:37:34.811" v="972" actId="478"/>
          <ac:picMkLst>
            <pc:docMk/>
            <pc:sldMk cId="0" sldId="260"/>
            <ac:picMk id="168" creationId="{00000000-0000-0000-0000-000000000000}"/>
          </ac:picMkLst>
        </pc:picChg>
        <pc:picChg chg="del">
          <ac:chgData name="Jodionisio" userId="37c75020f601973c" providerId="LiveId" clId="{928D0739-3951-44BD-8936-41FF6EB9E2F5}" dt="2022-05-08T20:37:35.339" v="973" actId="478"/>
          <ac:picMkLst>
            <pc:docMk/>
            <pc:sldMk cId="0" sldId="260"/>
            <ac:picMk id="169" creationId="{00000000-0000-0000-0000-000000000000}"/>
          </ac:picMkLst>
        </pc:picChg>
      </pc:sldChg>
      <pc:sldChg chg="addSp delSp modSp mod modNotesTx">
        <pc:chgData name="Jodionisio" userId="37c75020f601973c" providerId="LiveId" clId="{928D0739-3951-44BD-8936-41FF6EB9E2F5}" dt="2022-05-10T12:22:26.956" v="3008" actId="20577"/>
        <pc:sldMkLst>
          <pc:docMk/>
          <pc:sldMk cId="0" sldId="261"/>
        </pc:sldMkLst>
        <pc:spChg chg="mod">
          <ac:chgData name="Jodionisio" userId="37c75020f601973c" providerId="LiveId" clId="{928D0739-3951-44BD-8936-41FF6EB9E2F5}" dt="2022-05-08T21:00:30.872" v="1414" actId="1076"/>
          <ac:spMkLst>
            <pc:docMk/>
            <pc:sldMk cId="0" sldId="261"/>
            <ac:spMk id="177" creationId="{00000000-0000-0000-0000-000000000000}"/>
          </ac:spMkLst>
        </pc:spChg>
        <pc:spChg chg="mod">
          <ac:chgData name="Jodionisio" userId="37c75020f601973c" providerId="LiveId" clId="{928D0739-3951-44BD-8936-41FF6EB9E2F5}" dt="2022-05-10T12:22:26.956" v="3008" actId="20577"/>
          <ac:spMkLst>
            <pc:docMk/>
            <pc:sldMk cId="0" sldId="261"/>
            <ac:spMk id="178" creationId="{00000000-0000-0000-0000-000000000000}"/>
          </ac:spMkLst>
        </pc:spChg>
        <pc:picChg chg="add mod">
          <ac:chgData name="Jodionisio" userId="37c75020f601973c" providerId="LiveId" clId="{928D0739-3951-44BD-8936-41FF6EB9E2F5}" dt="2022-05-08T21:00:57.768" v="1418" actId="1076"/>
          <ac:picMkLst>
            <pc:docMk/>
            <pc:sldMk cId="0" sldId="261"/>
            <ac:picMk id="3" creationId="{9C98E364-6176-B01B-2DA5-E02E31955F9F}"/>
          </ac:picMkLst>
        </pc:picChg>
        <pc:picChg chg="del">
          <ac:chgData name="Jodionisio" userId="37c75020f601973c" providerId="LiveId" clId="{928D0739-3951-44BD-8936-41FF6EB9E2F5}" dt="2022-05-08T21:00:38.616" v="1416" actId="478"/>
          <ac:picMkLst>
            <pc:docMk/>
            <pc:sldMk cId="0" sldId="261"/>
            <ac:picMk id="176" creationId="{00000000-0000-0000-0000-000000000000}"/>
          </ac:picMkLst>
        </pc:picChg>
        <pc:picChg chg="del">
          <ac:chgData name="Jodionisio" userId="37c75020f601973c" providerId="LiveId" clId="{928D0739-3951-44BD-8936-41FF6EB9E2F5}" dt="2022-05-08T21:00:34.226" v="1415" actId="478"/>
          <ac:picMkLst>
            <pc:docMk/>
            <pc:sldMk cId="0" sldId="261"/>
            <ac:picMk id="180" creationId="{00000000-0000-0000-0000-000000000000}"/>
          </ac:picMkLst>
        </pc:picChg>
      </pc:sldChg>
      <pc:sldChg chg="del">
        <pc:chgData name="Jodionisio" userId="37c75020f601973c" providerId="LiveId" clId="{928D0739-3951-44BD-8936-41FF6EB9E2F5}" dt="2022-05-08T21:09:42.733" v="1902" actId="2696"/>
        <pc:sldMkLst>
          <pc:docMk/>
          <pc:sldMk cId="0" sldId="262"/>
        </pc:sldMkLst>
      </pc:sldChg>
      <pc:sldChg chg="del">
        <pc:chgData name="Jodionisio" userId="37c75020f601973c" providerId="LiveId" clId="{928D0739-3951-44BD-8936-41FF6EB9E2F5}" dt="2022-05-08T21:09:47.329" v="1903" actId="2696"/>
        <pc:sldMkLst>
          <pc:docMk/>
          <pc:sldMk cId="0" sldId="263"/>
        </pc:sldMkLst>
      </pc:sldChg>
      <pc:sldChg chg="addSp delSp modSp mod modNotesTx">
        <pc:chgData name="Jodionisio" userId="37c75020f601973c" providerId="LiveId" clId="{928D0739-3951-44BD-8936-41FF6EB9E2F5}" dt="2022-05-10T12:44:01.769" v="3114" actId="6549"/>
        <pc:sldMkLst>
          <pc:docMk/>
          <pc:sldMk cId="0" sldId="264"/>
        </pc:sldMkLst>
        <pc:spChg chg="mod">
          <ac:chgData name="Jodionisio" userId="37c75020f601973c" providerId="LiveId" clId="{928D0739-3951-44BD-8936-41FF6EB9E2F5}" dt="2022-05-08T21:23:14.657" v="1970" actId="14100"/>
          <ac:spMkLst>
            <pc:docMk/>
            <pc:sldMk cId="0" sldId="264"/>
            <ac:spMk id="202" creationId="{00000000-0000-0000-0000-000000000000}"/>
          </ac:spMkLst>
        </pc:spChg>
        <pc:spChg chg="mod">
          <ac:chgData name="Jodionisio" userId="37c75020f601973c" providerId="LiveId" clId="{928D0739-3951-44BD-8936-41FF6EB9E2F5}" dt="2022-05-10T12:44:01.769" v="3114" actId="6549"/>
          <ac:spMkLst>
            <pc:docMk/>
            <pc:sldMk cId="0" sldId="264"/>
            <ac:spMk id="203" creationId="{00000000-0000-0000-0000-000000000000}"/>
          </ac:spMkLst>
        </pc:spChg>
        <pc:picChg chg="add mod">
          <ac:chgData name="Jodionisio" userId="37c75020f601973c" providerId="LiveId" clId="{928D0739-3951-44BD-8936-41FF6EB9E2F5}" dt="2022-05-08T21:22:28.277" v="1942" actId="1076"/>
          <ac:picMkLst>
            <pc:docMk/>
            <pc:sldMk cId="0" sldId="264"/>
            <ac:picMk id="3" creationId="{8D1FA162-FD84-F9A5-FA5C-71BE6DD26708}"/>
          </ac:picMkLst>
        </pc:picChg>
        <pc:picChg chg="del">
          <ac:chgData name="Jodionisio" userId="37c75020f601973c" providerId="LiveId" clId="{928D0739-3951-44BD-8936-41FF6EB9E2F5}" dt="2022-05-08T21:22:07.708" v="1937" actId="478"/>
          <ac:picMkLst>
            <pc:docMk/>
            <pc:sldMk cId="0" sldId="264"/>
            <ac:picMk id="205" creationId="{00000000-0000-0000-0000-000000000000}"/>
          </ac:picMkLst>
        </pc:picChg>
      </pc:sldChg>
      <pc:sldChg chg="addSp delSp modSp mod modNotesTx">
        <pc:chgData name="Jodionisio" userId="37c75020f601973c" providerId="LiveId" clId="{928D0739-3951-44BD-8936-41FF6EB9E2F5}" dt="2022-05-10T13:11:47.647" v="3150" actId="14100"/>
        <pc:sldMkLst>
          <pc:docMk/>
          <pc:sldMk cId="0" sldId="265"/>
        </pc:sldMkLst>
        <pc:spChg chg="mod">
          <ac:chgData name="Jodionisio" userId="37c75020f601973c" providerId="LiveId" clId="{928D0739-3951-44BD-8936-41FF6EB9E2F5}" dt="2022-05-08T21:30:52.189" v="2138" actId="14100"/>
          <ac:spMkLst>
            <pc:docMk/>
            <pc:sldMk cId="0" sldId="265"/>
            <ac:spMk id="210" creationId="{00000000-0000-0000-0000-000000000000}"/>
          </ac:spMkLst>
        </pc:spChg>
        <pc:spChg chg="mod">
          <ac:chgData name="Jodionisio" userId="37c75020f601973c" providerId="LiveId" clId="{928D0739-3951-44BD-8936-41FF6EB9E2F5}" dt="2022-05-10T13:11:47.647" v="3150" actId="14100"/>
          <ac:spMkLst>
            <pc:docMk/>
            <pc:sldMk cId="0" sldId="265"/>
            <ac:spMk id="211" creationId="{00000000-0000-0000-0000-000000000000}"/>
          </ac:spMkLst>
        </pc:spChg>
        <pc:picChg chg="add mod">
          <ac:chgData name="Jodionisio" userId="37c75020f601973c" providerId="LiveId" clId="{928D0739-3951-44BD-8936-41FF6EB9E2F5}" dt="2022-05-08T21:31:17.143" v="2159" actId="1076"/>
          <ac:picMkLst>
            <pc:docMk/>
            <pc:sldMk cId="0" sldId="265"/>
            <ac:picMk id="3" creationId="{3E46B46A-1037-2F1C-E223-394F4533B81A}"/>
          </ac:picMkLst>
        </pc:picChg>
        <pc:picChg chg="del">
          <ac:chgData name="Jodionisio" userId="37c75020f601973c" providerId="LiveId" clId="{928D0739-3951-44BD-8936-41FF6EB9E2F5}" dt="2022-05-08T21:30:35.836" v="2115" actId="478"/>
          <ac:picMkLst>
            <pc:docMk/>
            <pc:sldMk cId="0" sldId="265"/>
            <ac:picMk id="213" creationId="{00000000-0000-0000-0000-000000000000}"/>
          </ac:picMkLst>
        </pc:picChg>
      </pc:sldChg>
      <pc:sldChg chg="modSp mod">
        <pc:chgData name="Jodionisio" userId="37c75020f601973c" providerId="LiveId" clId="{928D0739-3951-44BD-8936-41FF6EB9E2F5}" dt="2022-05-09T18:39:46.546" v="2577" actId="20577"/>
        <pc:sldMkLst>
          <pc:docMk/>
          <pc:sldMk cId="0" sldId="266"/>
        </pc:sldMkLst>
        <pc:spChg chg="mod">
          <ac:chgData name="Jodionisio" userId="37c75020f601973c" providerId="LiveId" clId="{928D0739-3951-44BD-8936-41FF6EB9E2F5}" dt="2022-05-09T18:39:46.546" v="2577" actId="20577"/>
          <ac:spMkLst>
            <pc:docMk/>
            <pc:sldMk cId="0" sldId="266"/>
            <ac:spMk id="218" creationId="{00000000-0000-0000-0000-000000000000}"/>
          </ac:spMkLst>
        </pc:spChg>
        <pc:spChg chg="mod">
          <ac:chgData name="Jodionisio" userId="37c75020f601973c" providerId="LiveId" clId="{928D0739-3951-44BD-8936-41FF6EB9E2F5}" dt="2022-05-08T21:38:52.494" v="2549" actId="12"/>
          <ac:spMkLst>
            <pc:docMk/>
            <pc:sldMk cId="0" sldId="266"/>
            <ac:spMk id="219" creationId="{00000000-0000-0000-0000-000000000000}"/>
          </ac:spMkLst>
        </pc:spChg>
      </pc:sldChg>
      <pc:sldChg chg="modSp add del mod">
        <pc:chgData name="Jodionisio" userId="37c75020f601973c" providerId="LiveId" clId="{928D0739-3951-44BD-8936-41FF6EB9E2F5}" dt="2022-05-10T13:06:26.880" v="3128" actId="2696"/>
        <pc:sldMkLst>
          <pc:docMk/>
          <pc:sldMk cId="1854372304" sldId="267"/>
        </pc:sldMkLst>
        <pc:spChg chg="mod">
          <ac:chgData name="Jodionisio" userId="37c75020f601973c" providerId="LiveId" clId="{928D0739-3951-44BD-8936-41FF6EB9E2F5}" dt="2022-05-10T13:05:48.450" v="3127" actId="20577"/>
          <ac:spMkLst>
            <pc:docMk/>
            <pc:sldMk cId="1854372304" sldId="267"/>
            <ac:spMk id="210" creationId="{00000000-0000-0000-0000-000000000000}"/>
          </ac:spMkLst>
        </pc:spChg>
      </pc:sldChg>
      <pc:sldMasterChg chg="delSldLayout">
        <pc:chgData name="Jodionisio" userId="37c75020f601973c" providerId="LiveId" clId="{928D0739-3951-44BD-8936-41FF6EB9E2F5}" dt="2022-05-08T21:09:47.329" v="1903" actId="2696"/>
        <pc:sldMasterMkLst>
          <pc:docMk/>
          <pc:sldMasterMk cId="0" sldId="2147483664"/>
        </pc:sldMasterMkLst>
        <pc:sldLayoutChg chg="del">
          <pc:chgData name="Jodionisio" userId="37c75020f601973c" providerId="LiveId" clId="{928D0739-3951-44BD-8936-41FF6EB9E2F5}" dt="2022-05-08T21:09:42.733" v="1902" actId="2696"/>
          <pc:sldLayoutMkLst>
            <pc:docMk/>
            <pc:sldMasterMk cId="0" sldId="2147483664"/>
            <pc:sldLayoutMk cId="0" sldId="2147483661"/>
          </pc:sldLayoutMkLst>
        </pc:sldLayoutChg>
        <pc:sldLayoutChg chg="del">
          <pc:chgData name="Jodionisio" userId="37c75020f601973c" providerId="LiveId" clId="{928D0739-3951-44BD-8936-41FF6EB9E2F5}" dt="2022-05-08T21:09:47.329" v="1903" actId="2696"/>
          <pc:sldLayoutMkLst>
            <pc:docMk/>
            <pc:sldMasterMk cId="0" sldId="2147483664"/>
            <pc:sldLayoutMk cId="0" sldId="214748366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24559CFA-F3A6-A136-067B-475E2A633E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2F58025-0FE3-3647-6366-CA25C0EAF4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CC989-07F1-4E45-963A-149BEE66F277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6308F29-A3F4-7190-1D5D-E8764F49E4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AD5C480-1F8F-4681-A41C-2E686ADB69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E70AB-180A-40FA-9842-A38780DCA97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653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16a793ab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16a793ab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16a793ab5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16a793ab5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Quais os Promotores?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16a793ab5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16a793ab5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Qual transformação digital do projeto?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6a793ab5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6a793ab5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Quais são principais funcionalidades da plataforma?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16a793ab5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16a793ab5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Quais são os perfis do </a:t>
            </a:r>
            <a:r>
              <a:rPr lang="pt-PT" dirty="0" err="1"/>
              <a:t>StakeHolders</a:t>
            </a:r>
            <a:r>
              <a:rPr lang="pt-PT" dirty="0"/>
              <a:t>?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16a793ab5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16a793ab5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Qual é o ambiente que se utilizará?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16a793ab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16a793ab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Qual é apreciação geral </a:t>
            </a:r>
            <a:r>
              <a:rPr lang="pt-PT"/>
              <a:t>dos requisitos?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16a793ab5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16a793ab5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13"/>
          <p:cNvGrpSpPr/>
          <p:nvPr/>
        </p:nvGrpSpPr>
        <p:grpSpPr>
          <a:xfrm>
            <a:off x="4870649" y="2121826"/>
            <a:ext cx="3764843" cy="64502"/>
            <a:chOff x="595675" y="2820050"/>
            <a:chExt cx="7952774" cy="64502"/>
          </a:xfrm>
        </p:grpSpPr>
        <p:sp>
          <p:nvSpPr>
            <p:cNvPr id="85" name="Google Shape;85;p13"/>
            <p:cNvSpPr/>
            <p:nvPr/>
          </p:nvSpPr>
          <p:spPr>
            <a:xfrm>
              <a:off x="2186208" y="2820050"/>
              <a:ext cx="1620000" cy="64500"/>
            </a:xfrm>
            <a:prstGeom prst="rect">
              <a:avLst/>
            </a:prstGeom>
            <a:solidFill>
              <a:srgbClr val="D6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3776784" y="2820050"/>
              <a:ext cx="1620000" cy="64500"/>
            </a:xfrm>
            <a:prstGeom prst="rect">
              <a:avLst/>
            </a:prstGeom>
            <a:solidFill>
              <a:srgbClr val="F77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373056" y="2820052"/>
              <a:ext cx="1596300" cy="64500"/>
            </a:xfrm>
            <a:prstGeom prst="rect">
              <a:avLst/>
            </a:prstGeom>
            <a:solidFill>
              <a:srgbClr val="FCB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95675" y="2820050"/>
              <a:ext cx="1590600" cy="64500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6957849" y="2820050"/>
              <a:ext cx="1590600" cy="64500"/>
            </a:xfrm>
            <a:prstGeom prst="rect">
              <a:avLst/>
            </a:prstGeom>
            <a:solidFill>
              <a:srgbClr val="EAE2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4771875" y="545025"/>
            <a:ext cx="3880800" cy="143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body" idx="1"/>
          </p:nvPr>
        </p:nvSpPr>
        <p:spPr>
          <a:xfrm>
            <a:off x="4771875" y="2324775"/>
            <a:ext cx="3880800" cy="22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AUTOLAYOUT_6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4049113" y="307825"/>
            <a:ext cx="4779300" cy="141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4054888" y="1808125"/>
            <a:ext cx="4779300" cy="276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CampingSpot</a:t>
            </a:r>
            <a:endParaRPr dirty="0"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3435110" cy="15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Jodionísio Muachifi «97147»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João Mourão «102578»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João Rodrigues «102487»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Professor: Ilídio C Oliveira</a:t>
            </a:r>
            <a:endParaRPr dirty="0"/>
          </a:p>
        </p:txBody>
      </p:sp>
      <p:sp>
        <p:nvSpPr>
          <p:cNvPr id="132" name="Google Shape;132;p18"/>
          <p:cNvSpPr txBox="1"/>
          <p:nvPr/>
        </p:nvSpPr>
        <p:spPr>
          <a:xfrm>
            <a:off x="6848208" y="4647371"/>
            <a:ext cx="17409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10-05-2022</a:t>
            </a:r>
            <a:endParaRPr b="1" dirty="0"/>
          </a:p>
        </p:txBody>
      </p:sp>
      <p:sp>
        <p:nvSpPr>
          <p:cNvPr id="133" name="Google Shape;133;p18"/>
          <p:cNvSpPr txBox="1"/>
          <p:nvPr/>
        </p:nvSpPr>
        <p:spPr>
          <a:xfrm>
            <a:off x="5724425" y="2899275"/>
            <a:ext cx="29391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Análise de Sistemas | Projeto</a:t>
            </a: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Classe :P1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Iteração: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Grupo: 106</a:t>
            </a: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E6D7EC4-5ADB-74E8-89AF-561FE4E49B39}"/>
              </a:ext>
            </a:extLst>
          </p:cNvPr>
          <p:cNvSpPr/>
          <p:nvPr/>
        </p:nvSpPr>
        <p:spPr>
          <a:xfrm>
            <a:off x="7218556" y="4647371"/>
            <a:ext cx="1011044" cy="3409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5467778" y="1811454"/>
            <a:ext cx="2611882" cy="6135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Introdução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4054888" y="1808125"/>
            <a:ext cx="4779300" cy="27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pic>
        <p:nvPicPr>
          <p:cNvPr id="3" name="Imagem 2" descr="Uma imagem com exterior, natureza, montanha, céu noturno&#10;&#10;Descrição gerada automaticamente">
            <a:extLst>
              <a:ext uri="{FF2B5EF4-FFF2-40B4-BE49-F238E27FC236}">
                <a16:creationId xmlns:a16="http://schemas.microsoft.com/office/drawing/2014/main" id="{E11CE869-F887-0287-BCC4-436E736A4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375980"/>
            <a:ext cx="4445620" cy="2839845"/>
          </a:xfrm>
          <a:prstGeom prst="rect">
            <a:avLst/>
          </a:prstGeom>
        </p:spPr>
      </p:pic>
      <p:pic>
        <p:nvPicPr>
          <p:cNvPr id="5" name="Imagem 4" descr="Uma imagem com relva, exterior&#10;&#10;Descrição gerada automaticamente">
            <a:extLst>
              <a:ext uri="{FF2B5EF4-FFF2-40B4-BE49-F238E27FC236}">
                <a16:creationId xmlns:a16="http://schemas.microsoft.com/office/drawing/2014/main" id="{5076346F-7DDD-35AA-62D4-F34D80DD03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371"/>
            <a:ext cx="4445620" cy="36115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723815D-C3AA-8457-1600-ADD5815011C1}"/>
              </a:ext>
            </a:extLst>
          </p:cNvPr>
          <p:cNvSpPr txBox="1"/>
          <p:nvPr/>
        </p:nvSpPr>
        <p:spPr>
          <a:xfrm>
            <a:off x="5818430" y="67006"/>
            <a:ext cx="1642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dk2"/>
                </a:solidFill>
                <a:latin typeface="Raleway"/>
                <a:sym typeface="Raleway"/>
              </a:rPr>
              <a:t>CampingSpot</a:t>
            </a:r>
            <a:endParaRPr lang="en-GB" sz="1600" b="1" dirty="0">
              <a:solidFill>
                <a:schemeClr val="dk2"/>
              </a:solidFill>
              <a:latin typeface="Raleway"/>
              <a:sym typeface="Raleway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9C89095-6B35-B3B6-5E1A-2E0FA2E8590A}"/>
              </a:ext>
            </a:extLst>
          </p:cNvPr>
          <p:cNvSpPr txBox="1"/>
          <p:nvPr/>
        </p:nvSpPr>
        <p:spPr>
          <a:xfrm>
            <a:off x="4778225" y="2708610"/>
            <a:ext cx="4242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Por </a:t>
            </a:r>
            <a:r>
              <a:rPr lang="en-GB" sz="1600" dirty="0" err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vezes</a:t>
            </a:r>
            <a:r>
              <a:rPr lang="en-GB" sz="16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, surge a </a:t>
            </a:r>
            <a:r>
              <a:rPr lang="en-GB" sz="1600" dirty="0" err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necesidade</a:t>
            </a:r>
            <a:r>
              <a:rPr lang="en-GB" sz="16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da </a:t>
            </a:r>
            <a:r>
              <a:rPr lang="en-GB" sz="1600" dirty="0" err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sair</a:t>
            </a:r>
            <a:r>
              <a:rPr lang="en-GB" sz="16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do trivial, do modo habitual que </a:t>
            </a:r>
            <a:r>
              <a:rPr lang="en-GB" sz="1600" dirty="0" err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todos</a:t>
            </a:r>
            <a:r>
              <a:rPr lang="en-GB" sz="16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600" dirty="0" err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fazem</a:t>
            </a:r>
            <a:r>
              <a:rPr lang="en-GB" sz="16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no que </a:t>
            </a:r>
            <a:r>
              <a:rPr lang="en-GB" sz="1600" dirty="0" err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concerne</a:t>
            </a:r>
            <a:r>
              <a:rPr lang="en-GB" sz="16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o </a:t>
            </a:r>
            <a:r>
              <a:rPr lang="en-GB" sz="1600" dirty="0" err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passar</a:t>
            </a:r>
            <a:r>
              <a:rPr lang="en-GB" sz="16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PT" sz="16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férias.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CampingSpot?</a:t>
            </a:r>
            <a:endParaRPr dirty="0"/>
          </a:p>
        </p:txBody>
      </p:sp>
      <p:sp>
        <p:nvSpPr>
          <p:cNvPr id="148" name="Google Shape;148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1697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pt-PT" sz="1600" dirty="0">
                <a:solidFill>
                  <a:srgbClr val="666666"/>
                </a:solidFill>
              </a:rPr>
              <a:t>Plataforma de agregação de oferta de parques de campismo. </a:t>
            </a:r>
          </a:p>
          <a:p>
            <a:pPr marL="285750" indent="-285750">
              <a:spcBef>
                <a:spcPts val="1600"/>
              </a:spcBef>
            </a:pPr>
            <a:r>
              <a:rPr lang="pt-PT" sz="1600" dirty="0">
                <a:solidFill>
                  <a:srgbClr val="666666"/>
                </a:solidFill>
              </a:rPr>
              <a:t>Permite marcação integrada de férias, reserva de alojamentos (tendas) e atividades.</a:t>
            </a:r>
            <a:endParaRPr sz="1600" dirty="0">
              <a:solidFill>
                <a:srgbClr val="666666"/>
              </a:solidFill>
            </a:endParaRPr>
          </a:p>
        </p:txBody>
      </p: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727650" y="1194600"/>
            <a:ext cx="2937384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Promotores</a:t>
            </a:r>
            <a:endParaRPr dirty="0"/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1"/>
          </p:nvPr>
        </p:nvSpPr>
        <p:spPr>
          <a:xfrm>
            <a:off x="688024" y="1940299"/>
            <a:ext cx="4597654" cy="2008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</a:pPr>
            <a:r>
              <a:rPr lang="pt-PT" sz="1600" dirty="0">
                <a:solidFill>
                  <a:srgbClr val="666666"/>
                </a:solidFill>
              </a:rPr>
              <a:t>Pessoas que atuam  áreas de hotelaria e turismo.</a:t>
            </a:r>
          </a:p>
          <a:p>
            <a:pPr marL="285750" indent="-285750">
              <a:spcBef>
                <a:spcPts val="1600"/>
              </a:spcBef>
            </a:pPr>
            <a:r>
              <a:rPr lang="pt-PT" sz="1600" dirty="0">
                <a:solidFill>
                  <a:srgbClr val="666666"/>
                </a:solidFill>
              </a:rPr>
              <a:t>Empresas de média e grande dimensão que atuam na área de imobiliária (como a </a:t>
            </a:r>
            <a:r>
              <a:rPr lang="pt-PT" sz="1600" dirty="0" err="1">
                <a:solidFill>
                  <a:srgbClr val="666666"/>
                </a:solidFill>
              </a:rPr>
              <a:t>Campish</a:t>
            </a:r>
            <a:r>
              <a:rPr lang="pt-PT" sz="1600" dirty="0">
                <a:solidFill>
                  <a:srgbClr val="666666"/>
                </a:solidFill>
              </a:rPr>
              <a:t> </a:t>
            </a:r>
            <a:r>
              <a:rPr lang="pt-PT" sz="1600" dirty="0" err="1">
                <a:solidFill>
                  <a:srgbClr val="666666"/>
                </a:solidFill>
              </a:rPr>
              <a:t>Company</a:t>
            </a:r>
            <a:r>
              <a:rPr lang="pt-PT" sz="1600" dirty="0">
                <a:solidFill>
                  <a:srgbClr val="666666"/>
                </a:solidFill>
              </a:rPr>
              <a:t>).</a:t>
            </a:r>
            <a:endParaRPr sz="1600" dirty="0">
              <a:solidFill>
                <a:srgbClr val="666666"/>
              </a:solidFill>
            </a:endParaRPr>
          </a:p>
          <a:p>
            <a:pPr marL="381000" marR="38100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/>
          </a:p>
        </p:txBody>
      </p:sp>
      <p:sp>
        <p:nvSpPr>
          <p:cNvPr id="159" name="Google Shape;159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331AA86-CC34-51F3-8208-CB9EA9F7B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674" y="651848"/>
            <a:ext cx="4064326" cy="37937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Transformação Digital</a:t>
            </a:r>
            <a:endParaRPr dirty="0"/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1"/>
          </p:nvPr>
        </p:nvSpPr>
        <p:spPr>
          <a:xfrm>
            <a:off x="647675" y="2049139"/>
            <a:ext cx="5760559" cy="1548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dirty="0">
                <a:solidFill>
                  <a:srgbClr val="666666"/>
                </a:solidFill>
              </a:rPr>
              <a:t> </a:t>
            </a:r>
            <a:r>
              <a:rPr lang="pt-PT" sz="1600" dirty="0">
                <a:solidFill>
                  <a:srgbClr val="666666"/>
                </a:solidFill>
              </a:rPr>
              <a:t>Empresas expandem o seu negócio para o mundo </a:t>
            </a:r>
          </a:p>
          <a:p>
            <a:pPr marL="146050" indent="0">
              <a:buNone/>
            </a:pPr>
            <a:r>
              <a:rPr lang="pt-PT" sz="1600" dirty="0">
                <a:solidFill>
                  <a:srgbClr val="666666"/>
                </a:solidFill>
              </a:rPr>
              <a:t>Digital</a:t>
            </a:r>
            <a:endParaRPr lang="pt-BR" sz="1600" dirty="0">
              <a:solidFill>
                <a:srgbClr val="666666"/>
              </a:solidFill>
            </a:endParaRPr>
          </a:p>
          <a:p>
            <a:r>
              <a:rPr lang="pt-BR" sz="1600" dirty="0">
                <a:solidFill>
                  <a:srgbClr val="666666"/>
                </a:solidFill>
              </a:rPr>
              <a:t>Possibilidade de efetuar marcação de férias através </a:t>
            </a:r>
          </a:p>
          <a:p>
            <a:pPr marL="146050" indent="0">
              <a:buNone/>
            </a:pPr>
            <a:r>
              <a:rPr lang="pt-BR" sz="1600" dirty="0">
                <a:solidFill>
                  <a:srgbClr val="666666"/>
                </a:solidFill>
              </a:rPr>
              <a:t>de uma aplicação mobile</a:t>
            </a:r>
            <a:endParaRPr sz="1600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solidFill>
                <a:srgbClr val="666666"/>
              </a:solidFill>
            </a:endParaRPr>
          </a:p>
        </p:txBody>
      </p:sp>
      <p:sp>
        <p:nvSpPr>
          <p:cNvPr id="167" name="Google Shape;167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844BEB-8F6D-864F-16CB-F4B8644F6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634" y="1412488"/>
            <a:ext cx="2534429" cy="25298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4459729" y="1386602"/>
            <a:ext cx="4505092" cy="5484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As principais funcionalidades</a:t>
            </a:r>
            <a:endParaRPr dirty="0"/>
          </a:p>
        </p:txBody>
      </p:sp>
      <p:sp>
        <p:nvSpPr>
          <p:cNvPr id="178" name="Google Shape;178;p23"/>
          <p:cNvSpPr txBox="1">
            <a:spLocks noGrp="1"/>
          </p:cNvSpPr>
          <p:nvPr>
            <p:ph type="body" idx="1"/>
          </p:nvPr>
        </p:nvSpPr>
        <p:spPr>
          <a:xfrm>
            <a:off x="4781078" y="2317341"/>
            <a:ext cx="4183743" cy="22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BR" dirty="0"/>
              <a:t>Selectionar datas de check-in/check-out</a:t>
            </a:r>
          </a:p>
          <a:p>
            <a:pPr marL="285750" indent="-285750"/>
            <a:r>
              <a:rPr lang="pt-BR" dirty="0"/>
              <a:t>Pesquisar os alojamentos(tendas) existentes</a:t>
            </a:r>
          </a:p>
          <a:p>
            <a:pPr marL="285750" indent="-285750"/>
            <a:r>
              <a:rPr lang="pt-BR" dirty="0"/>
              <a:t>Fazer reserva de tendas</a:t>
            </a:r>
          </a:p>
          <a:p>
            <a:pPr marL="285750" indent="-285750"/>
            <a:r>
              <a:rPr lang="pt-BR" dirty="0"/>
              <a:t>Possibilidade de escolher serviços adicionais</a:t>
            </a:r>
          </a:p>
          <a:p>
            <a:pPr marL="285750" indent="-285750"/>
            <a:r>
              <a:rPr lang="pt-BR" dirty="0"/>
              <a:t>Gerir a reserva</a:t>
            </a:r>
          </a:p>
          <a:p>
            <a:pPr marL="285750" indent="-285750"/>
            <a:r>
              <a:rPr lang="pt-BR" dirty="0"/>
              <a:t>Fazer o pagamento da reserva e possiblidade de fazer o pagamento até 4 prestações</a:t>
            </a:r>
          </a:p>
          <a:p>
            <a:pPr marL="285750" indent="-285750"/>
            <a:r>
              <a:rPr lang="pt-BR" dirty="0"/>
              <a:t>Opção de cancelar a marcação da reserva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79" name="Google Shape;17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C98E364-6176-B01B-2DA5-E02E31955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7" y="0"/>
            <a:ext cx="4183743" cy="41761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4296033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Perfis dos StakeHolders</a:t>
            </a:r>
            <a:endParaRPr dirty="0"/>
          </a:p>
        </p:txBody>
      </p:sp>
      <p:sp>
        <p:nvSpPr>
          <p:cNvPr id="203" name="Google Shape;203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697477" cy="1210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BR" dirty="0"/>
              <a:t>Empresas do ramo de imobiliária</a:t>
            </a:r>
          </a:p>
          <a:p>
            <a:pPr marL="285750" indent="-285750"/>
            <a:r>
              <a:rPr lang="pt-BR" dirty="0"/>
              <a:t>Estudantes (clientes)</a:t>
            </a:r>
          </a:p>
          <a:p>
            <a:pPr marL="285750" indent="-285750"/>
            <a:r>
              <a:rPr lang="pt-BR" dirty="0"/>
              <a:t>Famílias (clientes)</a:t>
            </a:r>
            <a:endParaRPr dirty="0"/>
          </a:p>
        </p:txBody>
      </p:sp>
      <p:sp>
        <p:nvSpPr>
          <p:cNvPr id="204" name="Google Shape;204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D1FA162-FD84-F9A5-FA5C-71BE6DD26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361" y="743884"/>
            <a:ext cx="3544641" cy="35381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396149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Ambiente de utilização</a:t>
            </a:r>
            <a:endParaRPr dirty="0"/>
          </a:p>
        </p:txBody>
      </p:sp>
      <p:sp>
        <p:nvSpPr>
          <p:cNvPr id="211" name="Google Shape;211;p27"/>
          <p:cNvSpPr txBox="1">
            <a:spLocks noGrp="1"/>
          </p:cNvSpPr>
          <p:nvPr>
            <p:ph type="body" idx="1"/>
          </p:nvPr>
        </p:nvSpPr>
        <p:spPr>
          <a:xfrm>
            <a:off x="729449" y="2078875"/>
            <a:ext cx="4407545" cy="961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BR" dirty="0"/>
              <a:t>WebApp - principal</a:t>
            </a:r>
          </a:p>
          <a:p>
            <a:pPr marL="285750" indent="-285750"/>
            <a:r>
              <a:rPr lang="pt-BR" dirty="0"/>
              <a:t>Possiblidade de uma App (pelo menos um Protótipo)</a:t>
            </a:r>
          </a:p>
          <a:p>
            <a:pPr marL="285750" indent="-285750"/>
            <a:r>
              <a:rPr lang="pt-BR" dirty="0"/>
              <a:t>CMS (wordpress)</a:t>
            </a:r>
          </a:p>
          <a:p>
            <a:pPr marL="285750" indent="-285750"/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12" name="Google Shape;212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E46B46A-1037-2F1C-E223-394F4533B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523" y="721112"/>
            <a:ext cx="3484129" cy="34777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Apreciação Geral dos requisitos</a:t>
            </a:r>
            <a:endParaRPr dirty="0"/>
          </a:p>
        </p:txBody>
      </p:sp>
      <p:sp>
        <p:nvSpPr>
          <p:cNvPr id="219" name="Google Shape;219;p28"/>
          <p:cNvSpPr txBox="1">
            <a:spLocks noGrp="1"/>
          </p:cNvSpPr>
          <p:nvPr>
            <p:ph type="body" idx="1"/>
          </p:nvPr>
        </p:nvSpPr>
        <p:spPr>
          <a:xfrm>
            <a:off x="3953750" y="851425"/>
            <a:ext cx="4919400" cy="1787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BR" dirty="0"/>
              <a:t>Mínimo dos requisitos para colocar em funcionamento a plataforma proposta</a:t>
            </a:r>
          </a:p>
          <a:p>
            <a:pPr marL="285750" indent="-285750"/>
            <a:r>
              <a:rPr lang="pt-BR" dirty="0"/>
              <a:t>Ambiente de desenvovimento rápido (CMS)</a:t>
            </a:r>
          </a:p>
          <a:p>
            <a:pPr marL="285750" indent="-285750"/>
            <a:r>
              <a:rPr lang="pt-BR" dirty="0"/>
              <a:t>Perfis adequados para a plataforma (StakeHolders)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304</Words>
  <Application>Microsoft Office PowerPoint</Application>
  <PresentationFormat>Apresentação no Ecrã (16:9)</PresentationFormat>
  <Paragraphs>60</Paragraphs>
  <Slides>9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Raleway</vt:lpstr>
      <vt:lpstr>Arial</vt:lpstr>
      <vt:lpstr>Lato</vt:lpstr>
      <vt:lpstr>Streamline</vt:lpstr>
      <vt:lpstr>CampingSpot</vt:lpstr>
      <vt:lpstr>Introdução</vt:lpstr>
      <vt:lpstr>O que é CampingSpot?</vt:lpstr>
      <vt:lpstr>Promotores</vt:lpstr>
      <vt:lpstr>Transformação Digital</vt:lpstr>
      <vt:lpstr>As principais funcionalidades</vt:lpstr>
      <vt:lpstr>Perfis dos StakeHolders</vt:lpstr>
      <vt:lpstr>Ambiente de utilização</vt:lpstr>
      <vt:lpstr>Apreciação Geral dos requisitos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CampingSpot</dc:title>
  <cp:lastModifiedBy>Jodionisio Muachifi</cp:lastModifiedBy>
  <cp:revision>1</cp:revision>
  <dcterms:modified xsi:type="dcterms:W3CDTF">2022-05-10T13:11:55Z</dcterms:modified>
</cp:coreProperties>
</file>