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4" r:id="rId1"/>
  </p:sldMasterIdLst>
  <p:notesMasterIdLst>
    <p:notesMasterId r:id="rId18"/>
  </p:notesMasterIdLst>
  <p:handoutMasterIdLst>
    <p:handoutMasterId r:id="rId19"/>
  </p:handoutMasterIdLst>
  <p:sldIdLst>
    <p:sldId id="257" r:id="rId2"/>
    <p:sldId id="284" r:id="rId3"/>
    <p:sldId id="283" r:id="rId4"/>
    <p:sldId id="314" r:id="rId5"/>
    <p:sldId id="307" r:id="rId6"/>
    <p:sldId id="313" r:id="rId7"/>
    <p:sldId id="262" r:id="rId8"/>
    <p:sldId id="306" r:id="rId9"/>
    <p:sldId id="309" r:id="rId10"/>
    <p:sldId id="310" r:id="rId11"/>
    <p:sldId id="312" r:id="rId12"/>
    <p:sldId id="311" r:id="rId13"/>
    <p:sldId id="308" r:id="rId14"/>
    <p:sldId id="289" r:id="rId15"/>
    <p:sldId id="292" r:id="rId16"/>
    <p:sldId id="282"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AEC7"/>
    <a:srgbClr val="1F6B21"/>
    <a:srgbClr val="009F34"/>
    <a:srgbClr val="60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1F3C8-F12F-4658-8E37-54F3D2EDB93A}" v="64" dt="2022-06-21T13:36:47.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guide orient="horz" pos="21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dionisio Muachifi" userId="ebfed2f7-5f17-4dd9-8ede-6cea30dd6be5" providerId="ADAL" clId="{F2F28444-B765-4C1D-8D75-34DD5714D03E}"/>
    <pc:docChg chg="undo custSel addSld delSld modSld sldOrd modMainMaster">
      <pc:chgData name="Jodionisio Muachifi" userId="ebfed2f7-5f17-4dd9-8ede-6cea30dd6be5" providerId="ADAL" clId="{F2F28444-B765-4C1D-8D75-34DD5714D03E}" dt="2022-06-13T19:42:37.861" v="3535" actId="207"/>
      <pc:docMkLst>
        <pc:docMk/>
      </pc:docMkLst>
      <pc:sldChg chg="addSp delSp modSp mod modTransition delAnim modAnim">
        <pc:chgData name="Jodionisio Muachifi" userId="ebfed2f7-5f17-4dd9-8ede-6cea30dd6be5" providerId="ADAL" clId="{F2F28444-B765-4C1D-8D75-34DD5714D03E}" dt="2022-06-13T19:38:39.970" v="3506" actId="2085"/>
        <pc:sldMkLst>
          <pc:docMk/>
          <pc:sldMk cId="0" sldId="257"/>
        </pc:sldMkLst>
        <pc:spChg chg="add del mod">
          <ac:chgData name="Jodionisio Muachifi" userId="ebfed2f7-5f17-4dd9-8ede-6cea30dd6be5" providerId="ADAL" clId="{F2F28444-B765-4C1D-8D75-34DD5714D03E}" dt="2022-06-08T09:00:12.134" v="314" actId="478"/>
          <ac:spMkLst>
            <pc:docMk/>
            <pc:sldMk cId="0" sldId="257"/>
            <ac:spMk id="2" creationId="{CBD7FE2A-B17D-83B2-07D0-8DAB75F86FC2}"/>
          </ac:spMkLst>
        </pc:spChg>
        <pc:spChg chg="add mod">
          <ac:chgData name="Jodionisio Muachifi" userId="ebfed2f7-5f17-4dd9-8ede-6cea30dd6be5" providerId="ADAL" clId="{F2F28444-B765-4C1D-8D75-34DD5714D03E}" dt="2022-06-13T19:38:10.033" v="3503" actId="208"/>
          <ac:spMkLst>
            <pc:docMk/>
            <pc:sldMk cId="0" sldId="257"/>
            <ac:spMk id="4" creationId="{BC711627-417B-B199-1286-A1D367D49D65}"/>
          </ac:spMkLst>
        </pc:spChg>
        <pc:spChg chg="mod">
          <ac:chgData name="Jodionisio Muachifi" userId="ebfed2f7-5f17-4dd9-8ede-6cea30dd6be5" providerId="ADAL" clId="{F2F28444-B765-4C1D-8D75-34DD5714D03E}" dt="2022-06-08T08:52:39.093" v="37" actId="207"/>
          <ac:spMkLst>
            <pc:docMk/>
            <pc:sldMk cId="0" sldId="257"/>
            <ac:spMk id="9" creationId="{00000000-0000-0000-0000-000000000000}"/>
          </ac:spMkLst>
        </pc:spChg>
        <pc:spChg chg="mod">
          <ac:chgData name="Jodionisio Muachifi" userId="ebfed2f7-5f17-4dd9-8ede-6cea30dd6be5" providerId="ADAL" clId="{F2F28444-B765-4C1D-8D75-34DD5714D03E}" dt="2022-06-08T08:52:39.093" v="37" actId="207"/>
          <ac:spMkLst>
            <pc:docMk/>
            <pc:sldMk cId="0" sldId="257"/>
            <ac:spMk id="13" creationId="{00000000-0000-0000-0000-000000000000}"/>
          </ac:spMkLst>
        </pc:spChg>
        <pc:spChg chg="del">
          <ac:chgData name="Jodionisio Muachifi" userId="ebfed2f7-5f17-4dd9-8ede-6cea30dd6be5" providerId="ADAL" clId="{F2F28444-B765-4C1D-8D75-34DD5714D03E}" dt="2022-06-08T13:54:57.228" v="1514" actId="478"/>
          <ac:spMkLst>
            <pc:docMk/>
            <pc:sldMk cId="0" sldId="257"/>
            <ac:spMk id="14" creationId="{93BECAF4-3804-6358-A5BA-FE82AC0F7EF3}"/>
          </ac:spMkLst>
        </pc:spChg>
        <pc:spChg chg="mod">
          <ac:chgData name="Jodionisio Muachifi" userId="ebfed2f7-5f17-4dd9-8ede-6cea30dd6be5" providerId="ADAL" clId="{F2F28444-B765-4C1D-8D75-34DD5714D03E}" dt="2022-06-08T08:52:39.093" v="37" actId="207"/>
          <ac:spMkLst>
            <pc:docMk/>
            <pc:sldMk cId="0" sldId="257"/>
            <ac:spMk id="18" creationId="{00000000-0000-0000-0000-000000000000}"/>
          </ac:spMkLst>
        </pc:spChg>
        <pc:spChg chg="mod">
          <ac:chgData name="Jodionisio Muachifi" userId="ebfed2f7-5f17-4dd9-8ede-6cea30dd6be5" providerId="ADAL" clId="{F2F28444-B765-4C1D-8D75-34DD5714D03E}" dt="2022-06-08T08:52:39.093" v="37" actId="207"/>
          <ac:spMkLst>
            <pc:docMk/>
            <pc:sldMk cId="0" sldId="257"/>
            <ac:spMk id="21" creationId="{00000000-0000-0000-0000-000000000000}"/>
          </ac:spMkLst>
        </pc:spChg>
        <pc:spChg chg="mod">
          <ac:chgData name="Jodionisio Muachifi" userId="ebfed2f7-5f17-4dd9-8ede-6cea30dd6be5" providerId="ADAL" clId="{F2F28444-B765-4C1D-8D75-34DD5714D03E}" dt="2022-06-08T08:52:39.093" v="37" actId="207"/>
          <ac:spMkLst>
            <pc:docMk/>
            <pc:sldMk cId="0" sldId="257"/>
            <ac:spMk id="23" creationId="{00000000-0000-0000-0000-000000000000}"/>
          </ac:spMkLst>
        </pc:spChg>
        <pc:spChg chg="mod">
          <ac:chgData name="Jodionisio Muachifi" userId="ebfed2f7-5f17-4dd9-8ede-6cea30dd6be5" providerId="ADAL" clId="{F2F28444-B765-4C1D-8D75-34DD5714D03E}" dt="2022-06-08T08:52:34.653" v="36" actId="207"/>
          <ac:spMkLst>
            <pc:docMk/>
            <pc:sldMk cId="0" sldId="257"/>
            <ac:spMk id="26" creationId="{00000000-0000-0000-0000-000000000000}"/>
          </ac:spMkLst>
        </pc:spChg>
        <pc:spChg chg="mod">
          <ac:chgData name="Jodionisio Muachifi" userId="ebfed2f7-5f17-4dd9-8ede-6cea30dd6be5" providerId="ADAL" clId="{F2F28444-B765-4C1D-8D75-34DD5714D03E}" dt="2022-06-08T08:52:34.653" v="36" actId="207"/>
          <ac:spMkLst>
            <pc:docMk/>
            <pc:sldMk cId="0" sldId="257"/>
            <ac:spMk id="27" creationId="{00000000-0000-0000-0000-000000000000}"/>
          </ac:spMkLst>
        </pc:spChg>
        <pc:spChg chg="mod">
          <ac:chgData name="Jodionisio Muachifi" userId="ebfed2f7-5f17-4dd9-8ede-6cea30dd6be5" providerId="ADAL" clId="{F2F28444-B765-4C1D-8D75-34DD5714D03E}" dt="2022-06-08T08:52:34.653" v="36" actId="207"/>
          <ac:spMkLst>
            <pc:docMk/>
            <pc:sldMk cId="0" sldId="257"/>
            <ac:spMk id="28" creationId="{00000000-0000-0000-0000-000000000000}"/>
          </ac:spMkLst>
        </pc:spChg>
        <pc:spChg chg="mod">
          <ac:chgData name="Jodionisio Muachifi" userId="ebfed2f7-5f17-4dd9-8ede-6cea30dd6be5" providerId="ADAL" clId="{F2F28444-B765-4C1D-8D75-34DD5714D03E}" dt="2022-06-08T08:52:34.653" v="36" actId="207"/>
          <ac:spMkLst>
            <pc:docMk/>
            <pc:sldMk cId="0" sldId="257"/>
            <ac:spMk id="29" creationId="{00000000-0000-0000-0000-000000000000}"/>
          </ac:spMkLst>
        </pc:spChg>
        <pc:spChg chg="mod">
          <ac:chgData name="Jodionisio Muachifi" userId="ebfed2f7-5f17-4dd9-8ede-6cea30dd6be5" providerId="ADAL" clId="{F2F28444-B765-4C1D-8D75-34DD5714D03E}" dt="2022-06-08T08:52:34.653" v="36" actId="207"/>
          <ac:spMkLst>
            <pc:docMk/>
            <pc:sldMk cId="0" sldId="257"/>
            <ac:spMk id="30" creationId="{00000000-0000-0000-0000-000000000000}"/>
          </ac:spMkLst>
        </pc:spChg>
        <pc:spChg chg="mod">
          <ac:chgData name="Jodionisio Muachifi" userId="ebfed2f7-5f17-4dd9-8ede-6cea30dd6be5" providerId="ADAL" clId="{F2F28444-B765-4C1D-8D75-34DD5714D03E}" dt="2022-06-13T19:38:25.261" v="3505" actId="207"/>
          <ac:spMkLst>
            <pc:docMk/>
            <pc:sldMk cId="0" sldId="257"/>
            <ac:spMk id="31" creationId="{00000000-0000-0000-0000-000000000000}"/>
          </ac:spMkLst>
        </pc:spChg>
        <pc:spChg chg="mod">
          <ac:chgData name="Jodionisio Muachifi" userId="ebfed2f7-5f17-4dd9-8ede-6cea30dd6be5" providerId="ADAL" clId="{F2F28444-B765-4C1D-8D75-34DD5714D03E}" dt="2022-06-08T09:14:21.566" v="391" actId="1076"/>
          <ac:spMkLst>
            <pc:docMk/>
            <pc:sldMk cId="0" sldId="257"/>
            <ac:spMk id="32" creationId="{00000000-0000-0000-0000-000000000000}"/>
          </ac:spMkLst>
        </pc:spChg>
        <pc:spChg chg="mod">
          <ac:chgData name="Jodionisio Muachifi" userId="ebfed2f7-5f17-4dd9-8ede-6cea30dd6be5" providerId="ADAL" clId="{F2F28444-B765-4C1D-8D75-34DD5714D03E}" dt="2022-06-08T09:03:08.390" v="361" actId="1076"/>
          <ac:spMkLst>
            <pc:docMk/>
            <pc:sldMk cId="0" sldId="257"/>
            <ac:spMk id="33" creationId="{00000000-0000-0000-0000-000000000000}"/>
          </ac:spMkLst>
        </pc:spChg>
        <pc:grpChg chg="del mod">
          <ac:chgData name="Jodionisio Muachifi" userId="ebfed2f7-5f17-4dd9-8ede-6cea30dd6be5" providerId="ADAL" clId="{F2F28444-B765-4C1D-8D75-34DD5714D03E}" dt="2022-06-08T08:52:54.914" v="47" actId="478"/>
          <ac:grpSpMkLst>
            <pc:docMk/>
            <pc:sldMk cId="0" sldId="257"/>
            <ac:grpSpMk id="24" creationId="{00000000-0000-0000-0000-000000000000}"/>
          </ac:grpSpMkLst>
        </pc:grpChg>
        <pc:grpChg chg="del mod">
          <ac:chgData name="Jodionisio Muachifi" userId="ebfed2f7-5f17-4dd9-8ede-6cea30dd6be5" providerId="ADAL" clId="{F2F28444-B765-4C1D-8D75-34DD5714D03E}" dt="2022-06-08T08:53:06.700" v="49" actId="478"/>
          <ac:grpSpMkLst>
            <pc:docMk/>
            <pc:sldMk cId="0" sldId="257"/>
            <ac:grpSpMk id="25" creationId="{00000000-0000-0000-0000-000000000000}"/>
          </ac:grpSpMkLst>
        </pc:grpChg>
        <pc:graphicFrameChg chg="add del">
          <ac:chgData name="Jodionisio Muachifi" userId="ebfed2f7-5f17-4dd9-8ede-6cea30dd6be5" providerId="ADAL" clId="{F2F28444-B765-4C1D-8D75-34DD5714D03E}" dt="2022-06-10T11:55:37.308" v="3461" actId="478"/>
          <ac:graphicFrameMkLst>
            <pc:docMk/>
            <pc:sldMk cId="0" sldId="257"/>
            <ac:graphicFrameMk id="2" creationId="{024DB28C-4537-5E2F-52C0-03A97546CB17}"/>
          </ac:graphicFrameMkLst>
        </pc:graphicFrameChg>
        <pc:graphicFrameChg chg="add del">
          <ac:chgData name="Jodionisio Muachifi" userId="ebfed2f7-5f17-4dd9-8ede-6cea30dd6be5" providerId="ADAL" clId="{F2F28444-B765-4C1D-8D75-34DD5714D03E}" dt="2022-06-10T12:01:58.879" v="3465" actId="478"/>
          <ac:graphicFrameMkLst>
            <pc:docMk/>
            <pc:sldMk cId="0" sldId="257"/>
            <ac:graphicFrameMk id="3" creationId="{54166813-D6E3-64B5-358D-C5F37F64C799}"/>
          </ac:graphicFrameMkLst>
        </pc:graphicFrameChg>
        <pc:graphicFrameChg chg="add del mod">
          <ac:chgData name="Jodionisio Muachifi" userId="ebfed2f7-5f17-4dd9-8ede-6cea30dd6be5" providerId="ADAL" clId="{F2F28444-B765-4C1D-8D75-34DD5714D03E}" dt="2022-06-10T12:04:41.538" v="3468" actId="478"/>
          <ac:graphicFrameMkLst>
            <pc:docMk/>
            <pc:sldMk cId="0" sldId="257"/>
            <ac:graphicFrameMk id="5" creationId="{EEC44202-151E-F5A4-9184-59DF9FDB8687}"/>
          </ac:graphicFrameMkLst>
        </pc:graphicFrameChg>
        <pc:picChg chg="del">
          <ac:chgData name="Jodionisio Muachifi" userId="ebfed2f7-5f17-4dd9-8ede-6cea30dd6be5" providerId="ADAL" clId="{F2F28444-B765-4C1D-8D75-34DD5714D03E}" dt="2022-06-08T08:53:23.369" v="50" actId="478"/>
          <ac:picMkLst>
            <pc:docMk/>
            <pc:sldMk cId="0" sldId="257"/>
            <ac:picMk id="3" creationId="{00000000-0000-0000-0000-000000000000}"/>
          </ac:picMkLst>
        </pc:picChg>
        <pc:picChg chg="add mod">
          <ac:chgData name="Jodionisio Muachifi" userId="ebfed2f7-5f17-4dd9-8ede-6cea30dd6be5" providerId="ADAL" clId="{F2F28444-B765-4C1D-8D75-34DD5714D03E}" dt="2022-06-08T09:23:02.241" v="483"/>
          <ac:picMkLst>
            <pc:docMk/>
            <pc:sldMk cId="0" sldId="257"/>
            <ac:picMk id="7" creationId="{70C5DD27-A963-EFE1-B827-5A4501E2F5A3}"/>
          </ac:picMkLst>
        </pc:picChg>
        <pc:picChg chg="add del mod">
          <ac:chgData name="Jodionisio Muachifi" userId="ebfed2f7-5f17-4dd9-8ede-6cea30dd6be5" providerId="ADAL" clId="{F2F28444-B765-4C1D-8D75-34DD5714D03E}" dt="2022-06-08T09:13:26.193" v="385" actId="478"/>
          <ac:picMkLst>
            <pc:docMk/>
            <pc:sldMk cId="0" sldId="257"/>
            <ac:picMk id="10" creationId="{67F9B005-1B79-ABFA-B056-F5F727044941}"/>
          </ac:picMkLst>
        </pc:picChg>
        <pc:picChg chg="add mod">
          <ac:chgData name="Jodionisio Muachifi" userId="ebfed2f7-5f17-4dd9-8ede-6cea30dd6be5" providerId="ADAL" clId="{F2F28444-B765-4C1D-8D75-34DD5714D03E}" dt="2022-06-13T19:38:39.970" v="3506" actId="2085"/>
          <ac:picMkLst>
            <pc:docMk/>
            <pc:sldMk cId="0" sldId="257"/>
            <ac:picMk id="12" creationId="{9A01539C-0613-7C89-F930-AA99C8857A63}"/>
          </ac:picMkLst>
        </pc:picChg>
        <pc:picChg chg="add del mod">
          <ac:chgData name="Jodionisio Muachifi" userId="ebfed2f7-5f17-4dd9-8ede-6cea30dd6be5" providerId="ADAL" clId="{F2F28444-B765-4C1D-8D75-34DD5714D03E}" dt="2022-06-08T08:58:28.817" v="268"/>
          <ac:picMkLst>
            <pc:docMk/>
            <pc:sldMk cId="0" sldId="257"/>
            <ac:picMk id="19" creationId="{2AE734B3-E728-90EC-1B60-92073E697EBF}"/>
          </ac:picMkLst>
        </pc:picChg>
        <pc:cxnChg chg="mod">
          <ac:chgData name="Jodionisio Muachifi" userId="ebfed2f7-5f17-4dd9-8ede-6cea30dd6be5" providerId="ADAL" clId="{F2F28444-B765-4C1D-8D75-34DD5714D03E}" dt="2022-06-08T09:02:22.756" v="359" actId="14100"/>
          <ac:cxnSpMkLst>
            <pc:docMk/>
            <pc:sldMk cId="0" sldId="257"/>
            <ac:cxnSpMk id="62" creationId="{00000000-0000-0000-0000-000000000000}"/>
          </ac:cxnSpMkLst>
        </pc:cxnChg>
      </pc:sldChg>
      <pc:sldChg chg="addSp delSp modSp mod modTransition modAnim">
        <pc:chgData name="Jodionisio Muachifi" userId="ebfed2f7-5f17-4dd9-8ede-6cea30dd6be5" providerId="ADAL" clId="{F2F28444-B765-4C1D-8D75-34DD5714D03E}" dt="2022-06-10T12:07:55.540" v="3484"/>
        <pc:sldMkLst>
          <pc:docMk/>
          <pc:sldMk cId="0" sldId="259"/>
        </pc:sldMkLst>
        <pc:spChg chg="mod">
          <ac:chgData name="Jodionisio Muachifi" userId="ebfed2f7-5f17-4dd9-8ede-6cea30dd6be5" providerId="ADAL" clId="{F2F28444-B765-4C1D-8D75-34DD5714D03E}" dt="2022-06-08T09:26:16.670" v="503" actId="1076"/>
          <ac:spMkLst>
            <pc:docMk/>
            <pc:sldMk cId="0" sldId="259"/>
            <ac:spMk id="17" creationId="{00000000-0000-0000-0000-000000000000}"/>
          </ac:spMkLst>
        </pc:spChg>
        <pc:spChg chg="mod">
          <ac:chgData name="Jodionisio Muachifi" userId="ebfed2f7-5f17-4dd9-8ede-6cea30dd6be5" providerId="ADAL" clId="{F2F28444-B765-4C1D-8D75-34DD5714D03E}" dt="2022-06-08T09:26:16.670" v="503" actId="1076"/>
          <ac:spMkLst>
            <pc:docMk/>
            <pc:sldMk cId="0" sldId="259"/>
            <ac:spMk id="18" creationId="{00000000-0000-0000-0000-000000000000}"/>
          </ac:spMkLst>
        </pc:spChg>
        <pc:spChg chg="mod">
          <ac:chgData name="Jodionisio Muachifi" userId="ebfed2f7-5f17-4dd9-8ede-6cea30dd6be5" providerId="ADAL" clId="{F2F28444-B765-4C1D-8D75-34DD5714D03E}" dt="2022-06-08T09:26:16.670" v="503" actId="1076"/>
          <ac:spMkLst>
            <pc:docMk/>
            <pc:sldMk cId="0" sldId="259"/>
            <ac:spMk id="19"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0"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1"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3"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4"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6"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7"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29" creationId="{00000000-0000-0000-0000-000000000000}"/>
          </ac:spMkLst>
        </pc:spChg>
        <pc:spChg chg="mod">
          <ac:chgData name="Jodionisio Muachifi" userId="ebfed2f7-5f17-4dd9-8ede-6cea30dd6be5" providerId="ADAL" clId="{F2F28444-B765-4C1D-8D75-34DD5714D03E}" dt="2022-06-08T09:37:55.596" v="972" actId="1076"/>
          <ac:spMkLst>
            <pc:docMk/>
            <pc:sldMk cId="0" sldId="259"/>
            <ac:spMk id="30" creationId="{00000000-0000-0000-0000-000000000000}"/>
          </ac:spMkLst>
        </pc:spChg>
        <pc:spChg chg="mod">
          <ac:chgData name="Jodionisio Muachifi" userId="ebfed2f7-5f17-4dd9-8ede-6cea30dd6be5" providerId="ADAL" clId="{F2F28444-B765-4C1D-8D75-34DD5714D03E}" dt="2022-06-08T09:25:48.430" v="500"/>
          <ac:spMkLst>
            <pc:docMk/>
            <pc:sldMk cId="0" sldId="259"/>
            <ac:spMk id="33" creationId="{120D1759-37C8-C064-5839-159FC16B2A55}"/>
          </ac:spMkLst>
        </pc:spChg>
        <pc:spChg chg="mod">
          <ac:chgData name="Jodionisio Muachifi" userId="ebfed2f7-5f17-4dd9-8ede-6cea30dd6be5" providerId="ADAL" clId="{F2F28444-B765-4C1D-8D75-34DD5714D03E}" dt="2022-06-08T09:25:48.430" v="500"/>
          <ac:spMkLst>
            <pc:docMk/>
            <pc:sldMk cId="0" sldId="259"/>
            <ac:spMk id="34" creationId="{6F5658B3-3D90-ABE1-DE97-EA85C14921F2}"/>
          </ac:spMkLst>
        </pc:spChg>
        <pc:spChg chg="mod">
          <ac:chgData name="Jodionisio Muachifi" userId="ebfed2f7-5f17-4dd9-8ede-6cea30dd6be5" providerId="ADAL" clId="{F2F28444-B765-4C1D-8D75-34DD5714D03E}" dt="2022-06-08T09:25:48.430" v="500"/>
          <ac:spMkLst>
            <pc:docMk/>
            <pc:sldMk cId="0" sldId="259"/>
            <ac:spMk id="35" creationId="{417EECBA-EADA-AC3D-B21F-C24F253F3A70}"/>
          </ac:spMkLst>
        </pc:spChg>
        <pc:spChg chg="mod">
          <ac:chgData name="Jodionisio Muachifi" userId="ebfed2f7-5f17-4dd9-8ede-6cea30dd6be5" providerId="ADAL" clId="{F2F28444-B765-4C1D-8D75-34DD5714D03E}" dt="2022-06-08T09:25:48.430" v="500"/>
          <ac:spMkLst>
            <pc:docMk/>
            <pc:sldMk cId="0" sldId="259"/>
            <ac:spMk id="36" creationId="{A63DDB62-C9EE-05D1-1FBF-5929B95B0838}"/>
          </ac:spMkLst>
        </pc:spChg>
        <pc:spChg chg="mod">
          <ac:chgData name="Jodionisio Muachifi" userId="ebfed2f7-5f17-4dd9-8ede-6cea30dd6be5" providerId="ADAL" clId="{F2F28444-B765-4C1D-8D75-34DD5714D03E}" dt="2022-06-08T09:25:48.430" v="500"/>
          <ac:spMkLst>
            <pc:docMk/>
            <pc:sldMk cId="0" sldId="259"/>
            <ac:spMk id="37" creationId="{0B107115-0CCE-54A2-E210-E52BF797A115}"/>
          </ac:spMkLst>
        </pc:spChg>
        <pc:spChg chg="mod">
          <ac:chgData name="Jodionisio Muachifi" userId="ebfed2f7-5f17-4dd9-8ede-6cea30dd6be5" providerId="ADAL" clId="{F2F28444-B765-4C1D-8D75-34DD5714D03E}" dt="2022-06-08T09:25:48.430" v="500"/>
          <ac:spMkLst>
            <pc:docMk/>
            <pc:sldMk cId="0" sldId="259"/>
            <ac:spMk id="38" creationId="{6886667D-7585-55F5-2CD2-852D951C1B08}"/>
          </ac:spMkLst>
        </pc:spChg>
        <pc:spChg chg="mod">
          <ac:chgData name="Jodionisio Muachifi" userId="ebfed2f7-5f17-4dd9-8ede-6cea30dd6be5" providerId="ADAL" clId="{F2F28444-B765-4C1D-8D75-34DD5714D03E}" dt="2022-06-08T09:25:48.430" v="500"/>
          <ac:spMkLst>
            <pc:docMk/>
            <pc:sldMk cId="0" sldId="259"/>
            <ac:spMk id="39" creationId="{99874CF8-E7AA-40B6-9111-D9C9C34FA6E0}"/>
          </ac:spMkLst>
        </pc:spChg>
        <pc:spChg chg="mod">
          <ac:chgData name="Jodionisio Muachifi" userId="ebfed2f7-5f17-4dd9-8ede-6cea30dd6be5" providerId="ADAL" clId="{F2F28444-B765-4C1D-8D75-34DD5714D03E}" dt="2022-06-08T09:25:48.430" v="500"/>
          <ac:spMkLst>
            <pc:docMk/>
            <pc:sldMk cId="0" sldId="259"/>
            <ac:spMk id="40" creationId="{5AD613C6-9047-A174-8CFC-0734B7D967C2}"/>
          </ac:spMkLst>
        </pc:spChg>
        <pc:spChg chg="mod">
          <ac:chgData name="Jodionisio Muachifi" userId="ebfed2f7-5f17-4dd9-8ede-6cea30dd6be5" providerId="ADAL" clId="{F2F28444-B765-4C1D-8D75-34DD5714D03E}" dt="2022-06-08T09:25:48.430" v="500"/>
          <ac:spMkLst>
            <pc:docMk/>
            <pc:sldMk cId="0" sldId="259"/>
            <ac:spMk id="41" creationId="{B970E166-06B9-9881-5DDB-6E070B174D31}"/>
          </ac:spMkLst>
        </pc:spChg>
        <pc:spChg chg="mod">
          <ac:chgData name="Jodionisio Muachifi" userId="ebfed2f7-5f17-4dd9-8ede-6cea30dd6be5" providerId="ADAL" clId="{F2F28444-B765-4C1D-8D75-34DD5714D03E}" dt="2022-06-08T09:25:48.430" v="500"/>
          <ac:spMkLst>
            <pc:docMk/>
            <pc:sldMk cId="0" sldId="259"/>
            <ac:spMk id="42" creationId="{5D3E5667-8066-5D41-D3EA-B3E75D4B11AE}"/>
          </ac:spMkLst>
        </pc:spChg>
        <pc:spChg chg="mod">
          <ac:chgData name="Jodionisio Muachifi" userId="ebfed2f7-5f17-4dd9-8ede-6cea30dd6be5" providerId="ADAL" clId="{F2F28444-B765-4C1D-8D75-34DD5714D03E}" dt="2022-06-08T09:25:48.430" v="500"/>
          <ac:spMkLst>
            <pc:docMk/>
            <pc:sldMk cId="0" sldId="259"/>
            <ac:spMk id="43" creationId="{77FCA08F-0266-47BD-C02F-59E0C1F57FDA}"/>
          </ac:spMkLst>
        </pc:spChg>
        <pc:spChg chg="mod">
          <ac:chgData name="Jodionisio Muachifi" userId="ebfed2f7-5f17-4dd9-8ede-6cea30dd6be5" providerId="ADAL" clId="{F2F28444-B765-4C1D-8D75-34DD5714D03E}" dt="2022-06-08T09:25:48.430" v="500"/>
          <ac:spMkLst>
            <pc:docMk/>
            <pc:sldMk cId="0" sldId="259"/>
            <ac:spMk id="44" creationId="{487296DF-1754-BCD1-015B-FEF1A2CA3C93}"/>
          </ac:spMkLst>
        </pc:spChg>
        <pc:spChg chg="mod">
          <ac:chgData name="Jodionisio Muachifi" userId="ebfed2f7-5f17-4dd9-8ede-6cea30dd6be5" providerId="ADAL" clId="{F2F28444-B765-4C1D-8D75-34DD5714D03E}" dt="2022-06-08T09:25:48.430" v="500"/>
          <ac:spMkLst>
            <pc:docMk/>
            <pc:sldMk cId="0" sldId="259"/>
            <ac:spMk id="45" creationId="{9B9CC896-09CB-1762-30D9-6B7DE53B22AD}"/>
          </ac:spMkLst>
        </pc:spChg>
        <pc:spChg chg="mod">
          <ac:chgData name="Jodionisio Muachifi" userId="ebfed2f7-5f17-4dd9-8ede-6cea30dd6be5" providerId="ADAL" clId="{F2F28444-B765-4C1D-8D75-34DD5714D03E}" dt="2022-06-08T09:25:48.430" v="500"/>
          <ac:spMkLst>
            <pc:docMk/>
            <pc:sldMk cId="0" sldId="259"/>
            <ac:spMk id="46" creationId="{32696F19-E37E-57D6-D0B6-7C433AC7EA6E}"/>
          </ac:spMkLst>
        </pc:spChg>
        <pc:spChg chg="mod">
          <ac:chgData name="Jodionisio Muachifi" userId="ebfed2f7-5f17-4dd9-8ede-6cea30dd6be5" providerId="ADAL" clId="{F2F28444-B765-4C1D-8D75-34DD5714D03E}" dt="2022-06-08T09:25:48.430" v="500"/>
          <ac:spMkLst>
            <pc:docMk/>
            <pc:sldMk cId="0" sldId="259"/>
            <ac:spMk id="47" creationId="{780B7FFB-5FB4-DE3F-CAA2-E48391B36D70}"/>
          </ac:spMkLst>
        </pc:spChg>
        <pc:spChg chg="mod">
          <ac:chgData name="Jodionisio Muachifi" userId="ebfed2f7-5f17-4dd9-8ede-6cea30dd6be5" providerId="ADAL" clId="{F2F28444-B765-4C1D-8D75-34DD5714D03E}" dt="2022-06-08T09:25:48.430" v="500"/>
          <ac:spMkLst>
            <pc:docMk/>
            <pc:sldMk cId="0" sldId="259"/>
            <ac:spMk id="48" creationId="{FB4687AC-6CA9-2800-41B6-30FFCC2FE3C6}"/>
          </ac:spMkLst>
        </pc:spChg>
        <pc:spChg chg="mod">
          <ac:chgData name="Jodionisio Muachifi" userId="ebfed2f7-5f17-4dd9-8ede-6cea30dd6be5" providerId="ADAL" clId="{F2F28444-B765-4C1D-8D75-34DD5714D03E}" dt="2022-06-08T09:25:48.430" v="500"/>
          <ac:spMkLst>
            <pc:docMk/>
            <pc:sldMk cId="0" sldId="259"/>
            <ac:spMk id="49" creationId="{CCA02236-7FE4-4249-0372-3A386AD1DB41}"/>
          </ac:spMkLst>
        </pc:spChg>
        <pc:spChg chg="mod">
          <ac:chgData name="Jodionisio Muachifi" userId="ebfed2f7-5f17-4dd9-8ede-6cea30dd6be5" providerId="ADAL" clId="{F2F28444-B765-4C1D-8D75-34DD5714D03E}" dt="2022-06-08T09:25:48.430" v="500"/>
          <ac:spMkLst>
            <pc:docMk/>
            <pc:sldMk cId="0" sldId="259"/>
            <ac:spMk id="50" creationId="{7E086E4C-A377-C3DA-8226-81B05C4C53C0}"/>
          </ac:spMkLst>
        </pc:spChg>
        <pc:spChg chg="mod">
          <ac:chgData name="Jodionisio Muachifi" userId="ebfed2f7-5f17-4dd9-8ede-6cea30dd6be5" providerId="ADAL" clId="{F2F28444-B765-4C1D-8D75-34DD5714D03E}" dt="2022-06-08T09:25:48.430" v="500"/>
          <ac:spMkLst>
            <pc:docMk/>
            <pc:sldMk cId="0" sldId="259"/>
            <ac:spMk id="51" creationId="{F0BE4A3A-5245-30B2-822B-03714BB47113}"/>
          </ac:spMkLst>
        </pc:spChg>
        <pc:spChg chg="mod">
          <ac:chgData name="Jodionisio Muachifi" userId="ebfed2f7-5f17-4dd9-8ede-6cea30dd6be5" providerId="ADAL" clId="{F2F28444-B765-4C1D-8D75-34DD5714D03E}" dt="2022-06-08T09:25:48.430" v="500"/>
          <ac:spMkLst>
            <pc:docMk/>
            <pc:sldMk cId="0" sldId="259"/>
            <ac:spMk id="52" creationId="{C89AE3BE-99F9-622C-4F54-7DFE88B56B79}"/>
          </ac:spMkLst>
        </pc:spChg>
        <pc:spChg chg="mod">
          <ac:chgData name="Jodionisio Muachifi" userId="ebfed2f7-5f17-4dd9-8ede-6cea30dd6be5" providerId="ADAL" clId="{F2F28444-B765-4C1D-8D75-34DD5714D03E}" dt="2022-06-08T09:25:48.430" v="500"/>
          <ac:spMkLst>
            <pc:docMk/>
            <pc:sldMk cId="0" sldId="259"/>
            <ac:spMk id="53" creationId="{58FC269E-5D79-AFD7-3E0A-7A3882935E0B}"/>
          </ac:spMkLst>
        </pc:spChg>
        <pc:spChg chg="mod">
          <ac:chgData name="Jodionisio Muachifi" userId="ebfed2f7-5f17-4dd9-8ede-6cea30dd6be5" providerId="ADAL" clId="{F2F28444-B765-4C1D-8D75-34DD5714D03E}" dt="2022-06-08T09:25:48.430" v="500"/>
          <ac:spMkLst>
            <pc:docMk/>
            <pc:sldMk cId="0" sldId="259"/>
            <ac:spMk id="54" creationId="{00B0FFF6-15DA-7CF3-8AE6-142E3BE771D6}"/>
          </ac:spMkLst>
        </pc:spChg>
        <pc:spChg chg="mod">
          <ac:chgData name="Jodionisio Muachifi" userId="ebfed2f7-5f17-4dd9-8ede-6cea30dd6be5" providerId="ADAL" clId="{F2F28444-B765-4C1D-8D75-34DD5714D03E}" dt="2022-06-08T09:25:48.430" v="500"/>
          <ac:spMkLst>
            <pc:docMk/>
            <pc:sldMk cId="0" sldId="259"/>
            <ac:spMk id="55" creationId="{1517DD4E-55D1-8A41-1CEF-F3B6761A8FBD}"/>
          </ac:spMkLst>
        </pc:spChg>
        <pc:spChg chg="mod">
          <ac:chgData name="Jodionisio Muachifi" userId="ebfed2f7-5f17-4dd9-8ede-6cea30dd6be5" providerId="ADAL" clId="{F2F28444-B765-4C1D-8D75-34DD5714D03E}" dt="2022-06-08T09:25:48.430" v="500"/>
          <ac:spMkLst>
            <pc:docMk/>
            <pc:sldMk cId="0" sldId="259"/>
            <ac:spMk id="56" creationId="{A96F0065-7D8F-5386-5F62-9B4E95DF6F6B}"/>
          </ac:spMkLst>
        </pc:spChg>
        <pc:spChg chg="mod">
          <ac:chgData name="Jodionisio Muachifi" userId="ebfed2f7-5f17-4dd9-8ede-6cea30dd6be5" providerId="ADAL" clId="{F2F28444-B765-4C1D-8D75-34DD5714D03E}" dt="2022-06-08T09:25:48.430" v="500"/>
          <ac:spMkLst>
            <pc:docMk/>
            <pc:sldMk cId="0" sldId="259"/>
            <ac:spMk id="57" creationId="{A6D1C6F5-9F16-6EEF-8044-9E1F343B6812}"/>
          </ac:spMkLst>
        </pc:spChg>
        <pc:spChg chg="mod">
          <ac:chgData name="Jodionisio Muachifi" userId="ebfed2f7-5f17-4dd9-8ede-6cea30dd6be5" providerId="ADAL" clId="{F2F28444-B765-4C1D-8D75-34DD5714D03E}" dt="2022-06-08T09:25:48.430" v="500"/>
          <ac:spMkLst>
            <pc:docMk/>
            <pc:sldMk cId="0" sldId="259"/>
            <ac:spMk id="58" creationId="{2F5C58C2-F0AA-4042-1949-81B00A3B36E8}"/>
          </ac:spMkLst>
        </pc:spChg>
        <pc:spChg chg="mod">
          <ac:chgData name="Jodionisio Muachifi" userId="ebfed2f7-5f17-4dd9-8ede-6cea30dd6be5" providerId="ADAL" clId="{F2F28444-B765-4C1D-8D75-34DD5714D03E}" dt="2022-06-08T09:25:48.430" v="500"/>
          <ac:spMkLst>
            <pc:docMk/>
            <pc:sldMk cId="0" sldId="259"/>
            <ac:spMk id="59" creationId="{7362CB4E-B380-B91E-7CD1-0EE5A119AA50}"/>
          </ac:spMkLst>
        </pc:spChg>
        <pc:spChg chg="mod">
          <ac:chgData name="Jodionisio Muachifi" userId="ebfed2f7-5f17-4dd9-8ede-6cea30dd6be5" providerId="ADAL" clId="{F2F28444-B765-4C1D-8D75-34DD5714D03E}" dt="2022-06-08T09:25:48.430" v="500"/>
          <ac:spMkLst>
            <pc:docMk/>
            <pc:sldMk cId="0" sldId="259"/>
            <ac:spMk id="60" creationId="{2EBA585F-A975-3853-60AB-89AE2C5E653B}"/>
          </ac:spMkLst>
        </pc:spChg>
        <pc:spChg chg="mod">
          <ac:chgData name="Jodionisio Muachifi" userId="ebfed2f7-5f17-4dd9-8ede-6cea30dd6be5" providerId="ADAL" clId="{F2F28444-B765-4C1D-8D75-34DD5714D03E}" dt="2022-06-08T09:25:48.430" v="500"/>
          <ac:spMkLst>
            <pc:docMk/>
            <pc:sldMk cId="0" sldId="259"/>
            <ac:spMk id="61" creationId="{1AA6CB38-BCCB-9D47-83F3-8FAFE5B354F8}"/>
          </ac:spMkLst>
        </pc:spChg>
        <pc:spChg chg="mod">
          <ac:chgData name="Jodionisio Muachifi" userId="ebfed2f7-5f17-4dd9-8ede-6cea30dd6be5" providerId="ADAL" clId="{F2F28444-B765-4C1D-8D75-34DD5714D03E}" dt="2022-06-08T09:25:48.430" v="500"/>
          <ac:spMkLst>
            <pc:docMk/>
            <pc:sldMk cId="0" sldId="259"/>
            <ac:spMk id="62" creationId="{D2D46F61-8CED-9F18-8294-34F29BA3D8D6}"/>
          </ac:spMkLst>
        </pc:spChg>
        <pc:spChg chg="mod">
          <ac:chgData name="Jodionisio Muachifi" userId="ebfed2f7-5f17-4dd9-8ede-6cea30dd6be5" providerId="ADAL" clId="{F2F28444-B765-4C1D-8D75-34DD5714D03E}" dt="2022-06-08T09:25:48.430" v="500"/>
          <ac:spMkLst>
            <pc:docMk/>
            <pc:sldMk cId="0" sldId="259"/>
            <ac:spMk id="63" creationId="{9069A416-A2C8-3C65-2A3D-E521D3EACAC1}"/>
          </ac:spMkLst>
        </pc:spChg>
        <pc:spChg chg="mod">
          <ac:chgData name="Jodionisio Muachifi" userId="ebfed2f7-5f17-4dd9-8ede-6cea30dd6be5" providerId="ADAL" clId="{F2F28444-B765-4C1D-8D75-34DD5714D03E}" dt="2022-06-08T09:25:48.430" v="500"/>
          <ac:spMkLst>
            <pc:docMk/>
            <pc:sldMk cId="0" sldId="259"/>
            <ac:spMk id="64" creationId="{E26F3445-A368-AD81-AFD7-CF5964BD9192}"/>
          </ac:spMkLst>
        </pc:spChg>
        <pc:spChg chg="mod">
          <ac:chgData name="Jodionisio Muachifi" userId="ebfed2f7-5f17-4dd9-8ede-6cea30dd6be5" providerId="ADAL" clId="{F2F28444-B765-4C1D-8D75-34DD5714D03E}" dt="2022-06-08T09:25:48.430" v="500"/>
          <ac:spMkLst>
            <pc:docMk/>
            <pc:sldMk cId="0" sldId="259"/>
            <ac:spMk id="65" creationId="{DC03F086-7B19-3A84-9AA8-E59E1E0EAA54}"/>
          </ac:spMkLst>
        </pc:spChg>
        <pc:spChg chg="mod">
          <ac:chgData name="Jodionisio Muachifi" userId="ebfed2f7-5f17-4dd9-8ede-6cea30dd6be5" providerId="ADAL" clId="{F2F28444-B765-4C1D-8D75-34DD5714D03E}" dt="2022-06-08T09:25:48.430" v="500"/>
          <ac:spMkLst>
            <pc:docMk/>
            <pc:sldMk cId="0" sldId="259"/>
            <ac:spMk id="66" creationId="{998585D2-0872-A97E-D415-1F6B3F5CB79B}"/>
          </ac:spMkLst>
        </pc:spChg>
        <pc:spChg chg="mod">
          <ac:chgData name="Jodionisio Muachifi" userId="ebfed2f7-5f17-4dd9-8ede-6cea30dd6be5" providerId="ADAL" clId="{F2F28444-B765-4C1D-8D75-34DD5714D03E}" dt="2022-06-08T09:25:48.430" v="500"/>
          <ac:spMkLst>
            <pc:docMk/>
            <pc:sldMk cId="0" sldId="259"/>
            <ac:spMk id="67" creationId="{E2ACCC8E-7CB1-CC7D-A6E9-A20521FA37EF}"/>
          </ac:spMkLst>
        </pc:spChg>
        <pc:spChg chg="mod">
          <ac:chgData name="Jodionisio Muachifi" userId="ebfed2f7-5f17-4dd9-8ede-6cea30dd6be5" providerId="ADAL" clId="{F2F28444-B765-4C1D-8D75-34DD5714D03E}" dt="2022-06-08T09:25:48.430" v="500"/>
          <ac:spMkLst>
            <pc:docMk/>
            <pc:sldMk cId="0" sldId="259"/>
            <ac:spMk id="68" creationId="{F7F89BCA-E1C8-D43C-4DCB-266A40AAF8EC}"/>
          </ac:spMkLst>
        </pc:spChg>
        <pc:spChg chg="mod">
          <ac:chgData name="Jodionisio Muachifi" userId="ebfed2f7-5f17-4dd9-8ede-6cea30dd6be5" providerId="ADAL" clId="{F2F28444-B765-4C1D-8D75-34DD5714D03E}" dt="2022-06-08T09:25:48.430" v="500"/>
          <ac:spMkLst>
            <pc:docMk/>
            <pc:sldMk cId="0" sldId="259"/>
            <ac:spMk id="69" creationId="{F20037B6-31A1-F41B-0440-58B5E388D068}"/>
          </ac:spMkLst>
        </pc:spChg>
        <pc:spChg chg="mod">
          <ac:chgData name="Jodionisio Muachifi" userId="ebfed2f7-5f17-4dd9-8ede-6cea30dd6be5" providerId="ADAL" clId="{F2F28444-B765-4C1D-8D75-34DD5714D03E}" dt="2022-06-08T09:25:48.430" v="500"/>
          <ac:spMkLst>
            <pc:docMk/>
            <pc:sldMk cId="0" sldId="259"/>
            <ac:spMk id="70" creationId="{59DF07BA-9E7F-A03C-EC72-F865BD53BB52}"/>
          </ac:spMkLst>
        </pc:spChg>
        <pc:spChg chg="mod">
          <ac:chgData name="Jodionisio Muachifi" userId="ebfed2f7-5f17-4dd9-8ede-6cea30dd6be5" providerId="ADAL" clId="{F2F28444-B765-4C1D-8D75-34DD5714D03E}" dt="2022-06-08T09:25:48.430" v="500"/>
          <ac:spMkLst>
            <pc:docMk/>
            <pc:sldMk cId="0" sldId="259"/>
            <ac:spMk id="71" creationId="{BAC9B7B4-7E6B-8E92-CD70-D056311EE3CC}"/>
          </ac:spMkLst>
        </pc:spChg>
        <pc:spChg chg="mod">
          <ac:chgData name="Jodionisio Muachifi" userId="ebfed2f7-5f17-4dd9-8ede-6cea30dd6be5" providerId="ADAL" clId="{F2F28444-B765-4C1D-8D75-34DD5714D03E}" dt="2022-06-08T09:25:48.430" v="500"/>
          <ac:spMkLst>
            <pc:docMk/>
            <pc:sldMk cId="0" sldId="259"/>
            <ac:spMk id="72" creationId="{92D20AE8-10F0-11B3-4687-1B27FEF4F217}"/>
          </ac:spMkLst>
        </pc:spChg>
        <pc:spChg chg="mod">
          <ac:chgData name="Jodionisio Muachifi" userId="ebfed2f7-5f17-4dd9-8ede-6cea30dd6be5" providerId="ADAL" clId="{F2F28444-B765-4C1D-8D75-34DD5714D03E}" dt="2022-06-08T09:25:48.430" v="500"/>
          <ac:spMkLst>
            <pc:docMk/>
            <pc:sldMk cId="0" sldId="259"/>
            <ac:spMk id="73" creationId="{3E5F1B64-DFDE-19F4-3457-C40D62DCB87A}"/>
          </ac:spMkLst>
        </pc:spChg>
        <pc:spChg chg="mod">
          <ac:chgData name="Jodionisio Muachifi" userId="ebfed2f7-5f17-4dd9-8ede-6cea30dd6be5" providerId="ADAL" clId="{F2F28444-B765-4C1D-8D75-34DD5714D03E}" dt="2022-06-08T09:25:48.430" v="500"/>
          <ac:spMkLst>
            <pc:docMk/>
            <pc:sldMk cId="0" sldId="259"/>
            <ac:spMk id="74" creationId="{FD360174-588E-F5C0-F810-423DE2322F44}"/>
          </ac:spMkLst>
        </pc:spChg>
        <pc:spChg chg="mod">
          <ac:chgData name="Jodionisio Muachifi" userId="ebfed2f7-5f17-4dd9-8ede-6cea30dd6be5" providerId="ADAL" clId="{F2F28444-B765-4C1D-8D75-34DD5714D03E}" dt="2022-06-08T09:25:48.430" v="500"/>
          <ac:spMkLst>
            <pc:docMk/>
            <pc:sldMk cId="0" sldId="259"/>
            <ac:spMk id="75" creationId="{6854A41C-97E4-273E-BF92-F635D507245D}"/>
          </ac:spMkLst>
        </pc:spChg>
        <pc:spChg chg="mod">
          <ac:chgData name="Jodionisio Muachifi" userId="ebfed2f7-5f17-4dd9-8ede-6cea30dd6be5" providerId="ADAL" clId="{F2F28444-B765-4C1D-8D75-34DD5714D03E}" dt="2022-06-08T09:25:48.430" v="500"/>
          <ac:spMkLst>
            <pc:docMk/>
            <pc:sldMk cId="0" sldId="259"/>
            <ac:spMk id="76" creationId="{B49201B1-7ABE-FC42-1AD6-8B2A05600AE2}"/>
          </ac:spMkLst>
        </pc:spChg>
        <pc:spChg chg="mod">
          <ac:chgData name="Jodionisio Muachifi" userId="ebfed2f7-5f17-4dd9-8ede-6cea30dd6be5" providerId="ADAL" clId="{F2F28444-B765-4C1D-8D75-34DD5714D03E}" dt="2022-06-08T09:25:48.430" v="500"/>
          <ac:spMkLst>
            <pc:docMk/>
            <pc:sldMk cId="0" sldId="259"/>
            <ac:spMk id="77" creationId="{474CD608-A5EF-8B61-355E-3B4A18F568B9}"/>
          </ac:spMkLst>
        </pc:spChg>
        <pc:spChg chg="mod">
          <ac:chgData name="Jodionisio Muachifi" userId="ebfed2f7-5f17-4dd9-8ede-6cea30dd6be5" providerId="ADAL" clId="{F2F28444-B765-4C1D-8D75-34DD5714D03E}" dt="2022-06-08T09:25:48.430" v="500"/>
          <ac:spMkLst>
            <pc:docMk/>
            <pc:sldMk cId="0" sldId="259"/>
            <ac:spMk id="78" creationId="{B31F83E0-572A-42FF-E25F-553D1A48D991}"/>
          </ac:spMkLst>
        </pc:spChg>
        <pc:spChg chg="mod">
          <ac:chgData name="Jodionisio Muachifi" userId="ebfed2f7-5f17-4dd9-8ede-6cea30dd6be5" providerId="ADAL" clId="{F2F28444-B765-4C1D-8D75-34DD5714D03E}" dt="2022-06-08T09:25:48.430" v="500"/>
          <ac:spMkLst>
            <pc:docMk/>
            <pc:sldMk cId="0" sldId="259"/>
            <ac:spMk id="79" creationId="{5C1555E4-67B4-E533-A85E-D5E5CE78B760}"/>
          </ac:spMkLst>
        </pc:spChg>
        <pc:spChg chg="mod">
          <ac:chgData name="Jodionisio Muachifi" userId="ebfed2f7-5f17-4dd9-8ede-6cea30dd6be5" providerId="ADAL" clId="{F2F28444-B765-4C1D-8D75-34DD5714D03E}" dt="2022-06-08T09:25:48.430" v="500"/>
          <ac:spMkLst>
            <pc:docMk/>
            <pc:sldMk cId="0" sldId="259"/>
            <ac:spMk id="80" creationId="{83733726-D457-CAF0-DF0C-0FB5A4D1488A}"/>
          </ac:spMkLst>
        </pc:spChg>
        <pc:spChg chg="mod">
          <ac:chgData name="Jodionisio Muachifi" userId="ebfed2f7-5f17-4dd9-8ede-6cea30dd6be5" providerId="ADAL" clId="{F2F28444-B765-4C1D-8D75-34DD5714D03E}" dt="2022-06-08T09:25:48.430" v="500"/>
          <ac:spMkLst>
            <pc:docMk/>
            <pc:sldMk cId="0" sldId="259"/>
            <ac:spMk id="81" creationId="{40A1004E-8873-F052-95C8-FD0ED8D6C145}"/>
          </ac:spMkLst>
        </pc:spChg>
        <pc:spChg chg="add del mod">
          <ac:chgData name="Jodionisio Muachifi" userId="ebfed2f7-5f17-4dd9-8ede-6cea30dd6be5" providerId="ADAL" clId="{F2F28444-B765-4C1D-8D75-34DD5714D03E}" dt="2022-06-09T21:10:32.478" v="3458" actId="478"/>
          <ac:spMkLst>
            <pc:docMk/>
            <pc:sldMk cId="0" sldId="259"/>
            <ac:spMk id="82" creationId="{E0F1ACD4-EFFB-1D0E-DD41-BFF821105EB9}"/>
          </ac:spMkLst>
        </pc:spChg>
        <pc:spChg chg="add del mod">
          <ac:chgData name="Jodionisio Muachifi" userId="ebfed2f7-5f17-4dd9-8ede-6cea30dd6be5" providerId="ADAL" clId="{F2F28444-B765-4C1D-8D75-34DD5714D03E}" dt="2022-06-09T21:10:32.478" v="3458" actId="478"/>
          <ac:spMkLst>
            <pc:docMk/>
            <pc:sldMk cId="0" sldId="259"/>
            <ac:spMk id="83" creationId="{5CC2DA36-4520-E40E-7D9F-605F26F8F663}"/>
          </ac:spMkLst>
        </pc:spChg>
        <pc:spChg chg="add mod">
          <ac:chgData name="Jodionisio Muachifi" userId="ebfed2f7-5f17-4dd9-8ede-6cea30dd6be5" providerId="ADAL" clId="{F2F28444-B765-4C1D-8D75-34DD5714D03E}" dt="2022-06-09T21:10:47.848" v="3459" actId="1076"/>
          <ac:spMkLst>
            <pc:docMk/>
            <pc:sldMk cId="0" sldId="259"/>
            <ac:spMk id="85" creationId="{B6C01D96-8BF1-1776-2C0E-BBE87DDB06D2}"/>
          </ac:spMkLst>
        </pc:spChg>
        <pc:spChg chg="add mod">
          <ac:chgData name="Jodionisio Muachifi" userId="ebfed2f7-5f17-4dd9-8ede-6cea30dd6be5" providerId="ADAL" clId="{F2F28444-B765-4C1D-8D75-34DD5714D03E}" dt="2022-06-09T21:10:47.848" v="3459" actId="1076"/>
          <ac:spMkLst>
            <pc:docMk/>
            <pc:sldMk cId="0" sldId="259"/>
            <ac:spMk id="86" creationId="{F6E898F3-964D-F92B-8ECD-A59A22455DA2}"/>
          </ac:spMkLst>
        </pc:spChg>
        <pc:grpChg chg="add mod">
          <ac:chgData name="Jodionisio Muachifi" userId="ebfed2f7-5f17-4dd9-8ede-6cea30dd6be5" providerId="ADAL" clId="{F2F28444-B765-4C1D-8D75-34DD5714D03E}" dt="2022-06-08T09:40:38.291" v="1023" actId="1076"/>
          <ac:grpSpMkLst>
            <pc:docMk/>
            <pc:sldMk cId="0" sldId="259"/>
            <ac:grpSpMk id="32" creationId="{07AB9789-2FE7-94DB-E9FB-58568C02C9DB}"/>
          </ac:grpSpMkLst>
        </pc:grpChg>
        <pc:cxnChg chg="mod">
          <ac:chgData name="Jodionisio Muachifi" userId="ebfed2f7-5f17-4dd9-8ede-6cea30dd6be5" providerId="ADAL" clId="{F2F28444-B765-4C1D-8D75-34DD5714D03E}" dt="2022-06-08T09:37:55.596" v="972" actId="1076"/>
          <ac:cxnSpMkLst>
            <pc:docMk/>
            <pc:sldMk cId="0" sldId="259"/>
            <ac:cxnSpMk id="22" creationId="{00000000-0000-0000-0000-000000000000}"/>
          </ac:cxnSpMkLst>
        </pc:cxnChg>
        <pc:cxnChg chg="mod">
          <ac:chgData name="Jodionisio Muachifi" userId="ebfed2f7-5f17-4dd9-8ede-6cea30dd6be5" providerId="ADAL" clId="{F2F28444-B765-4C1D-8D75-34DD5714D03E}" dt="2022-06-08T09:37:55.596" v="972" actId="1076"/>
          <ac:cxnSpMkLst>
            <pc:docMk/>
            <pc:sldMk cId="0" sldId="259"/>
            <ac:cxnSpMk id="25" creationId="{00000000-0000-0000-0000-000000000000}"/>
          </ac:cxnSpMkLst>
        </pc:cxnChg>
        <pc:cxnChg chg="mod">
          <ac:chgData name="Jodionisio Muachifi" userId="ebfed2f7-5f17-4dd9-8ede-6cea30dd6be5" providerId="ADAL" clId="{F2F28444-B765-4C1D-8D75-34DD5714D03E}" dt="2022-06-08T09:37:55.596" v="972" actId="1076"/>
          <ac:cxnSpMkLst>
            <pc:docMk/>
            <pc:sldMk cId="0" sldId="259"/>
            <ac:cxnSpMk id="28" creationId="{00000000-0000-0000-0000-000000000000}"/>
          </ac:cxnSpMkLst>
        </pc:cxnChg>
        <pc:cxnChg chg="mod">
          <ac:chgData name="Jodionisio Muachifi" userId="ebfed2f7-5f17-4dd9-8ede-6cea30dd6be5" providerId="ADAL" clId="{F2F28444-B765-4C1D-8D75-34DD5714D03E}" dt="2022-06-08T09:37:55.596" v="972" actId="1076"/>
          <ac:cxnSpMkLst>
            <pc:docMk/>
            <pc:sldMk cId="0" sldId="259"/>
            <ac:cxnSpMk id="31" creationId="{00000000-0000-0000-0000-000000000000}"/>
          </ac:cxnSpMkLst>
        </pc:cxnChg>
        <pc:cxnChg chg="add del mod">
          <ac:chgData name="Jodionisio Muachifi" userId="ebfed2f7-5f17-4dd9-8ede-6cea30dd6be5" providerId="ADAL" clId="{F2F28444-B765-4C1D-8D75-34DD5714D03E}" dt="2022-06-09T21:10:32.478" v="3458" actId="478"/>
          <ac:cxnSpMkLst>
            <pc:docMk/>
            <pc:sldMk cId="0" sldId="259"/>
            <ac:cxnSpMk id="84" creationId="{E1E2DF51-7984-9460-D916-EEAEDBCBBB89}"/>
          </ac:cxnSpMkLst>
        </pc:cxnChg>
        <pc:cxnChg chg="add mod">
          <ac:chgData name="Jodionisio Muachifi" userId="ebfed2f7-5f17-4dd9-8ede-6cea30dd6be5" providerId="ADAL" clId="{F2F28444-B765-4C1D-8D75-34DD5714D03E}" dt="2022-06-09T21:10:47.848" v="3459" actId="1076"/>
          <ac:cxnSpMkLst>
            <pc:docMk/>
            <pc:sldMk cId="0" sldId="259"/>
            <ac:cxnSpMk id="87" creationId="{90ADE4F4-0C56-7841-DF78-57D81C454C0E}"/>
          </ac:cxnSpMkLst>
        </pc:cxnChg>
      </pc:sldChg>
      <pc:sldChg chg="addSp delSp modSp mod modTransition modAnim">
        <pc:chgData name="Jodionisio Muachifi" userId="ebfed2f7-5f17-4dd9-8ede-6cea30dd6be5" providerId="ADAL" clId="{F2F28444-B765-4C1D-8D75-34DD5714D03E}" dt="2022-06-10T11:59:59.813" v="3463"/>
        <pc:sldMkLst>
          <pc:docMk/>
          <pc:sldMk cId="0" sldId="260"/>
        </pc:sldMkLst>
        <pc:spChg chg="add del mod">
          <ac:chgData name="Jodionisio Muachifi" userId="ebfed2f7-5f17-4dd9-8ede-6cea30dd6be5" providerId="ADAL" clId="{F2F28444-B765-4C1D-8D75-34DD5714D03E}" dt="2022-06-08T13:25:07.373" v="1172" actId="478"/>
          <ac:spMkLst>
            <pc:docMk/>
            <pc:sldMk cId="0" sldId="260"/>
            <ac:spMk id="8" creationId="{B769AE0F-72E7-4C5B-9AF9-B67ED60C5071}"/>
          </ac:spMkLst>
        </pc:spChg>
        <pc:spChg chg="add del mod">
          <ac:chgData name="Jodionisio Muachifi" userId="ebfed2f7-5f17-4dd9-8ede-6cea30dd6be5" providerId="ADAL" clId="{F2F28444-B765-4C1D-8D75-34DD5714D03E}" dt="2022-06-08T13:23:54.139" v="1166" actId="478"/>
          <ac:spMkLst>
            <pc:docMk/>
            <pc:sldMk cId="0" sldId="260"/>
            <ac:spMk id="9" creationId="{E1FEB570-45B7-A0E0-2005-8A6C77803B0D}"/>
          </ac:spMkLst>
        </pc:spChg>
        <pc:spChg chg="add mod">
          <ac:chgData name="Jodionisio Muachifi" userId="ebfed2f7-5f17-4dd9-8ede-6cea30dd6be5" providerId="ADAL" clId="{F2F28444-B765-4C1D-8D75-34DD5714D03E}" dt="2022-06-08T14:30:35.840" v="1938" actId="1076"/>
          <ac:spMkLst>
            <pc:docMk/>
            <pc:sldMk cId="0" sldId="260"/>
            <ac:spMk id="10" creationId="{257326B9-B9F5-FDCC-01B9-EF0258D8EB49}"/>
          </ac:spMkLst>
        </pc:spChg>
        <pc:spChg chg="add mod">
          <ac:chgData name="Jodionisio Muachifi" userId="ebfed2f7-5f17-4dd9-8ede-6cea30dd6be5" providerId="ADAL" clId="{F2F28444-B765-4C1D-8D75-34DD5714D03E}" dt="2022-06-08T14:30:35.840" v="1938" actId="1076"/>
          <ac:spMkLst>
            <pc:docMk/>
            <pc:sldMk cId="0" sldId="260"/>
            <ac:spMk id="11" creationId="{E7EF0137-9647-B6E7-2758-959231FDB813}"/>
          </ac:spMkLst>
        </pc:spChg>
        <pc:spChg chg="mod">
          <ac:chgData name="Jodionisio Muachifi" userId="ebfed2f7-5f17-4dd9-8ede-6cea30dd6be5" providerId="ADAL" clId="{F2F28444-B765-4C1D-8D75-34DD5714D03E}" dt="2022-06-08T14:29:45.595" v="1933"/>
          <ac:spMkLst>
            <pc:docMk/>
            <pc:sldMk cId="0" sldId="260"/>
            <ac:spMk id="15" creationId="{B4B6AEBB-118F-C5F9-6F19-49E1AF72E0DA}"/>
          </ac:spMkLst>
        </pc:spChg>
        <pc:spChg chg="mod">
          <ac:chgData name="Jodionisio Muachifi" userId="ebfed2f7-5f17-4dd9-8ede-6cea30dd6be5" providerId="ADAL" clId="{F2F28444-B765-4C1D-8D75-34DD5714D03E}" dt="2022-06-08T14:29:45.595" v="1933"/>
          <ac:spMkLst>
            <pc:docMk/>
            <pc:sldMk cId="0" sldId="260"/>
            <ac:spMk id="16" creationId="{8CB16CA8-5D80-F3EF-E634-792532DB1560}"/>
          </ac:spMkLst>
        </pc:spChg>
        <pc:spChg chg="del mod">
          <ac:chgData name="Jodionisio Muachifi" userId="ebfed2f7-5f17-4dd9-8ede-6cea30dd6be5" providerId="ADAL" clId="{F2F28444-B765-4C1D-8D75-34DD5714D03E}" dt="2022-06-08T13:24:40.769" v="1167" actId="478"/>
          <ac:spMkLst>
            <pc:docMk/>
            <pc:sldMk cId="0" sldId="260"/>
            <ac:spMk id="17" creationId="{00000000-0000-0000-0000-000000000000}"/>
          </ac:spMkLst>
        </pc:spChg>
        <pc:spChg chg="del mod">
          <ac:chgData name="Jodionisio Muachifi" userId="ebfed2f7-5f17-4dd9-8ede-6cea30dd6be5" providerId="ADAL" clId="{F2F28444-B765-4C1D-8D75-34DD5714D03E}" dt="2022-06-08T13:24:43.610" v="1168" actId="478"/>
          <ac:spMkLst>
            <pc:docMk/>
            <pc:sldMk cId="0" sldId="260"/>
            <ac:spMk id="18" creationId="{00000000-0000-0000-0000-000000000000}"/>
          </ac:spMkLst>
        </pc:spChg>
        <pc:spChg chg="del">
          <ac:chgData name="Jodionisio Muachifi" userId="ebfed2f7-5f17-4dd9-8ede-6cea30dd6be5" providerId="ADAL" clId="{F2F28444-B765-4C1D-8D75-34DD5714D03E}" dt="2022-06-08T13:24:44.698" v="1169" actId="478"/>
          <ac:spMkLst>
            <pc:docMk/>
            <pc:sldMk cId="0" sldId="260"/>
            <ac:spMk id="19" creationId="{00000000-0000-0000-0000-000000000000}"/>
          </ac:spMkLst>
        </pc:spChg>
        <pc:spChg chg="del">
          <ac:chgData name="Jodionisio Muachifi" userId="ebfed2f7-5f17-4dd9-8ede-6cea30dd6be5" providerId="ADAL" clId="{F2F28444-B765-4C1D-8D75-34DD5714D03E}" dt="2022-06-08T13:23:39.785" v="1164" actId="478"/>
          <ac:spMkLst>
            <pc:docMk/>
            <pc:sldMk cId="0" sldId="260"/>
            <ac:spMk id="20" creationId="{00000000-0000-0000-0000-000000000000}"/>
          </ac:spMkLst>
        </pc:spChg>
        <pc:spChg chg="del">
          <ac:chgData name="Jodionisio Muachifi" userId="ebfed2f7-5f17-4dd9-8ede-6cea30dd6be5" providerId="ADAL" clId="{F2F28444-B765-4C1D-8D75-34DD5714D03E}" dt="2022-06-08T13:25:07.373" v="1172" actId="478"/>
          <ac:spMkLst>
            <pc:docMk/>
            <pc:sldMk cId="0" sldId="260"/>
            <ac:spMk id="21" creationId="{00000000-0000-0000-0000-000000000000}"/>
          </ac:spMkLst>
        </pc:spChg>
        <pc:spChg chg="mod">
          <ac:chgData name="Jodionisio Muachifi" userId="ebfed2f7-5f17-4dd9-8ede-6cea30dd6be5" providerId="ADAL" clId="{F2F28444-B765-4C1D-8D75-34DD5714D03E}" dt="2022-06-08T14:29:45.595" v="1933"/>
          <ac:spMkLst>
            <pc:docMk/>
            <pc:sldMk cId="0" sldId="260"/>
            <ac:spMk id="23" creationId="{76F2ED42-7E88-30DB-C190-EA9141539C3F}"/>
          </ac:spMkLst>
        </pc:spChg>
        <pc:spChg chg="mod">
          <ac:chgData name="Jodionisio Muachifi" userId="ebfed2f7-5f17-4dd9-8ede-6cea30dd6be5" providerId="ADAL" clId="{F2F28444-B765-4C1D-8D75-34DD5714D03E}" dt="2022-06-08T14:29:45.595" v="1933"/>
          <ac:spMkLst>
            <pc:docMk/>
            <pc:sldMk cId="0" sldId="260"/>
            <ac:spMk id="24" creationId="{1F6142CB-7257-85C3-62F6-3A347976AD53}"/>
          </ac:spMkLst>
        </pc:spChg>
        <pc:spChg chg="mod">
          <ac:chgData name="Jodionisio Muachifi" userId="ebfed2f7-5f17-4dd9-8ede-6cea30dd6be5" providerId="ADAL" clId="{F2F28444-B765-4C1D-8D75-34DD5714D03E}" dt="2022-06-08T14:29:45.595" v="1933"/>
          <ac:spMkLst>
            <pc:docMk/>
            <pc:sldMk cId="0" sldId="260"/>
            <ac:spMk id="25" creationId="{930FE4EF-CA7C-89C1-B3E3-9D11F058881A}"/>
          </ac:spMkLst>
        </pc:spChg>
        <pc:spChg chg="mod">
          <ac:chgData name="Jodionisio Muachifi" userId="ebfed2f7-5f17-4dd9-8ede-6cea30dd6be5" providerId="ADAL" clId="{F2F28444-B765-4C1D-8D75-34DD5714D03E}" dt="2022-06-08T14:29:45.595" v="1933"/>
          <ac:spMkLst>
            <pc:docMk/>
            <pc:sldMk cId="0" sldId="260"/>
            <ac:spMk id="26" creationId="{CBEFC54C-A4EC-DFB4-53DF-3EB8EDE8C1E2}"/>
          </ac:spMkLst>
        </pc:spChg>
        <pc:spChg chg="mod">
          <ac:chgData name="Jodionisio Muachifi" userId="ebfed2f7-5f17-4dd9-8ede-6cea30dd6be5" providerId="ADAL" clId="{F2F28444-B765-4C1D-8D75-34DD5714D03E}" dt="2022-06-08T14:29:45.595" v="1933"/>
          <ac:spMkLst>
            <pc:docMk/>
            <pc:sldMk cId="0" sldId="260"/>
            <ac:spMk id="27" creationId="{2E8CDC2D-22BE-DFA3-D258-2456F925C0C9}"/>
          </ac:spMkLst>
        </pc:spChg>
        <pc:spChg chg="mod">
          <ac:chgData name="Jodionisio Muachifi" userId="ebfed2f7-5f17-4dd9-8ede-6cea30dd6be5" providerId="ADAL" clId="{F2F28444-B765-4C1D-8D75-34DD5714D03E}" dt="2022-06-08T14:29:45.595" v="1933"/>
          <ac:spMkLst>
            <pc:docMk/>
            <pc:sldMk cId="0" sldId="260"/>
            <ac:spMk id="28" creationId="{96A67D38-4E0C-5A3B-692C-D25F0959C5D2}"/>
          </ac:spMkLst>
        </pc:spChg>
        <pc:spChg chg="mod">
          <ac:chgData name="Jodionisio Muachifi" userId="ebfed2f7-5f17-4dd9-8ede-6cea30dd6be5" providerId="ADAL" clId="{F2F28444-B765-4C1D-8D75-34DD5714D03E}" dt="2022-06-08T14:29:45.595" v="1933"/>
          <ac:spMkLst>
            <pc:docMk/>
            <pc:sldMk cId="0" sldId="260"/>
            <ac:spMk id="29" creationId="{C06B68C9-B837-EDC4-1ACC-E18D1E02FC4C}"/>
          </ac:spMkLst>
        </pc:spChg>
        <pc:spChg chg="mod">
          <ac:chgData name="Jodionisio Muachifi" userId="ebfed2f7-5f17-4dd9-8ede-6cea30dd6be5" providerId="ADAL" clId="{F2F28444-B765-4C1D-8D75-34DD5714D03E}" dt="2022-06-08T14:29:45.595" v="1933"/>
          <ac:spMkLst>
            <pc:docMk/>
            <pc:sldMk cId="0" sldId="260"/>
            <ac:spMk id="30" creationId="{A93D157F-802A-B58A-3940-28CBCC49BEC5}"/>
          </ac:spMkLst>
        </pc:spChg>
        <pc:spChg chg="mod">
          <ac:chgData name="Jodionisio Muachifi" userId="ebfed2f7-5f17-4dd9-8ede-6cea30dd6be5" providerId="ADAL" clId="{F2F28444-B765-4C1D-8D75-34DD5714D03E}" dt="2022-06-08T14:29:45.595" v="1933"/>
          <ac:spMkLst>
            <pc:docMk/>
            <pc:sldMk cId="0" sldId="260"/>
            <ac:spMk id="31" creationId="{DACDF160-5330-8CD3-1807-2568091497B6}"/>
          </ac:spMkLst>
        </pc:spChg>
        <pc:spChg chg="mod">
          <ac:chgData name="Jodionisio Muachifi" userId="ebfed2f7-5f17-4dd9-8ede-6cea30dd6be5" providerId="ADAL" clId="{F2F28444-B765-4C1D-8D75-34DD5714D03E}" dt="2022-06-08T14:29:45.595" v="1933"/>
          <ac:spMkLst>
            <pc:docMk/>
            <pc:sldMk cId="0" sldId="260"/>
            <ac:spMk id="32" creationId="{1CE98C80-B438-60B8-4442-8106118BC9D6}"/>
          </ac:spMkLst>
        </pc:spChg>
        <pc:spChg chg="mod">
          <ac:chgData name="Jodionisio Muachifi" userId="ebfed2f7-5f17-4dd9-8ede-6cea30dd6be5" providerId="ADAL" clId="{F2F28444-B765-4C1D-8D75-34DD5714D03E}" dt="2022-06-08T14:29:45.595" v="1933"/>
          <ac:spMkLst>
            <pc:docMk/>
            <pc:sldMk cId="0" sldId="260"/>
            <ac:spMk id="33" creationId="{4D82D764-CE75-D755-405D-7214B2A476C0}"/>
          </ac:spMkLst>
        </pc:spChg>
        <pc:spChg chg="mod">
          <ac:chgData name="Jodionisio Muachifi" userId="ebfed2f7-5f17-4dd9-8ede-6cea30dd6be5" providerId="ADAL" clId="{F2F28444-B765-4C1D-8D75-34DD5714D03E}" dt="2022-06-08T14:29:45.595" v="1933"/>
          <ac:spMkLst>
            <pc:docMk/>
            <pc:sldMk cId="0" sldId="260"/>
            <ac:spMk id="34" creationId="{93177AD4-99FF-74D3-A323-02F59EBAFE5D}"/>
          </ac:spMkLst>
        </pc:spChg>
        <pc:spChg chg="mod">
          <ac:chgData name="Jodionisio Muachifi" userId="ebfed2f7-5f17-4dd9-8ede-6cea30dd6be5" providerId="ADAL" clId="{F2F28444-B765-4C1D-8D75-34DD5714D03E}" dt="2022-06-08T14:29:45.595" v="1933"/>
          <ac:spMkLst>
            <pc:docMk/>
            <pc:sldMk cId="0" sldId="260"/>
            <ac:spMk id="35" creationId="{70C16BDB-8C5C-4783-19DC-12AFFAB35422}"/>
          </ac:spMkLst>
        </pc:spChg>
        <pc:spChg chg="mod">
          <ac:chgData name="Jodionisio Muachifi" userId="ebfed2f7-5f17-4dd9-8ede-6cea30dd6be5" providerId="ADAL" clId="{F2F28444-B765-4C1D-8D75-34DD5714D03E}" dt="2022-06-08T14:29:45.595" v="1933"/>
          <ac:spMkLst>
            <pc:docMk/>
            <pc:sldMk cId="0" sldId="260"/>
            <ac:spMk id="36" creationId="{2ED2EED1-0AE9-8939-D804-BB5A4E2374C4}"/>
          </ac:spMkLst>
        </pc:spChg>
        <pc:spChg chg="mod">
          <ac:chgData name="Jodionisio Muachifi" userId="ebfed2f7-5f17-4dd9-8ede-6cea30dd6be5" providerId="ADAL" clId="{F2F28444-B765-4C1D-8D75-34DD5714D03E}" dt="2022-06-08T14:29:45.595" v="1933"/>
          <ac:spMkLst>
            <pc:docMk/>
            <pc:sldMk cId="0" sldId="260"/>
            <ac:spMk id="37" creationId="{52A33E1B-74A8-64F4-45BA-0DB6EC13A511}"/>
          </ac:spMkLst>
        </pc:spChg>
        <pc:spChg chg="mod">
          <ac:chgData name="Jodionisio Muachifi" userId="ebfed2f7-5f17-4dd9-8ede-6cea30dd6be5" providerId="ADAL" clId="{F2F28444-B765-4C1D-8D75-34DD5714D03E}" dt="2022-06-08T14:29:45.595" v="1933"/>
          <ac:spMkLst>
            <pc:docMk/>
            <pc:sldMk cId="0" sldId="260"/>
            <ac:spMk id="38" creationId="{0C22DF5A-03E0-DD6F-B012-899AA0E8D083}"/>
          </ac:spMkLst>
        </pc:spChg>
        <pc:spChg chg="mod">
          <ac:chgData name="Jodionisio Muachifi" userId="ebfed2f7-5f17-4dd9-8ede-6cea30dd6be5" providerId="ADAL" clId="{F2F28444-B765-4C1D-8D75-34DD5714D03E}" dt="2022-06-08T14:29:45.595" v="1933"/>
          <ac:spMkLst>
            <pc:docMk/>
            <pc:sldMk cId="0" sldId="260"/>
            <ac:spMk id="39" creationId="{09E2928B-F374-C813-9E9D-9D297DAB657A}"/>
          </ac:spMkLst>
        </pc:spChg>
        <pc:spChg chg="mod">
          <ac:chgData name="Jodionisio Muachifi" userId="ebfed2f7-5f17-4dd9-8ede-6cea30dd6be5" providerId="ADAL" clId="{F2F28444-B765-4C1D-8D75-34DD5714D03E}" dt="2022-06-08T14:29:45.595" v="1933"/>
          <ac:spMkLst>
            <pc:docMk/>
            <pc:sldMk cId="0" sldId="260"/>
            <ac:spMk id="40" creationId="{B9AB9991-A411-A939-8199-699F7B46F5AB}"/>
          </ac:spMkLst>
        </pc:spChg>
        <pc:spChg chg="mod">
          <ac:chgData name="Jodionisio Muachifi" userId="ebfed2f7-5f17-4dd9-8ede-6cea30dd6be5" providerId="ADAL" clId="{F2F28444-B765-4C1D-8D75-34DD5714D03E}" dt="2022-06-08T14:29:45.595" v="1933"/>
          <ac:spMkLst>
            <pc:docMk/>
            <pc:sldMk cId="0" sldId="260"/>
            <ac:spMk id="41" creationId="{31A4852E-2E60-B930-5EDF-E0384A69918D}"/>
          </ac:spMkLst>
        </pc:spChg>
        <pc:spChg chg="mod">
          <ac:chgData name="Jodionisio Muachifi" userId="ebfed2f7-5f17-4dd9-8ede-6cea30dd6be5" providerId="ADAL" clId="{F2F28444-B765-4C1D-8D75-34DD5714D03E}" dt="2022-06-08T14:29:45.595" v="1933"/>
          <ac:spMkLst>
            <pc:docMk/>
            <pc:sldMk cId="0" sldId="260"/>
            <ac:spMk id="42" creationId="{937646AF-C497-5195-8154-1C7A6B7F054F}"/>
          </ac:spMkLst>
        </pc:spChg>
        <pc:spChg chg="mod">
          <ac:chgData name="Jodionisio Muachifi" userId="ebfed2f7-5f17-4dd9-8ede-6cea30dd6be5" providerId="ADAL" clId="{F2F28444-B765-4C1D-8D75-34DD5714D03E}" dt="2022-06-08T14:29:45.595" v="1933"/>
          <ac:spMkLst>
            <pc:docMk/>
            <pc:sldMk cId="0" sldId="260"/>
            <ac:spMk id="43" creationId="{7D5B892E-4E91-5756-D3FA-DC453676A38B}"/>
          </ac:spMkLst>
        </pc:spChg>
        <pc:spChg chg="mod">
          <ac:chgData name="Jodionisio Muachifi" userId="ebfed2f7-5f17-4dd9-8ede-6cea30dd6be5" providerId="ADAL" clId="{F2F28444-B765-4C1D-8D75-34DD5714D03E}" dt="2022-06-08T14:29:45.595" v="1933"/>
          <ac:spMkLst>
            <pc:docMk/>
            <pc:sldMk cId="0" sldId="260"/>
            <ac:spMk id="44" creationId="{2B15E867-F121-6D47-119A-3393F3DA40D6}"/>
          </ac:spMkLst>
        </pc:spChg>
        <pc:spChg chg="mod">
          <ac:chgData name="Jodionisio Muachifi" userId="ebfed2f7-5f17-4dd9-8ede-6cea30dd6be5" providerId="ADAL" clId="{F2F28444-B765-4C1D-8D75-34DD5714D03E}" dt="2022-06-08T14:29:45.595" v="1933"/>
          <ac:spMkLst>
            <pc:docMk/>
            <pc:sldMk cId="0" sldId="260"/>
            <ac:spMk id="45" creationId="{AA278BF6-B8FF-7110-F974-3CA67968D3FF}"/>
          </ac:spMkLst>
        </pc:spChg>
        <pc:spChg chg="mod">
          <ac:chgData name="Jodionisio Muachifi" userId="ebfed2f7-5f17-4dd9-8ede-6cea30dd6be5" providerId="ADAL" clId="{F2F28444-B765-4C1D-8D75-34DD5714D03E}" dt="2022-06-08T14:29:45.595" v="1933"/>
          <ac:spMkLst>
            <pc:docMk/>
            <pc:sldMk cId="0" sldId="260"/>
            <ac:spMk id="46" creationId="{87CE33B1-FE8F-D7DB-CD13-A16790E9BAA7}"/>
          </ac:spMkLst>
        </pc:spChg>
        <pc:spChg chg="mod">
          <ac:chgData name="Jodionisio Muachifi" userId="ebfed2f7-5f17-4dd9-8ede-6cea30dd6be5" providerId="ADAL" clId="{F2F28444-B765-4C1D-8D75-34DD5714D03E}" dt="2022-06-08T14:29:45.595" v="1933"/>
          <ac:spMkLst>
            <pc:docMk/>
            <pc:sldMk cId="0" sldId="260"/>
            <ac:spMk id="47" creationId="{35F43188-688D-208B-FFF6-4FB876CB404D}"/>
          </ac:spMkLst>
        </pc:spChg>
        <pc:spChg chg="mod">
          <ac:chgData name="Jodionisio Muachifi" userId="ebfed2f7-5f17-4dd9-8ede-6cea30dd6be5" providerId="ADAL" clId="{F2F28444-B765-4C1D-8D75-34DD5714D03E}" dt="2022-06-08T14:29:45.595" v="1933"/>
          <ac:spMkLst>
            <pc:docMk/>
            <pc:sldMk cId="0" sldId="260"/>
            <ac:spMk id="48" creationId="{0E576BC3-3F09-6A8D-435A-6E7DC41DC092}"/>
          </ac:spMkLst>
        </pc:spChg>
        <pc:spChg chg="mod">
          <ac:chgData name="Jodionisio Muachifi" userId="ebfed2f7-5f17-4dd9-8ede-6cea30dd6be5" providerId="ADAL" clId="{F2F28444-B765-4C1D-8D75-34DD5714D03E}" dt="2022-06-08T14:29:45.595" v="1933"/>
          <ac:spMkLst>
            <pc:docMk/>
            <pc:sldMk cId="0" sldId="260"/>
            <ac:spMk id="49" creationId="{91FFCDB7-F985-C3D8-2E6B-11C06D3BF638}"/>
          </ac:spMkLst>
        </pc:spChg>
        <pc:spChg chg="mod">
          <ac:chgData name="Jodionisio Muachifi" userId="ebfed2f7-5f17-4dd9-8ede-6cea30dd6be5" providerId="ADAL" clId="{F2F28444-B765-4C1D-8D75-34DD5714D03E}" dt="2022-06-08T14:29:45.595" v="1933"/>
          <ac:spMkLst>
            <pc:docMk/>
            <pc:sldMk cId="0" sldId="260"/>
            <ac:spMk id="50" creationId="{B0DF068D-1766-7AAF-6363-67A4B5581B34}"/>
          </ac:spMkLst>
        </pc:spChg>
        <pc:spChg chg="mod">
          <ac:chgData name="Jodionisio Muachifi" userId="ebfed2f7-5f17-4dd9-8ede-6cea30dd6be5" providerId="ADAL" clId="{F2F28444-B765-4C1D-8D75-34DD5714D03E}" dt="2022-06-08T14:29:45.595" v="1933"/>
          <ac:spMkLst>
            <pc:docMk/>
            <pc:sldMk cId="0" sldId="260"/>
            <ac:spMk id="51" creationId="{FEBB1327-14EF-E200-F009-55EC709D4F5A}"/>
          </ac:spMkLst>
        </pc:spChg>
        <pc:spChg chg="mod">
          <ac:chgData name="Jodionisio Muachifi" userId="ebfed2f7-5f17-4dd9-8ede-6cea30dd6be5" providerId="ADAL" clId="{F2F28444-B765-4C1D-8D75-34DD5714D03E}" dt="2022-06-08T14:29:45.595" v="1933"/>
          <ac:spMkLst>
            <pc:docMk/>
            <pc:sldMk cId="0" sldId="260"/>
            <ac:spMk id="52" creationId="{4D202D33-42A8-BF13-A8E4-3B994077F5BF}"/>
          </ac:spMkLst>
        </pc:spChg>
        <pc:spChg chg="mod">
          <ac:chgData name="Jodionisio Muachifi" userId="ebfed2f7-5f17-4dd9-8ede-6cea30dd6be5" providerId="ADAL" clId="{F2F28444-B765-4C1D-8D75-34DD5714D03E}" dt="2022-06-08T14:29:45.595" v="1933"/>
          <ac:spMkLst>
            <pc:docMk/>
            <pc:sldMk cId="0" sldId="260"/>
            <ac:spMk id="53" creationId="{B4C8952C-3BD0-6397-96BA-CF46A9C6098E}"/>
          </ac:spMkLst>
        </pc:spChg>
        <pc:spChg chg="mod">
          <ac:chgData name="Jodionisio Muachifi" userId="ebfed2f7-5f17-4dd9-8ede-6cea30dd6be5" providerId="ADAL" clId="{F2F28444-B765-4C1D-8D75-34DD5714D03E}" dt="2022-06-08T14:29:45.595" v="1933"/>
          <ac:spMkLst>
            <pc:docMk/>
            <pc:sldMk cId="0" sldId="260"/>
            <ac:spMk id="54" creationId="{FE2EA627-CC3E-497B-2DAF-5853BB32A3DD}"/>
          </ac:spMkLst>
        </pc:spChg>
        <pc:spChg chg="mod">
          <ac:chgData name="Jodionisio Muachifi" userId="ebfed2f7-5f17-4dd9-8ede-6cea30dd6be5" providerId="ADAL" clId="{F2F28444-B765-4C1D-8D75-34DD5714D03E}" dt="2022-06-08T14:29:45.595" v="1933"/>
          <ac:spMkLst>
            <pc:docMk/>
            <pc:sldMk cId="0" sldId="260"/>
            <ac:spMk id="55" creationId="{4680EA5C-6F5A-7337-8769-B19954D6FECB}"/>
          </ac:spMkLst>
        </pc:spChg>
        <pc:spChg chg="mod">
          <ac:chgData name="Jodionisio Muachifi" userId="ebfed2f7-5f17-4dd9-8ede-6cea30dd6be5" providerId="ADAL" clId="{F2F28444-B765-4C1D-8D75-34DD5714D03E}" dt="2022-06-08T14:29:45.595" v="1933"/>
          <ac:spMkLst>
            <pc:docMk/>
            <pc:sldMk cId="0" sldId="260"/>
            <ac:spMk id="56" creationId="{3BBABE69-185F-2B7C-E313-C89B2C98DF8B}"/>
          </ac:spMkLst>
        </pc:spChg>
        <pc:spChg chg="mod">
          <ac:chgData name="Jodionisio Muachifi" userId="ebfed2f7-5f17-4dd9-8ede-6cea30dd6be5" providerId="ADAL" clId="{F2F28444-B765-4C1D-8D75-34DD5714D03E}" dt="2022-06-08T14:29:45.595" v="1933"/>
          <ac:spMkLst>
            <pc:docMk/>
            <pc:sldMk cId="0" sldId="260"/>
            <ac:spMk id="57" creationId="{CDF4DF6C-1439-22A4-BFD3-E807105D5106}"/>
          </ac:spMkLst>
        </pc:spChg>
        <pc:spChg chg="mod">
          <ac:chgData name="Jodionisio Muachifi" userId="ebfed2f7-5f17-4dd9-8ede-6cea30dd6be5" providerId="ADAL" clId="{F2F28444-B765-4C1D-8D75-34DD5714D03E}" dt="2022-06-08T14:29:45.595" v="1933"/>
          <ac:spMkLst>
            <pc:docMk/>
            <pc:sldMk cId="0" sldId="260"/>
            <ac:spMk id="58" creationId="{CCB00C31-4366-079C-3DA0-7F34E88E15AE}"/>
          </ac:spMkLst>
        </pc:spChg>
        <pc:spChg chg="mod">
          <ac:chgData name="Jodionisio Muachifi" userId="ebfed2f7-5f17-4dd9-8ede-6cea30dd6be5" providerId="ADAL" clId="{F2F28444-B765-4C1D-8D75-34DD5714D03E}" dt="2022-06-08T14:29:45.595" v="1933"/>
          <ac:spMkLst>
            <pc:docMk/>
            <pc:sldMk cId="0" sldId="260"/>
            <ac:spMk id="59" creationId="{E619F5D4-12A3-58C5-33CD-D84C31F2C725}"/>
          </ac:spMkLst>
        </pc:spChg>
        <pc:spChg chg="mod">
          <ac:chgData name="Jodionisio Muachifi" userId="ebfed2f7-5f17-4dd9-8ede-6cea30dd6be5" providerId="ADAL" clId="{F2F28444-B765-4C1D-8D75-34DD5714D03E}" dt="2022-06-08T14:29:45.595" v="1933"/>
          <ac:spMkLst>
            <pc:docMk/>
            <pc:sldMk cId="0" sldId="260"/>
            <ac:spMk id="60" creationId="{7B6F9CB4-41F8-4C80-B1EA-40DCD4BDFB92}"/>
          </ac:spMkLst>
        </pc:spChg>
        <pc:spChg chg="mod">
          <ac:chgData name="Jodionisio Muachifi" userId="ebfed2f7-5f17-4dd9-8ede-6cea30dd6be5" providerId="ADAL" clId="{F2F28444-B765-4C1D-8D75-34DD5714D03E}" dt="2022-06-08T14:29:45.595" v="1933"/>
          <ac:spMkLst>
            <pc:docMk/>
            <pc:sldMk cId="0" sldId="260"/>
            <ac:spMk id="61" creationId="{0D09C68E-28C3-CC09-161A-B9CD8221CC11}"/>
          </ac:spMkLst>
        </pc:spChg>
        <pc:spChg chg="mod">
          <ac:chgData name="Jodionisio Muachifi" userId="ebfed2f7-5f17-4dd9-8ede-6cea30dd6be5" providerId="ADAL" clId="{F2F28444-B765-4C1D-8D75-34DD5714D03E}" dt="2022-06-08T14:29:45.595" v="1933"/>
          <ac:spMkLst>
            <pc:docMk/>
            <pc:sldMk cId="0" sldId="260"/>
            <ac:spMk id="62" creationId="{22E290AF-D1E4-23D5-1FB6-D8CA87BEA579}"/>
          </ac:spMkLst>
        </pc:spChg>
        <pc:spChg chg="mod">
          <ac:chgData name="Jodionisio Muachifi" userId="ebfed2f7-5f17-4dd9-8ede-6cea30dd6be5" providerId="ADAL" clId="{F2F28444-B765-4C1D-8D75-34DD5714D03E}" dt="2022-06-08T14:29:45.595" v="1933"/>
          <ac:spMkLst>
            <pc:docMk/>
            <pc:sldMk cId="0" sldId="260"/>
            <ac:spMk id="63" creationId="{AB3C4BF3-D33A-D462-5618-ED0530F3EF5A}"/>
          </ac:spMkLst>
        </pc:spChg>
        <pc:spChg chg="mod">
          <ac:chgData name="Jodionisio Muachifi" userId="ebfed2f7-5f17-4dd9-8ede-6cea30dd6be5" providerId="ADAL" clId="{F2F28444-B765-4C1D-8D75-34DD5714D03E}" dt="2022-06-08T14:29:45.595" v="1933"/>
          <ac:spMkLst>
            <pc:docMk/>
            <pc:sldMk cId="0" sldId="260"/>
            <ac:spMk id="64" creationId="{289D01B1-F281-EE94-3850-466E29441ADA}"/>
          </ac:spMkLst>
        </pc:spChg>
        <pc:spChg chg="mod">
          <ac:chgData name="Jodionisio Muachifi" userId="ebfed2f7-5f17-4dd9-8ede-6cea30dd6be5" providerId="ADAL" clId="{F2F28444-B765-4C1D-8D75-34DD5714D03E}" dt="2022-06-08T14:29:45.595" v="1933"/>
          <ac:spMkLst>
            <pc:docMk/>
            <pc:sldMk cId="0" sldId="260"/>
            <ac:spMk id="65" creationId="{222C9ABA-03E8-8E06-492A-4A5D28495808}"/>
          </ac:spMkLst>
        </pc:spChg>
        <pc:grpChg chg="add del mod">
          <ac:chgData name="Jodionisio Muachifi" userId="ebfed2f7-5f17-4dd9-8ede-6cea30dd6be5" providerId="ADAL" clId="{F2F28444-B765-4C1D-8D75-34DD5714D03E}" dt="2022-06-08T14:30:37.207" v="1940"/>
          <ac:grpSpMkLst>
            <pc:docMk/>
            <pc:sldMk cId="0" sldId="260"/>
            <ac:grpSpMk id="14" creationId="{A6750128-9179-EC2C-5EAF-E1EF34482346}"/>
          </ac:grpSpMkLst>
        </pc:grpChg>
        <pc:cxnChg chg="add mod">
          <ac:chgData name="Jodionisio Muachifi" userId="ebfed2f7-5f17-4dd9-8ede-6cea30dd6be5" providerId="ADAL" clId="{F2F28444-B765-4C1D-8D75-34DD5714D03E}" dt="2022-06-08T14:30:35.840" v="1938" actId="1076"/>
          <ac:cxnSpMkLst>
            <pc:docMk/>
            <pc:sldMk cId="0" sldId="260"/>
            <ac:cxnSpMk id="12" creationId="{25815895-162D-91AF-2F50-6DBCB75F0D78}"/>
          </ac:cxnSpMkLst>
        </pc:cxnChg>
        <pc:cxnChg chg="del">
          <ac:chgData name="Jodionisio Muachifi" userId="ebfed2f7-5f17-4dd9-8ede-6cea30dd6be5" providerId="ADAL" clId="{F2F28444-B765-4C1D-8D75-34DD5714D03E}" dt="2022-06-08T13:25:07.373" v="1172" actId="478"/>
          <ac:cxnSpMkLst>
            <pc:docMk/>
            <pc:sldMk cId="0" sldId="260"/>
            <ac:cxnSpMk id="22" creationId="{00000000-0000-0000-0000-000000000000}"/>
          </ac:cxnSpMkLst>
        </pc:cxnChg>
      </pc:sldChg>
      <pc:sldChg chg="addSp delSp modSp mod modTransition modAnim">
        <pc:chgData name="Jodionisio Muachifi" userId="ebfed2f7-5f17-4dd9-8ede-6cea30dd6be5" providerId="ADAL" clId="{F2F28444-B765-4C1D-8D75-34DD5714D03E}" dt="2022-06-10T11:59:59.813" v="3463"/>
        <pc:sldMkLst>
          <pc:docMk/>
          <pc:sldMk cId="0" sldId="261"/>
        </pc:sldMkLst>
        <pc:spChg chg="add mod">
          <ac:chgData name="Jodionisio Muachifi" userId="ebfed2f7-5f17-4dd9-8ede-6cea30dd6be5" providerId="ADAL" clId="{F2F28444-B765-4C1D-8D75-34DD5714D03E}" dt="2022-06-08T13:38:57.330" v="1447" actId="1076"/>
          <ac:spMkLst>
            <pc:docMk/>
            <pc:sldMk cId="0" sldId="261"/>
            <ac:spMk id="3" creationId="{B58EE271-3C7E-665C-F14C-A5728DAAD204}"/>
          </ac:spMkLst>
        </pc:spChg>
        <pc:spChg chg="add mod">
          <ac:chgData name="Jodionisio Muachifi" userId="ebfed2f7-5f17-4dd9-8ede-6cea30dd6be5" providerId="ADAL" clId="{F2F28444-B765-4C1D-8D75-34DD5714D03E}" dt="2022-06-08T14:01:59.633" v="1564" actId="20577"/>
          <ac:spMkLst>
            <pc:docMk/>
            <pc:sldMk cId="0" sldId="261"/>
            <ac:spMk id="4" creationId="{A23421F4-5698-8637-4AC0-3942ACA82352}"/>
          </ac:spMkLst>
        </pc:spChg>
        <pc:spChg chg="mod">
          <ac:chgData name="Jodionisio Muachifi" userId="ebfed2f7-5f17-4dd9-8ede-6cea30dd6be5" providerId="ADAL" clId="{F2F28444-B765-4C1D-8D75-34DD5714D03E}" dt="2022-06-08T13:38:57.330" v="1447" actId="1076"/>
          <ac:spMkLst>
            <pc:docMk/>
            <pc:sldMk cId="0" sldId="261"/>
            <ac:spMk id="37" creationId="{00000000-0000-0000-0000-000000000000}"/>
          </ac:spMkLst>
        </pc:spChg>
        <pc:spChg chg="del mod">
          <ac:chgData name="Jodionisio Muachifi" userId="ebfed2f7-5f17-4dd9-8ede-6cea30dd6be5" providerId="ADAL" clId="{F2F28444-B765-4C1D-8D75-34DD5714D03E}" dt="2022-06-08T09:42:04.017" v="1034" actId="478"/>
          <ac:spMkLst>
            <pc:docMk/>
            <pc:sldMk cId="0" sldId="261"/>
            <ac:spMk id="54" creationId="{00000000-0000-0000-0000-000000000000}"/>
          </ac:spMkLst>
        </pc:spChg>
        <pc:spChg chg="del">
          <ac:chgData name="Jodionisio Muachifi" userId="ebfed2f7-5f17-4dd9-8ede-6cea30dd6be5" providerId="ADAL" clId="{F2F28444-B765-4C1D-8D75-34DD5714D03E}" dt="2022-06-08T09:42:06.565" v="1035" actId="478"/>
          <ac:spMkLst>
            <pc:docMk/>
            <pc:sldMk cId="0" sldId="261"/>
            <ac:spMk id="55" creationId="{00000000-0000-0000-0000-000000000000}"/>
          </ac:spMkLst>
        </pc:spChg>
        <pc:spChg chg="del">
          <ac:chgData name="Jodionisio Muachifi" userId="ebfed2f7-5f17-4dd9-8ede-6cea30dd6be5" providerId="ADAL" clId="{F2F28444-B765-4C1D-8D75-34DD5714D03E}" dt="2022-06-08T09:42:09.805" v="1037" actId="478"/>
          <ac:spMkLst>
            <pc:docMk/>
            <pc:sldMk cId="0" sldId="261"/>
            <ac:spMk id="56" creationId="{00000000-0000-0000-0000-000000000000}"/>
          </ac:spMkLst>
        </pc:spChg>
        <pc:spChg chg="del">
          <ac:chgData name="Jodionisio Muachifi" userId="ebfed2f7-5f17-4dd9-8ede-6cea30dd6be5" providerId="ADAL" clId="{F2F28444-B765-4C1D-8D75-34DD5714D03E}" dt="2022-06-08T09:42:08.104" v="1036" actId="478"/>
          <ac:spMkLst>
            <pc:docMk/>
            <pc:sldMk cId="0" sldId="261"/>
            <ac:spMk id="57" creationId="{00000000-0000-0000-0000-000000000000}"/>
          </ac:spMkLst>
        </pc:spChg>
        <pc:spChg chg="mod">
          <ac:chgData name="Jodionisio Muachifi" userId="ebfed2f7-5f17-4dd9-8ede-6cea30dd6be5" providerId="ADAL" clId="{F2F28444-B765-4C1D-8D75-34DD5714D03E}" dt="2022-06-08T08:54:26.254" v="52" actId="207"/>
          <ac:spMkLst>
            <pc:docMk/>
            <pc:sldMk cId="0" sldId="261"/>
            <ac:spMk id="126" creationId="{00000000-0000-0000-0000-000000000000}"/>
          </ac:spMkLst>
        </pc:spChg>
        <pc:spChg chg="mod">
          <ac:chgData name="Jodionisio Muachifi" userId="ebfed2f7-5f17-4dd9-8ede-6cea30dd6be5" providerId="ADAL" clId="{F2F28444-B765-4C1D-8D75-34DD5714D03E}" dt="2022-06-08T08:54:32.423" v="54" actId="207"/>
          <ac:spMkLst>
            <pc:docMk/>
            <pc:sldMk cId="0" sldId="261"/>
            <ac:spMk id="127" creationId="{00000000-0000-0000-0000-000000000000}"/>
          </ac:spMkLst>
        </pc:spChg>
        <pc:spChg chg="add mod">
          <ac:chgData name="Jodionisio Muachifi" userId="ebfed2f7-5f17-4dd9-8ede-6cea30dd6be5" providerId="ADAL" clId="{F2F28444-B765-4C1D-8D75-34DD5714D03E}" dt="2022-06-08T13:29:42.877" v="1233" actId="1076"/>
          <ac:spMkLst>
            <pc:docMk/>
            <pc:sldMk cId="0" sldId="261"/>
            <ac:spMk id="128" creationId="{427071C0-76A2-42EE-2A24-15705239D9A4}"/>
          </ac:spMkLst>
        </pc:spChg>
        <pc:spChg chg="mod">
          <ac:chgData name="Jodionisio Muachifi" userId="ebfed2f7-5f17-4dd9-8ede-6cea30dd6be5" providerId="ADAL" clId="{F2F28444-B765-4C1D-8D75-34DD5714D03E}" dt="2022-06-08T08:54:29.924" v="53" actId="207"/>
          <ac:spMkLst>
            <pc:docMk/>
            <pc:sldMk cId="0" sldId="261"/>
            <ac:spMk id="129" creationId="{00000000-0000-0000-0000-000000000000}"/>
          </ac:spMkLst>
        </pc:spChg>
        <pc:spChg chg="add mod">
          <ac:chgData name="Jodionisio Muachifi" userId="ebfed2f7-5f17-4dd9-8ede-6cea30dd6be5" providerId="ADAL" clId="{F2F28444-B765-4C1D-8D75-34DD5714D03E}" dt="2022-06-08T13:38:57.330" v="1447" actId="1076"/>
          <ac:spMkLst>
            <pc:docMk/>
            <pc:sldMk cId="0" sldId="261"/>
            <ac:spMk id="130" creationId="{39AF5101-4CFC-9602-9BCA-3DEB2F381444}"/>
          </ac:spMkLst>
        </pc:spChg>
        <pc:spChg chg="add mod">
          <ac:chgData name="Jodionisio Muachifi" userId="ebfed2f7-5f17-4dd9-8ede-6cea30dd6be5" providerId="ADAL" clId="{F2F28444-B765-4C1D-8D75-34DD5714D03E}" dt="2022-06-08T13:51:36.832" v="1512" actId="1076"/>
          <ac:spMkLst>
            <pc:docMk/>
            <pc:sldMk cId="0" sldId="261"/>
            <ac:spMk id="131" creationId="{6C6FF99B-4491-D6C7-A241-87F79CF2EEFF}"/>
          </ac:spMkLst>
        </pc:spChg>
        <pc:spChg chg="add mod">
          <ac:chgData name="Jodionisio Muachifi" userId="ebfed2f7-5f17-4dd9-8ede-6cea30dd6be5" providerId="ADAL" clId="{F2F28444-B765-4C1D-8D75-34DD5714D03E}" dt="2022-06-08T13:51:36.832" v="1512" actId="1076"/>
          <ac:spMkLst>
            <pc:docMk/>
            <pc:sldMk cId="0" sldId="261"/>
            <ac:spMk id="132" creationId="{C0122459-52C4-4634-D0DE-C33C1DDE1928}"/>
          </ac:spMkLst>
        </pc:spChg>
        <pc:spChg chg="add mod">
          <ac:chgData name="Jodionisio Muachifi" userId="ebfed2f7-5f17-4dd9-8ede-6cea30dd6be5" providerId="ADAL" clId="{F2F28444-B765-4C1D-8D75-34DD5714D03E}" dt="2022-06-08T13:51:36.832" v="1512" actId="1076"/>
          <ac:spMkLst>
            <pc:docMk/>
            <pc:sldMk cId="0" sldId="261"/>
            <ac:spMk id="133" creationId="{8FD644EB-8F7E-27A2-1535-04730FB4968F}"/>
          </ac:spMkLst>
        </pc:spChg>
        <pc:spChg chg="add mod">
          <ac:chgData name="Jodionisio Muachifi" userId="ebfed2f7-5f17-4dd9-8ede-6cea30dd6be5" providerId="ADAL" clId="{F2F28444-B765-4C1D-8D75-34DD5714D03E}" dt="2022-06-08T13:38:45.921" v="1445" actId="1076"/>
          <ac:spMkLst>
            <pc:docMk/>
            <pc:sldMk cId="0" sldId="261"/>
            <ac:spMk id="134" creationId="{BBC51E8B-D0EF-314D-79BC-4188B216FF5F}"/>
          </ac:spMkLst>
        </pc:spChg>
        <pc:spChg chg="add mod">
          <ac:chgData name="Jodionisio Muachifi" userId="ebfed2f7-5f17-4dd9-8ede-6cea30dd6be5" providerId="ADAL" clId="{F2F28444-B765-4C1D-8D75-34DD5714D03E}" dt="2022-06-08T13:38:45.921" v="1445" actId="1076"/>
          <ac:spMkLst>
            <pc:docMk/>
            <pc:sldMk cId="0" sldId="261"/>
            <ac:spMk id="135" creationId="{699E8861-01B8-920C-2122-575ED508AC95}"/>
          </ac:spMkLst>
        </pc:spChg>
        <pc:spChg chg="add mod">
          <ac:chgData name="Jodionisio Muachifi" userId="ebfed2f7-5f17-4dd9-8ede-6cea30dd6be5" providerId="ADAL" clId="{F2F28444-B765-4C1D-8D75-34DD5714D03E}" dt="2022-06-08T13:38:45.921" v="1445" actId="1076"/>
          <ac:spMkLst>
            <pc:docMk/>
            <pc:sldMk cId="0" sldId="261"/>
            <ac:spMk id="136" creationId="{62C9BE89-54FF-B3D3-59AF-BAADBAF0A6C3}"/>
          </ac:spMkLst>
        </pc:spChg>
        <pc:spChg chg="add mod">
          <ac:chgData name="Jodionisio Muachifi" userId="ebfed2f7-5f17-4dd9-8ede-6cea30dd6be5" providerId="ADAL" clId="{F2F28444-B765-4C1D-8D75-34DD5714D03E}" dt="2022-06-08T14:22:32.683" v="1919" actId="20577"/>
          <ac:spMkLst>
            <pc:docMk/>
            <pc:sldMk cId="0" sldId="261"/>
            <ac:spMk id="137" creationId="{87E34EEE-A32D-DE59-7B0B-FEEC444F537A}"/>
          </ac:spMkLst>
        </pc:spChg>
        <pc:spChg chg="mod">
          <ac:chgData name="Jodionisio Muachifi" userId="ebfed2f7-5f17-4dd9-8ede-6cea30dd6be5" providerId="ADAL" clId="{F2F28444-B765-4C1D-8D75-34DD5714D03E}" dt="2022-06-08T14:30:55.270" v="1941"/>
          <ac:spMkLst>
            <pc:docMk/>
            <pc:sldMk cId="0" sldId="261"/>
            <ac:spMk id="140" creationId="{73F075BB-B387-F52E-9672-E3EE84B5121F}"/>
          </ac:spMkLst>
        </pc:spChg>
        <pc:spChg chg="mod">
          <ac:chgData name="Jodionisio Muachifi" userId="ebfed2f7-5f17-4dd9-8ede-6cea30dd6be5" providerId="ADAL" clId="{F2F28444-B765-4C1D-8D75-34DD5714D03E}" dt="2022-06-08T14:30:55.270" v="1941"/>
          <ac:spMkLst>
            <pc:docMk/>
            <pc:sldMk cId="0" sldId="261"/>
            <ac:spMk id="141" creationId="{A557AFD7-3532-957A-B1CE-A6F138C497B9}"/>
          </ac:spMkLst>
        </pc:spChg>
        <pc:spChg chg="mod">
          <ac:chgData name="Jodionisio Muachifi" userId="ebfed2f7-5f17-4dd9-8ede-6cea30dd6be5" providerId="ADAL" clId="{F2F28444-B765-4C1D-8D75-34DD5714D03E}" dt="2022-06-08T14:30:55.270" v="1941"/>
          <ac:spMkLst>
            <pc:docMk/>
            <pc:sldMk cId="0" sldId="261"/>
            <ac:spMk id="142" creationId="{C4624921-5D8F-58C2-040B-C05D4058A901}"/>
          </ac:spMkLst>
        </pc:spChg>
        <pc:spChg chg="mod">
          <ac:chgData name="Jodionisio Muachifi" userId="ebfed2f7-5f17-4dd9-8ede-6cea30dd6be5" providerId="ADAL" clId="{F2F28444-B765-4C1D-8D75-34DD5714D03E}" dt="2022-06-08T14:30:55.270" v="1941"/>
          <ac:spMkLst>
            <pc:docMk/>
            <pc:sldMk cId="0" sldId="261"/>
            <ac:spMk id="143" creationId="{420976AE-0613-3904-5FDF-F4EFF5D6E417}"/>
          </ac:spMkLst>
        </pc:spChg>
        <pc:spChg chg="mod">
          <ac:chgData name="Jodionisio Muachifi" userId="ebfed2f7-5f17-4dd9-8ede-6cea30dd6be5" providerId="ADAL" clId="{F2F28444-B765-4C1D-8D75-34DD5714D03E}" dt="2022-06-08T14:30:55.270" v="1941"/>
          <ac:spMkLst>
            <pc:docMk/>
            <pc:sldMk cId="0" sldId="261"/>
            <ac:spMk id="144" creationId="{54B657C7-B3FE-F010-33A1-5364E85BFCFD}"/>
          </ac:spMkLst>
        </pc:spChg>
        <pc:spChg chg="mod">
          <ac:chgData name="Jodionisio Muachifi" userId="ebfed2f7-5f17-4dd9-8ede-6cea30dd6be5" providerId="ADAL" clId="{F2F28444-B765-4C1D-8D75-34DD5714D03E}" dt="2022-06-08T14:30:55.270" v="1941"/>
          <ac:spMkLst>
            <pc:docMk/>
            <pc:sldMk cId="0" sldId="261"/>
            <ac:spMk id="145" creationId="{7D5F8F95-F6CF-963C-6DC7-06D2A7698D44}"/>
          </ac:spMkLst>
        </pc:spChg>
        <pc:spChg chg="mod">
          <ac:chgData name="Jodionisio Muachifi" userId="ebfed2f7-5f17-4dd9-8ede-6cea30dd6be5" providerId="ADAL" clId="{F2F28444-B765-4C1D-8D75-34DD5714D03E}" dt="2022-06-08T14:30:55.270" v="1941"/>
          <ac:spMkLst>
            <pc:docMk/>
            <pc:sldMk cId="0" sldId="261"/>
            <ac:spMk id="146" creationId="{C09A43AE-4AD3-C755-CA65-B22D7B3041D1}"/>
          </ac:spMkLst>
        </pc:spChg>
        <pc:spChg chg="mod">
          <ac:chgData name="Jodionisio Muachifi" userId="ebfed2f7-5f17-4dd9-8ede-6cea30dd6be5" providerId="ADAL" clId="{F2F28444-B765-4C1D-8D75-34DD5714D03E}" dt="2022-06-08T14:30:55.270" v="1941"/>
          <ac:spMkLst>
            <pc:docMk/>
            <pc:sldMk cId="0" sldId="261"/>
            <ac:spMk id="147" creationId="{FFA87728-BB97-9943-255A-86E7C276D7F5}"/>
          </ac:spMkLst>
        </pc:spChg>
        <pc:spChg chg="mod">
          <ac:chgData name="Jodionisio Muachifi" userId="ebfed2f7-5f17-4dd9-8ede-6cea30dd6be5" providerId="ADAL" clId="{F2F28444-B765-4C1D-8D75-34DD5714D03E}" dt="2022-06-08T14:30:55.270" v="1941"/>
          <ac:spMkLst>
            <pc:docMk/>
            <pc:sldMk cId="0" sldId="261"/>
            <ac:spMk id="148" creationId="{903C3805-E324-1380-99D1-63FFE762AB8E}"/>
          </ac:spMkLst>
        </pc:spChg>
        <pc:spChg chg="mod">
          <ac:chgData name="Jodionisio Muachifi" userId="ebfed2f7-5f17-4dd9-8ede-6cea30dd6be5" providerId="ADAL" clId="{F2F28444-B765-4C1D-8D75-34DD5714D03E}" dt="2022-06-08T14:30:55.270" v="1941"/>
          <ac:spMkLst>
            <pc:docMk/>
            <pc:sldMk cId="0" sldId="261"/>
            <ac:spMk id="149" creationId="{D9CA3296-86A5-AA06-774A-C6023C094BD6}"/>
          </ac:spMkLst>
        </pc:spChg>
        <pc:spChg chg="mod">
          <ac:chgData name="Jodionisio Muachifi" userId="ebfed2f7-5f17-4dd9-8ede-6cea30dd6be5" providerId="ADAL" clId="{F2F28444-B765-4C1D-8D75-34DD5714D03E}" dt="2022-06-08T14:30:55.270" v="1941"/>
          <ac:spMkLst>
            <pc:docMk/>
            <pc:sldMk cId="0" sldId="261"/>
            <ac:spMk id="150" creationId="{5B090BDD-FBB9-452F-27E3-6C32A7A4F4D4}"/>
          </ac:spMkLst>
        </pc:spChg>
        <pc:spChg chg="mod">
          <ac:chgData name="Jodionisio Muachifi" userId="ebfed2f7-5f17-4dd9-8ede-6cea30dd6be5" providerId="ADAL" clId="{F2F28444-B765-4C1D-8D75-34DD5714D03E}" dt="2022-06-08T14:30:55.270" v="1941"/>
          <ac:spMkLst>
            <pc:docMk/>
            <pc:sldMk cId="0" sldId="261"/>
            <ac:spMk id="151" creationId="{1BD6F724-4D0F-790E-23E5-642100615FBE}"/>
          </ac:spMkLst>
        </pc:spChg>
        <pc:spChg chg="mod">
          <ac:chgData name="Jodionisio Muachifi" userId="ebfed2f7-5f17-4dd9-8ede-6cea30dd6be5" providerId="ADAL" clId="{F2F28444-B765-4C1D-8D75-34DD5714D03E}" dt="2022-06-08T14:30:55.270" v="1941"/>
          <ac:spMkLst>
            <pc:docMk/>
            <pc:sldMk cId="0" sldId="261"/>
            <ac:spMk id="152" creationId="{A3AF46C3-126C-F168-0EC4-34BEE0FB3695}"/>
          </ac:spMkLst>
        </pc:spChg>
        <pc:spChg chg="mod">
          <ac:chgData name="Jodionisio Muachifi" userId="ebfed2f7-5f17-4dd9-8ede-6cea30dd6be5" providerId="ADAL" clId="{F2F28444-B765-4C1D-8D75-34DD5714D03E}" dt="2022-06-08T14:30:55.270" v="1941"/>
          <ac:spMkLst>
            <pc:docMk/>
            <pc:sldMk cId="0" sldId="261"/>
            <ac:spMk id="153" creationId="{AF893521-3904-B74B-FBC0-BE89DA9FB935}"/>
          </ac:spMkLst>
        </pc:spChg>
        <pc:spChg chg="mod">
          <ac:chgData name="Jodionisio Muachifi" userId="ebfed2f7-5f17-4dd9-8ede-6cea30dd6be5" providerId="ADAL" clId="{F2F28444-B765-4C1D-8D75-34DD5714D03E}" dt="2022-06-08T14:30:55.270" v="1941"/>
          <ac:spMkLst>
            <pc:docMk/>
            <pc:sldMk cId="0" sldId="261"/>
            <ac:spMk id="154" creationId="{BDEC6E4F-D7DA-FE0C-B046-CCB5264C3B20}"/>
          </ac:spMkLst>
        </pc:spChg>
        <pc:spChg chg="mod">
          <ac:chgData name="Jodionisio Muachifi" userId="ebfed2f7-5f17-4dd9-8ede-6cea30dd6be5" providerId="ADAL" clId="{F2F28444-B765-4C1D-8D75-34DD5714D03E}" dt="2022-06-08T14:30:55.270" v="1941"/>
          <ac:spMkLst>
            <pc:docMk/>
            <pc:sldMk cId="0" sldId="261"/>
            <ac:spMk id="155" creationId="{6CBF40E0-6796-C729-590B-869648058564}"/>
          </ac:spMkLst>
        </pc:spChg>
        <pc:spChg chg="mod">
          <ac:chgData name="Jodionisio Muachifi" userId="ebfed2f7-5f17-4dd9-8ede-6cea30dd6be5" providerId="ADAL" clId="{F2F28444-B765-4C1D-8D75-34DD5714D03E}" dt="2022-06-08T14:30:55.270" v="1941"/>
          <ac:spMkLst>
            <pc:docMk/>
            <pc:sldMk cId="0" sldId="261"/>
            <ac:spMk id="156" creationId="{CA8A7F1D-564A-DFF4-6474-7AA8CD748A28}"/>
          </ac:spMkLst>
        </pc:spChg>
        <pc:spChg chg="mod">
          <ac:chgData name="Jodionisio Muachifi" userId="ebfed2f7-5f17-4dd9-8ede-6cea30dd6be5" providerId="ADAL" clId="{F2F28444-B765-4C1D-8D75-34DD5714D03E}" dt="2022-06-08T14:30:55.270" v="1941"/>
          <ac:spMkLst>
            <pc:docMk/>
            <pc:sldMk cId="0" sldId="261"/>
            <ac:spMk id="157" creationId="{E69D23D3-DC69-6AD5-6B33-F2F80CC875B9}"/>
          </ac:spMkLst>
        </pc:spChg>
        <pc:spChg chg="mod">
          <ac:chgData name="Jodionisio Muachifi" userId="ebfed2f7-5f17-4dd9-8ede-6cea30dd6be5" providerId="ADAL" clId="{F2F28444-B765-4C1D-8D75-34DD5714D03E}" dt="2022-06-08T14:30:55.270" v="1941"/>
          <ac:spMkLst>
            <pc:docMk/>
            <pc:sldMk cId="0" sldId="261"/>
            <ac:spMk id="158" creationId="{CC7D2D07-E06A-A968-8260-14290C6DC66A}"/>
          </ac:spMkLst>
        </pc:spChg>
        <pc:spChg chg="mod">
          <ac:chgData name="Jodionisio Muachifi" userId="ebfed2f7-5f17-4dd9-8ede-6cea30dd6be5" providerId="ADAL" clId="{F2F28444-B765-4C1D-8D75-34DD5714D03E}" dt="2022-06-08T14:30:55.270" v="1941"/>
          <ac:spMkLst>
            <pc:docMk/>
            <pc:sldMk cId="0" sldId="261"/>
            <ac:spMk id="159" creationId="{2A2F0842-0D8D-88A4-4883-7C006F3104E4}"/>
          </ac:spMkLst>
        </pc:spChg>
        <pc:spChg chg="mod">
          <ac:chgData name="Jodionisio Muachifi" userId="ebfed2f7-5f17-4dd9-8ede-6cea30dd6be5" providerId="ADAL" clId="{F2F28444-B765-4C1D-8D75-34DD5714D03E}" dt="2022-06-08T14:30:55.270" v="1941"/>
          <ac:spMkLst>
            <pc:docMk/>
            <pc:sldMk cId="0" sldId="261"/>
            <ac:spMk id="160" creationId="{782A04CE-5A15-E760-3E32-50D6CFF4AF05}"/>
          </ac:spMkLst>
        </pc:spChg>
        <pc:spChg chg="mod">
          <ac:chgData name="Jodionisio Muachifi" userId="ebfed2f7-5f17-4dd9-8ede-6cea30dd6be5" providerId="ADAL" clId="{F2F28444-B765-4C1D-8D75-34DD5714D03E}" dt="2022-06-08T14:30:55.270" v="1941"/>
          <ac:spMkLst>
            <pc:docMk/>
            <pc:sldMk cId="0" sldId="261"/>
            <ac:spMk id="161" creationId="{7C7F7907-93C5-4832-0B81-88659B1F2A5B}"/>
          </ac:spMkLst>
        </pc:spChg>
        <pc:spChg chg="mod">
          <ac:chgData name="Jodionisio Muachifi" userId="ebfed2f7-5f17-4dd9-8ede-6cea30dd6be5" providerId="ADAL" clId="{F2F28444-B765-4C1D-8D75-34DD5714D03E}" dt="2022-06-08T14:30:55.270" v="1941"/>
          <ac:spMkLst>
            <pc:docMk/>
            <pc:sldMk cId="0" sldId="261"/>
            <ac:spMk id="162" creationId="{8782CC07-3993-9602-89C5-2E28F05CFFB4}"/>
          </ac:spMkLst>
        </pc:spChg>
        <pc:spChg chg="mod">
          <ac:chgData name="Jodionisio Muachifi" userId="ebfed2f7-5f17-4dd9-8ede-6cea30dd6be5" providerId="ADAL" clId="{F2F28444-B765-4C1D-8D75-34DD5714D03E}" dt="2022-06-08T14:30:55.270" v="1941"/>
          <ac:spMkLst>
            <pc:docMk/>
            <pc:sldMk cId="0" sldId="261"/>
            <ac:spMk id="163" creationId="{0C09DC96-40D6-0B05-F309-FECA6451E04F}"/>
          </ac:spMkLst>
        </pc:spChg>
        <pc:spChg chg="mod">
          <ac:chgData name="Jodionisio Muachifi" userId="ebfed2f7-5f17-4dd9-8ede-6cea30dd6be5" providerId="ADAL" clId="{F2F28444-B765-4C1D-8D75-34DD5714D03E}" dt="2022-06-08T14:30:55.270" v="1941"/>
          <ac:spMkLst>
            <pc:docMk/>
            <pc:sldMk cId="0" sldId="261"/>
            <ac:spMk id="164" creationId="{7ECD861D-2E17-3985-B94B-CBC4B319DFC2}"/>
          </ac:spMkLst>
        </pc:spChg>
        <pc:spChg chg="mod">
          <ac:chgData name="Jodionisio Muachifi" userId="ebfed2f7-5f17-4dd9-8ede-6cea30dd6be5" providerId="ADAL" clId="{F2F28444-B765-4C1D-8D75-34DD5714D03E}" dt="2022-06-08T14:30:55.270" v="1941"/>
          <ac:spMkLst>
            <pc:docMk/>
            <pc:sldMk cId="0" sldId="261"/>
            <ac:spMk id="165" creationId="{2F9C3F0A-B41C-A0DC-0F30-C41F180E207A}"/>
          </ac:spMkLst>
        </pc:spChg>
        <pc:spChg chg="mod">
          <ac:chgData name="Jodionisio Muachifi" userId="ebfed2f7-5f17-4dd9-8ede-6cea30dd6be5" providerId="ADAL" clId="{F2F28444-B765-4C1D-8D75-34DD5714D03E}" dt="2022-06-08T14:30:55.270" v="1941"/>
          <ac:spMkLst>
            <pc:docMk/>
            <pc:sldMk cId="0" sldId="261"/>
            <ac:spMk id="166" creationId="{499851A6-DDE1-C5B6-D5DA-C37843DADE4C}"/>
          </ac:spMkLst>
        </pc:spChg>
        <pc:spChg chg="mod">
          <ac:chgData name="Jodionisio Muachifi" userId="ebfed2f7-5f17-4dd9-8ede-6cea30dd6be5" providerId="ADAL" clId="{F2F28444-B765-4C1D-8D75-34DD5714D03E}" dt="2022-06-08T14:30:55.270" v="1941"/>
          <ac:spMkLst>
            <pc:docMk/>
            <pc:sldMk cId="0" sldId="261"/>
            <ac:spMk id="167" creationId="{23B4A4A0-2453-9B8A-8581-C61FF4F2BFA8}"/>
          </ac:spMkLst>
        </pc:spChg>
        <pc:spChg chg="mod">
          <ac:chgData name="Jodionisio Muachifi" userId="ebfed2f7-5f17-4dd9-8ede-6cea30dd6be5" providerId="ADAL" clId="{F2F28444-B765-4C1D-8D75-34DD5714D03E}" dt="2022-06-08T14:30:55.270" v="1941"/>
          <ac:spMkLst>
            <pc:docMk/>
            <pc:sldMk cId="0" sldId="261"/>
            <ac:spMk id="168" creationId="{30EF3CC5-0E1C-063E-144F-6A76EC430C5C}"/>
          </ac:spMkLst>
        </pc:spChg>
        <pc:spChg chg="mod">
          <ac:chgData name="Jodionisio Muachifi" userId="ebfed2f7-5f17-4dd9-8ede-6cea30dd6be5" providerId="ADAL" clId="{F2F28444-B765-4C1D-8D75-34DD5714D03E}" dt="2022-06-08T14:30:55.270" v="1941"/>
          <ac:spMkLst>
            <pc:docMk/>
            <pc:sldMk cId="0" sldId="261"/>
            <ac:spMk id="169" creationId="{1B652FF1-F3E0-68B1-5F69-A1C5C605D0B6}"/>
          </ac:spMkLst>
        </pc:spChg>
        <pc:spChg chg="mod">
          <ac:chgData name="Jodionisio Muachifi" userId="ebfed2f7-5f17-4dd9-8ede-6cea30dd6be5" providerId="ADAL" clId="{F2F28444-B765-4C1D-8D75-34DD5714D03E}" dt="2022-06-08T14:30:55.270" v="1941"/>
          <ac:spMkLst>
            <pc:docMk/>
            <pc:sldMk cId="0" sldId="261"/>
            <ac:spMk id="170" creationId="{CB33D529-564C-223B-D15C-1D2180558A3F}"/>
          </ac:spMkLst>
        </pc:spChg>
        <pc:spChg chg="mod">
          <ac:chgData name="Jodionisio Muachifi" userId="ebfed2f7-5f17-4dd9-8ede-6cea30dd6be5" providerId="ADAL" clId="{F2F28444-B765-4C1D-8D75-34DD5714D03E}" dt="2022-06-08T14:30:55.270" v="1941"/>
          <ac:spMkLst>
            <pc:docMk/>
            <pc:sldMk cId="0" sldId="261"/>
            <ac:spMk id="171" creationId="{5C430B6E-95DD-4B53-4E9D-5E56878DC472}"/>
          </ac:spMkLst>
        </pc:spChg>
        <pc:spChg chg="mod">
          <ac:chgData name="Jodionisio Muachifi" userId="ebfed2f7-5f17-4dd9-8ede-6cea30dd6be5" providerId="ADAL" clId="{F2F28444-B765-4C1D-8D75-34DD5714D03E}" dt="2022-06-08T14:30:55.270" v="1941"/>
          <ac:spMkLst>
            <pc:docMk/>
            <pc:sldMk cId="0" sldId="261"/>
            <ac:spMk id="172" creationId="{60F831D0-66BA-AD11-DE71-C39F195AE7C0}"/>
          </ac:spMkLst>
        </pc:spChg>
        <pc:spChg chg="mod">
          <ac:chgData name="Jodionisio Muachifi" userId="ebfed2f7-5f17-4dd9-8ede-6cea30dd6be5" providerId="ADAL" clId="{F2F28444-B765-4C1D-8D75-34DD5714D03E}" dt="2022-06-08T14:30:55.270" v="1941"/>
          <ac:spMkLst>
            <pc:docMk/>
            <pc:sldMk cId="0" sldId="261"/>
            <ac:spMk id="173" creationId="{06EA036D-3C2E-3304-5B31-D99B890BA124}"/>
          </ac:spMkLst>
        </pc:spChg>
        <pc:spChg chg="mod">
          <ac:chgData name="Jodionisio Muachifi" userId="ebfed2f7-5f17-4dd9-8ede-6cea30dd6be5" providerId="ADAL" clId="{F2F28444-B765-4C1D-8D75-34DD5714D03E}" dt="2022-06-08T14:30:55.270" v="1941"/>
          <ac:spMkLst>
            <pc:docMk/>
            <pc:sldMk cId="0" sldId="261"/>
            <ac:spMk id="174" creationId="{7BF29380-B994-F4CE-3BC4-F070FFF3DA4E}"/>
          </ac:spMkLst>
        </pc:spChg>
        <pc:spChg chg="mod">
          <ac:chgData name="Jodionisio Muachifi" userId="ebfed2f7-5f17-4dd9-8ede-6cea30dd6be5" providerId="ADAL" clId="{F2F28444-B765-4C1D-8D75-34DD5714D03E}" dt="2022-06-08T14:30:55.270" v="1941"/>
          <ac:spMkLst>
            <pc:docMk/>
            <pc:sldMk cId="0" sldId="261"/>
            <ac:spMk id="175" creationId="{A91B0E6D-A5D3-A203-1384-16ACF79354E8}"/>
          </ac:spMkLst>
        </pc:spChg>
        <pc:spChg chg="mod">
          <ac:chgData name="Jodionisio Muachifi" userId="ebfed2f7-5f17-4dd9-8ede-6cea30dd6be5" providerId="ADAL" clId="{F2F28444-B765-4C1D-8D75-34DD5714D03E}" dt="2022-06-08T14:30:55.270" v="1941"/>
          <ac:spMkLst>
            <pc:docMk/>
            <pc:sldMk cId="0" sldId="261"/>
            <ac:spMk id="176" creationId="{61721A40-0080-6A1E-C820-5702554210AE}"/>
          </ac:spMkLst>
        </pc:spChg>
        <pc:spChg chg="mod">
          <ac:chgData name="Jodionisio Muachifi" userId="ebfed2f7-5f17-4dd9-8ede-6cea30dd6be5" providerId="ADAL" clId="{F2F28444-B765-4C1D-8D75-34DD5714D03E}" dt="2022-06-08T14:30:55.270" v="1941"/>
          <ac:spMkLst>
            <pc:docMk/>
            <pc:sldMk cId="0" sldId="261"/>
            <ac:spMk id="177" creationId="{3A043688-E66B-E98A-2F93-37491BA8257F}"/>
          </ac:spMkLst>
        </pc:spChg>
        <pc:spChg chg="mod">
          <ac:chgData name="Jodionisio Muachifi" userId="ebfed2f7-5f17-4dd9-8ede-6cea30dd6be5" providerId="ADAL" clId="{F2F28444-B765-4C1D-8D75-34DD5714D03E}" dt="2022-06-08T14:30:55.270" v="1941"/>
          <ac:spMkLst>
            <pc:docMk/>
            <pc:sldMk cId="0" sldId="261"/>
            <ac:spMk id="178" creationId="{65BE0587-E244-87B6-6150-DF0BA2413DCA}"/>
          </ac:spMkLst>
        </pc:spChg>
        <pc:spChg chg="mod">
          <ac:chgData name="Jodionisio Muachifi" userId="ebfed2f7-5f17-4dd9-8ede-6cea30dd6be5" providerId="ADAL" clId="{F2F28444-B765-4C1D-8D75-34DD5714D03E}" dt="2022-06-08T14:30:55.270" v="1941"/>
          <ac:spMkLst>
            <pc:docMk/>
            <pc:sldMk cId="0" sldId="261"/>
            <ac:spMk id="179" creationId="{37B3FD0A-F3C1-DE6A-BE72-3147A08D9815}"/>
          </ac:spMkLst>
        </pc:spChg>
        <pc:spChg chg="mod">
          <ac:chgData name="Jodionisio Muachifi" userId="ebfed2f7-5f17-4dd9-8ede-6cea30dd6be5" providerId="ADAL" clId="{F2F28444-B765-4C1D-8D75-34DD5714D03E}" dt="2022-06-08T14:30:55.270" v="1941"/>
          <ac:spMkLst>
            <pc:docMk/>
            <pc:sldMk cId="0" sldId="261"/>
            <ac:spMk id="180" creationId="{152C20A3-3F5D-569F-CD0F-DF6003007674}"/>
          </ac:spMkLst>
        </pc:spChg>
        <pc:spChg chg="mod">
          <ac:chgData name="Jodionisio Muachifi" userId="ebfed2f7-5f17-4dd9-8ede-6cea30dd6be5" providerId="ADAL" clId="{F2F28444-B765-4C1D-8D75-34DD5714D03E}" dt="2022-06-08T14:30:55.270" v="1941"/>
          <ac:spMkLst>
            <pc:docMk/>
            <pc:sldMk cId="0" sldId="261"/>
            <ac:spMk id="181" creationId="{99F17599-34DE-6F34-6332-E846F3A67B80}"/>
          </ac:spMkLst>
        </pc:spChg>
        <pc:spChg chg="mod">
          <ac:chgData name="Jodionisio Muachifi" userId="ebfed2f7-5f17-4dd9-8ede-6cea30dd6be5" providerId="ADAL" clId="{F2F28444-B765-4C1D-8D75-34DD5714D03E}" dt="2022-06-08T14:30:55.270" v="1941"/>
          <ac:spMkLst>
            <pc:docMk/>
            <pc:sldMk cId="0" sldId="261"/>
            <ac:spMk id="182" creationId="{FAB2639C-A2D9-8BA4-1534-4F6691B374AA}"/>
          </ac:spMkLst>
        </pc:spChg>
        <pc:spChg chg="mod">
          <ac:chgData name="Jodionisio Muachifi" userId="ebfed2f7-5f17-4dd9-8ede-6cea30dd6be5" providerId="ADAL" clId="{F2F28444-B765-4C1D-8D75-34DD5714D03E}" dt="2022-06-08T14:30:55.270" v="1941"/>
          <ac:spMkLst>
            <pc:docMk/>
            <pc:sldMk cId="0" sldId="261"/>
            <ac:spMk id="183" creationId="{0F8A84EF-5D29-4177-9E61-C0E5F7A45B38}"/>
          </ac:spMkLst>
        </pc:spChg>
        <pc:grpChg chg="add mod">
          <ac:chgData name="Jodionisio Muachifi" userId="ebfed2f7-5f17-4dd9-8ede-6cea30dd6be5" providerId="ADAL" clId="{F2F28444-B765-4C1D-8D75-34DD5714D03E}" dt="2022-06-08T13:38:57.330" v="1447" actId="1076"/>
          <ac:grpSpMkLst>
            <pc:docMk/>
            <pc:sldMk cId="0" sldId="261"/>
            <ac:grpSpMk id="5" creationId="{864EFCB7-8BC4-9965-273B-F2D97845EFC5}"/>
          </ac:grpSpMkLst>
        </pc:grpChg>
        <pc:grpChg chg="add mod">
          <ac:chgData name="Jodionisio Muachifi" userId="ebfed2f7-5f17-4dd9-8ede-6cea30dd6be5" providerId="ADAL" clId="{F2F28444-B765-4C1D-8D75-34DD5714D03E}" dt="2022-06-08T13:51:36.832" v="1512" actId="1076"/>
          <ac:grpSpMkLst>
            <pc:docMk/>
            <pc:sldMk cId="0" sldId="261"/>
            <ac:grpSpMk id="6" creationId="{1C623AC0-F397-3C5E-D40B-1091AE24CDD4}"/>
          </ac:grpSpMkLst>
        </pc:grpChg>
        <pc:grpChg chg="add del mod">
          <ac:chgData name="Jodionisio Muachifi" userId="ebfed2f7-5f17-4dd9-8ede-6cea30dd6be5" providerId="ADAL" clId="{F2F28444-B765-4C1D-8D75-34DD5714D03E}" dt="2022-06-08T13:41:39.599" v="1503" actId="478"/>
          <ac:grpSpMkLst>
            <pc:docMk/>
            <pc:sldMk cId="0" sldId="261"/>
            <ac:grpSpMk id="7" creationId="{A9510696-BCF9-113D-26D6-91570BBCCB80}"/>
          </ac:grpSpMkLst>
        </pc:grpChg>
        <pc:grpChg chg="del">
          <ac:chgData name="Jodionisio Muachifi" userId="ebfed2f7-5f17-4dd9-8ede-6cea30dd6be5" providerId="ADAL" clId="{F2F28444-B765-4C1D-8D75-34DD5714D03E}" dt="2022-06-08T09:41:54.836" v="1028" actId="478"/>
          <ac:grpSpMkLst>
            <pc:docMk/>
            <pc:sldMk cId="0" sldId="261"/>
            <ac:grpSpMk id="58" creationId="{00000000-0000-0000-0000-000000000000}"/>
          </ac:grpSpMkLst>
        </pc:grpChg>
        <pc:grpChg chg="del">
          <ac:chgData name="Jodionisio Muachifi" userId="ebfed2f7-5f17-4dd9-8ede-6cea30dd6be5" providerId="ADAL" clId="{F2F28444-B765-4C1D-8D75-34DD5714D03E}" dt="2022-06-08T09:41:54.836" v="1028" actId="478"/>
          <ac:grpSpMkLst>
            <pc:docMk/>
            <pc:sldMk cId="0" sldId="261"/>
            <ac:grpSpMk id="64" creationId="{00000000-0000-0000-0000-000000000000}"/>
          </ac:grpSpMkLst>
        </pc:grpChg>
        <pc:grpChg chg="del">
          <ac:chgData name="Jodionisio Muachifi" userId="ebfed2f7-5f17-4dd9-8ede-6cea30dd6be5" providerId="ADAL" clId="{F2F28444-B765-4C1D-8D75-34DD5714D03E}" dt="2022-06-08T09:41:59.915" v="1031" actId="478"/>
          <ac:grpSpMkLst>
            <pc:docMk/>
            <pc:sldMk cId="0" sldId="261"/>
            <ac:grpSpMk id="70" creationId="{00000000-0000-0000-0000-000000000000}"/>
          </ac:grpSpMkLst>
        </pc:grpChg>
        <pc:grpChg chg="del">
          <ac:chgData name="Jodionisio Muachifi" userId="ebfed2f7-5f17-4dd9-8ede-6cea30dd6be5" providerId="ADAL" clId="{F2F28444-B765-4C1D-8D75-34DD5714D03E}" dt="2022-06-08T09:41:57.858" v="1029" actId="478"/>
          <ac:grpSpMkLst>
            <pc:docMk/>
            <pc:sldMk cId="0" sldId="261"/>
            <ac:grpSpMk id="76" creationId="{00000000-0000-0000-0000-000000000000}"/>
          </ac:grpSpMkLst>
        </pc:grpChg>
        <pc:grpChg chg="del">
          <ac:chgData name="Jodionisio Muachifi" userId="ebfed2f7-5f17-4dd9-8ede-6cea30dd6be5" providerId="ADAL" clId="{F2F28444-B765-4C1D-8D75-34DD5714D03E}" dt="2022-06-08T09:42:00.977" v="1032" actId="478"/>
          <ac:grpSpMkLst>
            <pc:docMk/>
            <pc:sldMk cId="0" sldId="261"/>
            <ac:grpSpMk id="90" creationId="{00000000-0000-0000-0000-000000000000}"/>
          </ac:grpSpMkLst>
        </pc:grpChg>
        <pc:grpChg chg="del">
          <ac:chgData name="Jodionisio Muachifi" userId="ebfed2f7-5f17-4dd9-8ede-6cea30dd6be5" providerId="ADAL" clId="{F2F28444-B765-4C1D-8D75-34DD5714D03E}" dt="2022-06-08T09:41:58.896" v="1030" actId="478"/>
          <ac:grpSpMkLst>
            <pc:docMk/>
            <pc:sldMk cId="0" sldId="261"/>
            <ac:grpSpMk id="98" creationId="{00000000-0000-0000-0000-000000000000}"/>
          </ac:grpSpMkLst>
        </pc:grpChg>
        <pc:grpChg chg="del">
          <ac:chgData name="Jodionisio Muachifi" userId="ebfed2f7-5f17-4dd9-8ede-6cea30dd6be5" providerId="ADAL" clId="{F2F28444-B765-4C1D-8D75-34DD5714D03E}" dt="2022-06-08T09:41:54.836" v="1028" actId="478"/>
          <ac:grpSpMkLst>
            <pc:docMk/>
            <pc:sldMk cId="0" sldId="261"/>
            <ac:grpSpMk id="104" creationId="{00000000-0000-0000-0000-000000000000}"/>
          </ac:grpSpMkLst>
        </pc:grpChg>
        <pc:grpChg chg="del">
          <ac:chgData name="Jodionisio Muachifi" userId="ebfed2f7-5f17-4dd9-8ede-6cea30dd6be5" providerId="ADAL" clId="{F2F28444-B765-4C1D-8D75-34DD5714D03E}" dt="2022-06-08T09:41:54.836" v="1028" actId="478"/>
          <ac:grpSpMkLst>
            <pc:docMk/>
            <pc:sldMk cId="0" sldId="261"/>
            <ac:grpSpMk id="118" creationId="{00000000-0000-0000-0000-000000000000}"/>
          </ac:grpSpMkLst>
        </pc:grpChg>
        <pc:grpChg chg="add del mod">
          <ac:chgData name="Jodionisio Muachifi" userId="ebfed2f7-5f17-4dd9-8ede-6cea30dd6be5" providerId="ADAL" clId="{F2F28444-B765-4C1D-8D75-34DD5714D03E}" dt="2022-06-08T14:31:28.720" v="1948"/>
          <ac:grpSpMkLst>
            <pc:docMk/>
            <pc:sldMk cId="0" sldId="261"/>
            <ac:grpSpMk id="139" creationId="{C9E1AFF6-1510-04FB-80D8-1A2E74934460}"/>
          </ac:grpSpMkLst>
        </pc:grpChg>
        <pc:cxnChg chg="add mod">
          <ac:chgData name="Jodionisio Muachifi" userId="ebfed2f7-5f17-4dd9-8ede-6cea30dd6be5" providerId="ADAL" clId="{F2F28444-B765-4C1D-8D75-34DD5714D03E}" dt="2022-06-08T13:40:00.502" v="1455" actId="14100"/>
          <ac:cxnSpMkLst>
            <pc:docMk/>
            <pc:sldMk cId="0" sldId="261"/>
            <ac:cxnSpMk id="138" creationId="{447FA6AF-1615-7AD8-7E59-67F59E4305A9}"/>
          </ac:cxnSpMkLst>
        </pc:cxnChg>
      </pc:sldChg>
      <pc:sldChg chg="delSp modSp mod modTransition modAnim modShow">
        <pc:chgData name="Jodionisio Muachifi" userId="ebfed2f7-5f17-4dd9-8ede-6cea30dd6be5" providerId="ADAL" clId="{F2F28444-B765-4C1D-8D75-34DD5714D03E}" dt="2022-06-13T19:40:59.188" v="3523" actId="207"/>
        <pc:sldMkLst>
          <pc:docMk/>
          <pc:sldMk cId="0" sldId="262"/>
        </pc:sldMkLst>
        <pc:spChg chg="mod">
          <ac:chgData name="Jodionisio Muachifi" userId="ebfed2f7-5f17-4dd9-8ede-6cea30dd6be5" providerId="ADAL" clId="{F2F28444-B765-4C1D-8D75-34DD5714D03E}" dt="2022-06-13T19:40:03.500" v="3518" actId="207"/>
          <ac:spMkLst>
            <pc:docMk/>
            <pc:sldMk cId="0" sldId="262"/>
            <ac:spMk id="24" creationId="{00000000-0000-0000-0000-000000000000}"/>
          </ac:spMkLst>
        </pc:spChg>
        <pc:spChg chg="mod">
          <ac:chgData name="Jodionisio Muachifi" userId="ebfed2f7-5f17-4dd9-8ede-6cea30dd6be5" providerId="ADAL" clId="{F2F28444-B765-4C1D-8D75-34DD5714D03E}" dt="2022-06-13T19:40:11.029" v="3519" actId="207"/>
          <ac:spMkLst>
            <pc:docMk/>
            <pc:sldMk cId="0" sldId="262"/>
            <ac:spMk id="25" creationId="{00000000-0000-0000-0000-000000000000}"/>
          </ac:spMkLst>
        </pc:spChg>
        <pc:spChg chg="mod">
          <ac:chgData name="Jodionisio Muachifi" userId="ebfed2f7-5f17-4dd9-8ede-6cea30dd6be5" providerId="ADAL" clId="{F2F28444-B765-4C1D-8D75-34DD5714D03E}" dt="2022-06-13T19:40:03.500" v="3518" actId="207"/>
          <ac:spMkLst>
            <pc:docMk/>
            <pc:sldMk cId="0" sldId="262"/>
            <ac:spMk id="26" creationId="{00000000-0000-0000-0000-000000000000}"/>
          </ac:spMkLst>
        </pc:spChg>
        <pc:spChg chg="mod">
          <ac:chgData name="Jodionisio Muachifi" userId="ebfed2f7-5f17-4dd9-8ede-6cea30dd6be5" providerId="ADAL" clId="{F2F28444-B765-4C1D-8D75-34DD5714D03E}" dt="2022-06-13T19:40:59.188" v="3523" actId="207"/>
          <ac:spMkLst>
            <pc:docMk/>
            <pc:sldMk cId="0" sldId="262"/>
            <ac:spMk id="52" creationId="{00000000-0000-0000-0000-000000000000}"/>
          </ac:spMkLst>
        </pc:spChg>
        <pc:spChg chg="del">
          <ac:chgData name="Jodionisio Muachifi" userId="ebfed2f7-5f17-4dd9-8ede-6cea30dd6be5" providerId="ADAL" clId="{F2F28444-B765-4C1D-8D75-34DD5714D03E}" dt="2022-06-08T14:22:52.388" v="1929" actId="478"/>
          <ac:spMkLst>
            <pc:docMk/>
            <pc:sldMk cId="0" sldId="262"/>
            <ac:spMk id="129" creationId="{00000000-0000-0000-0000-000000000000}"/>
          </ac:spMkLst>
        </pc:spChg>
        <pc:spChg chg="del">
          <ac:chgData name="Jodionisio Muachifi" userId="ebfed2f7-5f17-4dd9-8ede-6cea30dd6be5" providerId="ADAL" clId="{F2F28444-B765-4C1D-8D75-34DD5714D03E}" dt="2022-06-08T14:22:49.692" v="1927" actId="478"/>
          <ac:spMkLst>
            <pc:docMk/>
            <pc:sldMk cId="0" sldId="262"/>
            <ac:spMk id="130" creationId="{00000000-0000-0000-0000-000000000000}"/>
          </ac:spMkLst>
        </pc:spChg>
        <pc:spChg chg="del">
          <ac:chgData name="Jodionisio Muachifi" userId="ebfed2f7-5f17-4dd9-8ede-6cea30dd6be5" providerId="ADAL" clId="{F2F28444-B765-4C1D-8D75-34DD5714D03E}" dt="2022-06-08T14:22:47.209" v="1924" actId="478"/>
          <ac:spMkLst>
            <pc:docMk/>
            <pc:sldMk cId="0" sldId="262"/>
            <ac:spMk id="131" creationId="{00000000-0000-0000-0000-000000000000}"/>
          </ac:spMkLst>
        </pc:spChg>
        <pc:spChg chg="del">
          <ac:chgData name="Jodionisio Muachifi" userId="ebfed2f7-5f17-4dd9-8ede-6cea30dd6be5" providerId="ADAL" clId="{F2F28444-B765-4C1D-8D75-34DD5714D03E}" dt="2022-06-08T14:22:53.195" v="1930" actId="478"/>
          <ac:spMkLst>
            <pc:docMk/>
            <pc:sldMk cId="0" sldId="262"/>
            <ac:spMk id="135" creationId="{00000000-0000-0000-0000-000000000000}"/>
          </ac:spMkLst>
        </pc:spChg>
        <pc:spChg chg="del">
          <ac:chgData name="Jodionisio Muachifi" userId="ebfed2f7-5f17-4dd9-8ede-6cea30dd6be5" providerId="ADAL" clId="{F2F28444-B765-4C1D-8D75-34DD5714D03E}" dt="2022-06-08T14:22:50.937" v="1928" actId="478"/>
          <ac:spMkLst>
            <pc:docMk/>
            <pc:sldMk cId="0" sldId="262"/>
            <ac:spMk id="136" creationId="{00000000-0000-0000-0000-000000000000}"/>
          </ac:spMkLst>
        </pc:spChg>
        <pc:spChg chg="del">
          <ac:chgData name="Jodionisio Muachifi" userId="ebfed2f7-5f17-4dd9-8ede-6cea30dd6be5" providerId="ADAL" clId="{F2F28444-B765-4C1D-8D75-34DD5714D03E}" dt="2022-06-08T14:22:46.174" v="1923" actId="478"/>
          <ac:spMkLst>
            <pc:docMk/>
            <pc:sldMk cId="0" sldId="262"/>
            <ac:spMk id="137" creationId="{00000000-0000-0000-0000-000000000000}"/>
          </ac:spMkLst>
        </pc:spChg>
        <pc:grpChg chg="del">
          <ac:chgData name="Jodionisio Muachifi" userId="ebfed2f7-5f17-4dd9-8ede-6cea30dd6be5" providerId="ADAL" clId="{F2F28444-B765-4C1D-8D75-34DD5714D03E}" dt="2022-06-08T14:22:41.603" v="1920" actId="478"/>
          <ac:grpSpMkLst>
            <pc:docMk/>
            <pc:sldMk cId="0" sldId="262"/>
            <ac:grpSpMk id="126" creationId="{00000000-0000-0000-0000-000000000000}"/>
          </ac:grpSpMkLst>
        </pc:grpChg>
        <pc:grpChg chg="del">
          <ac:chgData name="Jodionisio Muachifi" userId="ebfed2f7-5f17-4dd9-8ede-6cea30dd6be5" providerId="ADAL" clId="{F2F28444-B765-4C1D-8D75-34DD5714D03E}" dt="2022-06-08T14:22:42.617" v="1921" actId="478"/>
          <ac:grpSpMkLst>
            <pc:docMk/>
            <pc:sldMk cId="0" sldId="262"/>
            <ac:grpSpMk id="138" creationId="{00000000-0000-0000-0000-000000000000}"/>
          </ac:grpSpMkLst>
        </pc:grpChg>
        <pc:grpChg chg="del">
          <ac:chgData name="Jodionisio Muachifi" userId="ebfed2f7-5f17-4dd9-8ede-6cea30dd6be5" providerId="ADAL" clId="{F2F28444-B765-4C1D-8D75-34DD5714D03E}" dt="2022-06-08T14:22:43.988" v="1922" actId="478"/>
          <ac:grpSpMkLst>
            <pc:docMk/>
            <pc:sldMk cId="0" sldId="262"/>
            <ac:grpSpMk id="143" creationId="{00000000-0000-0000-0000-000000000000}"/>
          </ac:grpSpMkLst>
        </pc:grpChg>
        <pc:cxnChg chg="del">
          <ac:chgData name="Jodionisio Muachifi" userId="ebfed2f7-5f17-4dd9-8ede-6cea30dd6be5" providerId="ADAL" clId="{F2F28444-B765-4C1D-8D75-34DD5714D03E}" dt="2022-06-08T14:22:54.268" v="1931" actId="478"/>
          <ac:cxnSpMkLst>
            <pc:docMk/>
            <pc:sldMk cId="0" sldId="262"/>
            <ac:cxnSpMk id="132" creationId="{00000000-0000-0000-0000-000000000000}"/>
          </ac:cxnSpMkLst>
        </pc:cxnChg>
        <pc:cxnChg chg="del">
          <ac:chgData name="Jodionisio Muachifi" userId="ebfed2f7-5f17-4dd9-8ede-6cea30dd6be5" providerId="ADAL" clId="{F2F28444-B765-4C1D-8D75-34DD5714D03E}" dt="2022-06-08T14:22:48.609" v="1926" actId="478"/>
          <ac:cxnSpMkLst>
            <pc:docMk/>
            <pc:sldMk cId="0" sldId="262"/>
            <ac:cxnSpMk id="133" creationId="{00000000-0000-0000-0000-000000000000}"/>
          </ac:cxnSpMkLst>
        </pc:cxnChg>
        <pc:cxnChg chg="del">
          <ac:chgData name="Jodionisio Muachifi" userId="ebfed2f7-5f17-4dd9-8ede-6cea30dd6be5" providerId="ADAL" clId="{F2F28444-B765-4C1D-8D75-34DD5714D03E}" dt="2022-06-08T14:22:47.840" v="1925" actId="478"/>
          <ac:cxnSpMkLst>
            <pc:docMk/>
            <pc:sldMk cId="0" sldId="262"/>
            <ac:cxnSpMk id="134" creationId="{00000000-0000-0000-0000-000000000000}"/>
          </ac:cxnSpMkLst>
        </pc:cxnChg>
      </pc:sldChg>
      <pc:sldChg chg="del mod modTransition modAnim modShow">
        <pc:chgData name="Jodionisio Muachifi" userId="ebfed2f7-5f17-4dd9-8ede-6cea30dd6be5" providerId="ADAL" clId="{F2F28444-B765-4C1D-8D75-34DD5714D03E}" dt="2022-06-08T09:44:13.837" v="1046" actId="47"/>
        <pc:sldMkLst>
          <pc:docMk/>
          <pc:sldMk cId="0" sldId="263"/>
        </pc:sldMkLst>
      </pc:sldChg>
      <pc:sldChg chg="del mod modTransition modAnim modShow">
        <pc:chgData name="Jodionisio Muachifi" userId="ebfed2f7-5f17-4dd9-8ede-6cea30dd6be5" providerId="ADAL" clId="{F2F28444-B765-4C1D-8D75-34DD5714D03E}" dt="2022-06-08T09:44:13.837" v="1046" actId="47"/>
        <pc:sldMkLst>
          <pc:docMk/>
          <pc:sldMk cId="0" sldId="264"/>
        </pc:sldMkLst>
      </pc:sldChg>
      <pc:sldChg chg="del mod modTransition modAnim modShow">
        <pc:chgData name="Jodionisio Muachifi" userId="ebfed2f7-5f17-4dd9-8ede-6cea30dd6be5" providerId="ADAL" clId="{F2F28444-B765-4C1D-8D75-34DD5714D03E}" dt="2022-06-08T09:44:01.870" v="1045" actId="47"/>
        <pc:sldMkLst>
          <pc:docMk/>
          <pc:sldMk cId="0" sldId="265"/>
        </pc:sldMkLst>
      </pc:sldChg>
      <pc:sldChg chg="del modTransition modAnim">
        <pc:chgData name="Jodionisio Muachifi" userId="ebfed2f7-5f17-4dd9-8ede-6cea30dd6be5" providerId="ADAL" clId="{F2F28444-B765-4C1D-8D75-34DD5714D03E}" dt="2022-06-08T09:44:01.870" v="1045" actId="47"/>
        <pc:sldMkLst>
          <pc:docMk/>
          <pc:sldMk cId="0" sldId="266"/>
        </pc:sldMkLst>
      </pc:sldChg>
      <pc:sldChg chg="del mod modTransition modAnim modShow">
        <pc:chgData name="Jodionisio Muachifi" userId="ebfed2f7-5f17-4dd9-8ede-6cea30dd6be5" providerId="ADAL" clId="{F2F28444-B765-4C1D-8D75-34DD5714D03E}" dt="2022-06-08T09:44:01.870" v="1045" actId="47"/>
        <pc:sldMkLst>
          <pc:docMk/>
          <pc:sldMk cId="0" sldId="267"/>
        </pc:sldMkLst>
      </pc:sldChg>
      <pc:sldChg chg="del mod modTransition modAnim modShow">
        <pc:chgData name="Jodionisio Muachifi" userId="ebfed2f7-5f17-4dd9-8ede-6cea30dd6be5" providerId="ADAL" clId="{F2F28444-B765-4C1D-8D75-34DD5714D03E}" dt="2022-06-08T09:44:01.870" v="1045" actId="47"/>
        <pc:sldMkLst>
          <pc:docMk/>
          <pc:sldMk cId="0" sldId="268"/>
        </pc:sldMkLst>
      </pc:sldChg>
      <pc:sldChg chg="del mod modTransition modAnim modShow">
        <pc:chgData name="Jodionisio Muachifi" userId="ebfed2f7-5f17-4dd9-8ede-6cea30dd6be5" providerId="ADAL" clId="{F2F28444-B765-4C1D-8D75-34DD5714D03E}" dt="2022-06-08T09:43:56.841" v="1044" actId="47"/>
        <pc:sldMkLst>
          <pc:docMk/>
          <pc:sldMk cId="0" sldId="269"/>
        </pc:sldMkLst>
      </pc:sldChg>
      <pc:sldChg chg="del mod modTransition modAnim modShow">
        <pc:chgData name="Jodionisio Muachifi" userId="ebfed2f7-5f17-4dd9-8ede-6cea30dd6be5" providerId="ADAL" clId="{F2F28444-B765-4C1D-8D75-34DD5714D03E}" dt="2022-06-08T09:43:56.841" v="1044" actId="47"/>
        <pc:sldMkLst>
          <pc:docMk/>
          <pc:sldMk cId="0" sldId="270"/>
        </pc:sldMkLst>
      </pc:sldChg>
      <pc:sldChg chg="del modTransition modAnim">
        <pc:chgData name="Jodionisio Muachifi" userId="ebfed2f7-5f17-4dd9-8ede-6cea30dd6be5" providerId="ADAL" clId="{F2F28444-B765-4C1D-8D75-34DD5714D03E}" dt="2022-06-08T09:43:56.841" v="1044" actId="47"/>
        <pc:sldMkLst>
          <pc:docMk/>
          <pc:sldMk cId="0" sldId="271"/>
        </pc:sldMkLst>
      </pc:sldChg>
      <pc:sldChg chg="del modTransition modAnim">
        <pc:chgData name="Jodionisio Muachifi" userId="ebfed2f7-5f17-4dd9-8ede-6cea30dd6be5" providerId="ADAL" clId="{F2F28444-B765-4C1D-8D75-34DD5714D03E}" dt="2022-06-08T09:43:56.841" v="1044" actId="47"/>
        <pc:sldMkLst>
          <pc:docMk/>
          <pc:sldMk cId="0" sldId="272"/>
        </pc:sldMkLst>
      </pc:sldChg>
      <pc:sldChg chg="del modTransition modAnim">
        <pc:chgData name="Jodionisio Muachifi" userId="ebfed2f7-5f17-4dd9-8ede-6cea30dd6be5" providerId="ADAL" clId="{F2F28444-B765-4C1D-8D75-34DD5714D03E}" dt="2022-06-08T09:43:52.178" v="1043" actId="47"/>
        <pc:sldMkLst>
          <pc:docMk/>
          <pc:sldMk cId="0" sldId="273"/>
        </pc:sldMkLst>
      </pc:sldChg>
      <pc:sldChg chg="del modTransition">
        <pc:chgData name="Jodionisio Muachifi" userId="ebfed2f7-5f17-4dd9-8ede-6cea30dd6be5" providerId="ADAL" clId="{F2F28444-B765-4C1D-8D75-34DD5714D03E}" dt="2022-06-08T09:43:52.178" v="1043" actId="47"/>
        <pc:sldMkLst>
          <pc:docMk/>
          <pc:sldMk cId="0" sldId="274"/>
        </pc:sldMkLst>
      </pc:sldChg>
      <pc:sldChg chg="del modTransition modAnim">
        <pc:chgData name="Jodionisio Muachifi" userId="ebfed2f7-5f17-4dd9-8ede-6cea30dd6be5" providerId="ADAL" clId="{F2F28444-B765-4C1D-8D75-34DD5714D03E}" dt="2022-06-08T09:43:52.178" v="1043" actId="47"/>
        <pc:sldMkLst>
          <pc:docMk/>
          <pc:sldMk cId="0" sldId="275"/>
        </pc:sldMkLst>
      </pc:sldChg>
      <pc:sldChg chg="del modTransition modAnim">
        <pc:chgData name="Jodionisio Muachifi" userId="ebfed2f7-5f17-4dd9-8ede-6cea30dd6be5" providerId="ADAL" clId="{F2F28444-B765-4C1D-8D75-34DD5714D03E}" dt="2022-06-08T09:43:52.178" v="1043" actId="47"/>
        <pc:sldMkLst>
          <pc:docMk/>
          <pc:sldMk cId="0" sldId="276"/>
        </pc:sldMkLst>
      </pc:sldChg>
      <pc:sldChg chg="del modTransition modAnim">
        <pc:chgData name="Jodionisio Muachifi" userId="ebfed2f7-5f17-4dd9-8ede-6cea30dd6be5" providerId="ADAL" clId="{F2F28444-B765-4C1D-8D75-34DD5714D03E}" dt="2022-06-08T09:44:01.870" v="1045" actId="47"/>
        <pc:sldMkLst>
          <pc:docMk/>
          <pc:sldMk cId="0" sldId="277"/>
        </pc:sldMkLst>
      </pc:sldChg>
      <pc:sldChg chg="del modTransition modAnim">
        <pc:chgData name="Jodionisio Muachifi" userId="ebfed2f7-5f17-4dd9-8ede-6cea30dd6be5" providerId="ADAL" clId="{F2F28444-B765-4C1D-8D75-34DD5714D03E}" dt="2022-06-08T09:44:13.837" v="1046" actId="47"/>
        <pc:sldMkLst>
          <pc:docMk/>
          <pc:sldMk cId="0" sldId="278"/>
        </pc:sldMkLst>
      </pc:sldChg>
      <pc:sldChg chg="del modTransition modAnim">
        <pc:chgData name="Jodionisio Muachifi" userId="ebfed2f7-5f17-4dd9-8ede-6cea30dd6be5" providerId="ADAL" clId="{F2F28444-B765-4C1D-8D75-34DD5714D03E}" dt="2022-06-08T09:44:13.837" v="1046" actId="47"/>
        <pc:sldMkLst>
          <pc:docMk/>
          <pc:sldMk cId="0" sldId="279"/>
        </pc:sldMkLst>
      </pc:sldChg>
      <pc:sldChg chg="delSp modSp mod modTransition modAnim">
        <pc:chgData name="Jodionisio Muachifi" userId="ebfed2f7-5f17-4dd9-8ede-6cea30dd6be5" providerId="ADAL" clId="{F2F28444-B765-4C1D-8D75-34DD5714D03E}" dt="2022-06-13T19:41:40.037" v="3527" actId="207"/>
        <pc:sldMkLst>
          <pc:docMk/>
          <pc:sldMk cId="0" sldId="280"/>
        </pc:sldMkLst>
        <pc:spChg chg="mod">
          <ac:chgData name="Jodionisio Muachifi" userId="ebfed2f7-5f17-4dd9-8ede-6cea30dd6be5" providerId="ADAL" clId="{F2F28444-B765-4C1D-8D75-34DD5714D03E}" dt="2022-06-13T19:41:40.037" v="3527" actId="207"/>
          <ac:spMkLst>
            <pc:docMk/>
            <pc:sldMk cId="0" sldId="280"/>
            <ac:spMk id="29" creationId="{00000000-0000-0000-0000-000000000000}"/>
          </ac:spMkLst>
        </pc:spChg>
        <pc:spChg chg="mod">
          <ac:chgData name="Jodionisio Muachifi" userId="ebfed2f7-5f17-4dd9-8ede-6cea30dd6be5" providerId="ADAL" clId="{F2F28444-B765-4C1D-8D75-34DD5714D03E}" dt="2022-06-13T19:41:40.037" v="3527" actId="207"/>
          <ac:spMkLst>
            <pc:docMk/>
            <pc:sldMk cId="0" sldId="280"/>
            <ac:spMk id="30" creationId="{00000000-0000-0000-0000-000000000000}"/>
          </ac:spMkLst>
        </pc:spChg>
        <pc:spChg chg="mod">
          <ac:chgData name="Jodionisio Muachifi" userId="ebfed2f7-5f17-4dd9-8ede-6cea30dd6be5" providerId="ADAL" clId="{F2F28444-B765-4C1D-8D75-34DD5714D03E}" dt="2022-06-13T19:41:40.037" v="3527" actId="207"/>
          <ac:spMkLst>
            <pc:docMk/>
            <pc:sldMk cId="0" sldId="280"/>
            <ac:spMk id="31" creationId="{00000000-0000-0000-0000-000000000000}"/>
          </ac:spMkLst>
        </pc:spChg>
        <pc:grpChg chg="del">
          <ac:chgData name="Jodionisio Muachifi" userId="ebfed2f7-5f17-4dd9-8ede-6cea30dd6be5" providerId="ADAL" clId="{F2F28444-B765-4C1D-8D75-34DD5714D03E}" dt="2022-06-08T14:22:59.003" v="1932" actId="478"/>
          <ac:grpSpMkLst>
            <pc:docMk/>
            <pc:sldMk cId="0" sldId="280"/>
            <ac:grpSpMk id="2" creationId="{00000000-0000-0000-0000-000000000000}"/>
          </ac:grpSpMkLst>
        </pc:grpChg>
      </pc:sldChg>
      <pc:sldChg chg="addSp delSp modSp mod modTransition modAnim">
        <pc:chgData name="Jodionisio Muachifi" userId="ebfed2f7-5f17-4dd9-8ede-6cea30dd6be5" providerId="ADAL" clId="{F2F28444-B765-4C1D-8D75-34DD5714D03E}" dt="2022-06-13T19:42:37.861" v="3535" actId="207"/>
        <pc:sldMkLst>
          <pc:docMk/>
          <pc:sldMk cId="0" sldId="282"/>
        </pc:sldMkLst>
        <pc:spChg chg="add del mod ord">
          <ac:chgData name="Jodionisio Muachifi" userId="ebfed2f7-5f17-4dd9-8ede-6cea30dd6be5" providerId="ADAL" clId="{F2F28444-B765-4C1D-8D75-34DD5714D03E}" dt="2022-06-08T09:50:09.115" v="1122" actId="1076"/>
          <ac:spMkLst>
            <pc:docMk/>
            <pc:sldMk cId="0" sldId="282"/>
            <ac:spMk id="2" creationId="{00000000-0000-0000-0000-000000000000}"/>
          </ac:spMkLst>
        </pc:spChg>
        <pc:spChg chg="add mod">
          <ac:chgData name="Jodionisio Muachifi" userId="ebfed2f7-5f17-4dd9-8ede-6cea30dd6be5" providerId="ADAL" clId="{F2F28444-B765-4C1D-8D75-34DD5714D03E}" dt="2022-06-09T21:06:13.989" v="3429" actId="1076"/>
          <ac:spMkLst>
            <pc:docMk/>
            <pc:sldMk cId="0" sldId="282"/>
            <ac:spMk id="8" creationId="{9CFCD8CD-1E76-4934-3712-B820997B224A}"/>
          </ac:spMkLst>
        </pc:spChg>
        <pc:spChg chg="add mod">
          <ac:chgData name="Jodionisio Muachifi" userId="ebfed2f7-5f17-4dd9-8ede-6cea30dd6be5" providerId="ADAL" clId="{F2F28444-B765-4C1D-8D75-34DD5714D03E}" dt="2022-06-13T19:42:37.861" v="3535" actId="207"/>
          <ac:spMkLst>
            <pc:docMk/>
            <pc:sldMk cId="0" sldId="282"/>
            <ac:spMk id="20" creationId="{DA42FD38-2D57-663C-87B4-F79E1008C6CD}"/>
          </ac:spMkLst>
        </pc:spChg>
        <pc:spChg chg="del">
          <ac:chgData name="Jodionisio Muachifi" userId="ebfed2f7-5f17-4dd9-8ede-6cea30dd6be5" providerId="ADAL" clId="{F2F28444-B765-4C1D-8D75-34DD5714D03E}" dt="2022-06-08T09:45:38.552" v="1058" actId="478"/>
          <ac:spMkLst>
            <pc:docMk/>
            <pc:sldMk cId="0" sldId="282"/>
            <ac:spMk id="31" creationId="{00000000-0000-0000-0000-000000000000}"/>
          </ac:spMkLst>
        </pc:spChg>
        <pc:spChg chg="del">
          <ac:chgData name="Jodionisio Muachifi" userId="ebfed2f7-5f17-4dd9-8ede-6cea30dd6be5" providerId="ADAL" clId="{F2F28444-B765-4C1D-8D75-34DD5714D03E}" dt="2022-06-08T09:48:28.445" v="1075" actId="478"/>
          <ac:spMkLst>
            <pc:docMk/>
            <pc:sldMk cId="0" sldId="282"/>
            <ac:spMk id="33" creationId="{00000000-0000-0000-0000-000000000000}"/>
          </ac:spMkLst>
        </pc:spChg>
        <pc:spChg chg="add mod">
          <ac:chgData name="Jodionisio Muachifi" userId="ebfed2f7-5f17-4dd9-8ede-6cea30dd6be5" providerId="ADAL" clId="{F2F28444-B765-4C1D-8D75-34DD5714D03E}" dt="2022-06-12T14:49:34.974" v="3486" actId="20577"/>
          <ac:spMkLst>
            <pc:docMk/>
            <pc:sldMk cId="0" sldId="282"/>
            <ac:spMk id="34" creationId="{2705D10D-764A-7306-C351-D35FB52F8C49}"/>
          </ac:spMkLst>
        </pc:spChg>
        <pc:spChg chg="add mod">
          <ac:chgData name="Jodionisio Muachifi" userId="ebfed2f7-5f17-4dd9-8ede-6cea30dd6be5" providerId="ADAL" clId="{F2F28444-B765-4C1D-8D75-34DD5714D03E}" dt="2022-06-08T09:53:22.260" v="1146" actId="20577"/>
          <ac:spMkLst>
            <pc:docMk/>
            <pc:sldMk cId="0" sldId="282"/>
            <ac:spMk id="35" creationId="{816C75B1-BAB3-9464-93FD-4CB906400109}"/>
          </ac:spMkLst>
        </pc:spChg>
        <pc:grpChg chg="del">
          <ac:chgData name="Jodionisio Muachifi" userId="ebfed2f7-5f17-4dd9-8ede-6cea30dd6be5" providerId="ADAL" clId="{F2F28444-B765-4C1D-8D75-34DD5714D03E}" dt="2022-06-08T09:45:17.952" v="1056" actId="478"/>
          <ac:grpSpMkLst>
            <pc:docMk/>
            <pc:sldMk cId="0" sldId="282"/>
            <ac:grpSpMk id="24" creationId="{00000000-0000-0000-0000-000000000000}"/>
          </ac:grpSpMkLst>
        </pc:grpChg>
        <pc:grpChg chg="del">
          <ac:chgData name="Jodionisio Muachifi" userId="ebfed2f7-5f17-4dd9-8ede-6cea30dd6be5" providerId="ADAL" clId="{F2F28444-B765-4C1D-8D75-34DD5714D03E}" dt="2022-06-08T09:48:25.833" v="1074" actId="478"/>
          <ac:grpSpMkLst>
            <pc:docMk/>
            <pc:sldMk cId="0" sldId="282"/>
            <ac:grpSpMk id="25" creationId="{00000000-0000-0000-0000-000000000000}"/>
          </ac:grpSpMkLst>
        </pc:grpChg>
        <pc:picChg chg="add del mod">
          <ac:chgData name="Jodionisio Muachifi" userId="ebfed2f7-5f17-4dd9-8ede-6cea30dd6be5" providerId="ADAL" clId="{F2F28444-B765-4C1D-8D75-34DD5714D03E}" dt="2022-06-08T09:46:24.778" v="1064" actId="478"/>
          <ac:picMkLst>
            <pc:docMk/>
            <pc:sldMk cId="0" sldId="282"/>
            <ac:picMk id="19" creationId="{DF54F44F-6290-4777-D2DA-89761F683607}"/>
          </ac:picMkLst>
        </pc:picChg>
        <pc:picChg chg="add del mod">
          <ac:chgData name="Jodionisio Muachifi" userId="ebfed2f7-5f17-4dd9-8ede-6cea30dd6be5" providerId="ADAL" clId="{F2F28444-B765-4C1D-8D75-34DD5714D03E}" dt="2022-06-08T09:47:49.222" v="1066"/>
          <ac:picMkLst>
            <pc:docMk/>
            <pc:sldMk cId="0" sldId="282"/>
            <ac:picMk id="22" creationId="{104DF08D-69A9-2759-8B63-B12E78110FA8}"/>
          </ac:picMkLst>
        </pc:picChg>
        <pc:picChg chg="add mod ord">
          <ac:chgData name="Jodionisio Muachifi" userId="ebfed2f7-5f17-4dd9-8ede-6cea30dd6be5" providerId="ADAL" clId="{F2F28444-B765-4C1D-8D75-34DD5714D03E}" dt="2022-06-08T09:50:45.934" v="1131" actId="1076"/>
          <ac:picMkLst>
            <pc:docMk/>
            <pc:sldMk cId="0" sldId="282"/>
            <ac:picMk id="32" creationId="{8687C7AE-0039-2227-CF36-33FE0B4F7517}"/>
          </ac:picMkLst>
        </pc:picChg>
        <pc:cxnChg chg="add del mod ord">
          <ac:chgData name="Jodionisio Muachifi" userId="ebfed2f7-5f17-4dd9-8ede-6cea30dd6be5" providerId="ADAL" clId="{F2F28444-B765-4C1D-8D75-34DD5714D03E}" dt="2022-06-08T09:51:10.186" v="1134" actId="1076"/>
          <ac:cxnSpMkLst>
            <pc:docMk/>
            <pc:sldMk cId="0" sldId="282"/>
            <ac:cxnSpMk id="62" creationId="{00000000-0000-0000-0000-000000000000}"/>
          </ac:cxnSpMkLst>
        </pc:cxnChg>
      </pc:sldChg>
      <pc:sldChg chg="addSp delSp modSp add mod modTransition">
        <pc:chgData name="Jodionisio Muachifi" userId="ebfed2f7-5f17-4dd9-8ede-6cea30dd6be5" providerId="ADAL" clId="{F2F28444-B765-4C1D-8D75-34DD5714D03E}" dt="2022-06-13T19:39:50.217" v="3515" actId="207"/>
        <pc:sldMkLst>
          <pc:docMk/>
          <pc:sldMk cId="3868020577" sldId="283"/>
        </pc:sldMkLst>
        <pc:spChg chg="mod">
          <ac:chgData name="Jodionisio Muachifi" userId="ebfed2f7-5f17-4dd9-8ede-6cea30dd6be5" providerId="ADAL" clId="{F2F28444-B765-4C1D-8D75-34DD5714D03E}" dt="2022-06-08T13:40:48.328" v="1459" actId="20577"/>
          <ac:spMkLst>
            <pc:docMk/>
            <pc:sldMk cId="3868020577" sldId="283"/>
            <ac:spMk id="3" creationId="{B58EE271-3C7E-665C-F14C-A5728DAAD204}"/>
          </ac:spMkLst>
        </pc:spChg>
        <pc:spChg chg="mod">
          <ac:chgData name="Jodionisio Muachifi" userId="ebfed2f7-5f17-4dd9-8ede-6cea30dd6be5" providerId="ADAL" clId="{F2F28444-B765-4C1D-8D75-34DD5714D03E}" dt="2022-06-08T14:02:37.665" v="1566" actId="20577"/>
          <ac:spMkLst>
            <pc:docMk/>
            <pc:sldMk cId="3868020577" sldId="283"/>
            <ac:spMk id="4" creationId="{A23421F4-5698-8637-4AC0-3942ACA82352}"/>
          </ac:spMkLst>
        </pc:spChg>
        <pc:spChg chg="add mod">
          <ac:chgData name="Jodionisio Muachifi" userId="ebfed2f7-5f17-4dd9-8ede-6cea30dd6be5" providerId="ADAL" clId="{F2F28444-B765-4C1D-8D75-34DD5714D03E}" dt="2022-06-08T14:14:30.165" v="1796" actId="1076"/>
          <ac:spMkLst>
            <pc:docMk/>
            <pc:sldMk cId="3868020577" sldId="283"/>
            <ac:spMk id="8" creationId="{4DD95CCD-BE32-DC43-EEE3-7CC53384CFAA}"/>
          </ac:spMkLst>
        </pc:spChg>
        <pc:spChg chg="mod">
          <ac:chgData name="Jodionisio Muachifi" userId="ebfed2f7-5f17-4dd9-8ede-6cea30dd6be5" providerId="ADAL" clId="{F2F28444-B765-4C1D-8D75-34DD5714D03E}" dt="2022-06-08T13:41:04.739" v="1480" actId="20577"/>
          <ac:spMkLst>
            <pc:docMk/>
            <pc:sldMk cId="3868020577" sldId="283"/>
            <ac:spMk id="37" creationId="{00000000-0000-0000-0000-000000000000}"/>
          </ac:spMkLst>
        </pc:spChg>
        <pc:spChg chg="mod">
          <ac:chgData name="Jodionisio Muachifi" userId="ebfed2f7-5f17-4dd9-8ede-6cea30dd6be5" providerId="ADAL" clId="{F2F28444-B765-4C1D-8D75-34DD5714D03E}" dt="2022-06-13T19:39:35.740" v="3513" actId="207"/>
          <ac:spMkLst>
            <pc:docMk/>
            <pc:sldMk cId="3868020577" sldId="283"/>
            <ac:spMk id="126" creationId="{00000000-0000-0000-0000-000000000000}"/>
          </ac:spMkLst>
        </pc:spChg>
        <pc:spChg chg="mod">
          <ac:chgData name="Jodionisio Muachifi" userId="ebfed2f7-5f17-4dd9-8ede-6cea30dd6be5" providerId="ADAL" clId="{F2F28444-B765-4C1D-8D75-34DD5714D03E}" dt="2022-06-13T19:39:50.217" v="3515" actId="207"/>
          <ac:spMkLst>
            <pc:docMk/>
            <pc:sldMk cId="3868020577" sldId="283"/>
            <ac:spMk id="127" creationId="{00000000-0000-0000-0000-000000000000}"/>
          </ac:spMkLst>
        </pc:spChg>
        <pc:spChg chg="mod">
          <ac:chgData name="Jodionisio Muachifi" userId="ebfed2f7-5f17-4dd9-8ede-6cea30dd6be5" providerId="ADAL" clId="{F2F28444-B765-4C1D-8D75-34DD5714D03E}" dt="2022-06-13T19:39:39.768" v="3514" actId="207"/>
          <ac:spMkLst>
            <pc:docMk/>
            <pc:sldMk cId="3868020577" sldId="283"/>
            <ac:spMk id="128" creationId="{427071C0-76A2-42EE-2A24-15705239D9A4}"/>
          </ac:spMkLst>
        </pc:spChg>
        <pc:spChg chg="mod">
          <ac:chgData name="Jodionisio Muachifi" userId="ebfed2f7-5f17-4dd9-8ede-6cea30dd6be5" providerId="ADAL" clId="{F2F28444-B765-4C1D-8D75-34DD5714D03E}" dt="2022-06-13T19:39:35.740" v="3513" actId="207"/>
          <ac:spMkLst>
            <pc:docMk/>
            <pc:sldMk cId="3868020577" sldId="283"/>
            <ac:spMk id="129" creationId="{00000000-0000-0000-0000-000000000000}"/>
          </ac:spMkLst>
        </pc:spChg>
        <pc:spChg chg="mod">
          <ac:chgData name="Jodionisio Muachifi" userId="ebfed2f7-5f17-4dd9-8ede-6cea30dd6be5" providerId="ADAL" clId="{F2F28444-B765-4C1D-8D75-34DD5714D03E}" dt="2022-06-08T14:14:18.549" v="1794" actId="14100"/>
          <ac:spMkLst>
            <pc:docMk/>
            <pc:sldMk cId="3868020577" sldId="283"/>
            <ac:spMk id="131" creationId="{6C6FF99B-4491-D6C7-A241-87F79CF2EEFF}"/>
          </ac:spMkLst>
        </pc:spChg>
        <pc:spChg chg="mod">
          <ac:chgData name="Jodionisio Muachifi" userId="ebfed2f7-5f17-4dd9-8ede-6cea30dd6be5" providerId="ADAL" clId="{F2F28444-B765-4C1D-8D75-34DD5714D03E}" dt="2022-06-08T14:14:18.549" v="1794" actId="14100"/>
          <ac:spMkLst>
            <pc:docMk/>
            <pc:sldMk cId="3868020577" sldId="283"/>
            <ac:spMk id="132" creationId="{C0122459-52C4-4634-D0DE-C33C1DDE1928}"/>
          </ac:spMkLst>
        </pc:spChg>
        <pc:spChg chg="mod">
          <ac:chgData name="Jodionisio Muachifi" userId="ebfed2f7-5f17-4dd9-8ede-6cea30dd6be5" providerId="ADAL" clId="{F2F28444-B765-4C1D-8D75-34DD5714D03E}" dt="2022-06-08T14:14:18.549" v="1794" actId="14100"/>
          <ac:spMkLst>
            <pc:docMk/>
            <pc:sldMk cId="3868020577" sldId="283"/>
            <ac:spMk id="133" creationId="{8FD644EB-8F7E-27A2-1535-04730FB4968F}"/>
          </ac:spMkLst>
        </pc:spChg>
        <pc:spChg chg="mod">
          <ac:chgData name="Jodionisio Muachifi" userId="ebfed2f7-5f17-4dd9-8ede-6cea30dd6be5" providerId="ADAL" clId="{F2F28444-B765-4C1D-8D75-34DD5714D03E}" dt="2022-06-08T14:16:57.727" v="1855" actId="20577"/>
          <ac:spMkLst>
            <pc:docMk/>
            <pc:sldMk cId="3868020577" sldId="283"/>
            <ac:spMk id="137" creationId="{87E34EEE-A32D-DE59-7B0B-FEEC444F537A}"/>
          </ac:spMkLst>
        </pc:spChg>
        <pc:grpChg chg="mod">
          <ac:chgData name="Jodionisio Muachifi" userId="ebfed2f7-5f17-4dd9-8ede-6cea30dd6be5" providerId="ADAL" clId="{F2F28444-B765-4C1D-8D75-34DD5714D03E}" dt="2022-06-08T14:14:18.549" v="1794" actId="14100"/>
          <ac:grpSpMkLst>
            <pc:docMk/>
            <pc:sldMk cId="3868020577" sldId="283"/>
            <ac:grpSpMk id="6" creationId="{1C623AC0-F397-3C5E-D40B-1091AE24CDD4}"/>
          </ac:grpSpMkLst>
        </pc:grpChg>
        <pc:grpChg chg="del">
          <ac:chgData name="Jodionisio Muachifi" userId="ebfed2f7-5f17-4dd9-8ede-6cea30dd6be5" providerId="ADAL" clId="{F2F28444-B765-4C1D-8D75-34DD5714D03E}" dt="2022-06-08T13:41:35.466" v="1502" actId="478"/>
          <ac:grpSpMkLst>
            <pc:docMk/>
            <pc:sldMk cId="3868020577" sldId="283"/>
            <ac:grpSpMk id="7" creationId="{A9510696-BCF9-113D-26D6-91570BBCCB80}"/>
          </ac:grpSpMkLst>
        </pc:grpChg>
        <pc:cxnChg chg="mod">
          <ac:chgData name="Jodionisio Muachifi" userId="ebfed2f7-5f17-4dd9-8ede-6cea30dd6be5" providerId="ADAL" clId="{F2F28444-B765-4C1D-8D75-34DD5714D03E}" dt="2022-06-08T14:14:45.221" v="1798" actId="14100"/>
          <ac:cxnSpMkLst>
            <pc:docMk/>
            <pc:sldMk cId="3868020577" sldId="283"/>
            <ac:cxnSpMk id="138" creationId="{447FA6AF-1615-7AD8-7E59-67F59E4305A9}"/>
          </ac:cxnSpMkLst>
        </pc:cxnChg>
      </pc:sldChg>
      <pc:sldChg chg="modSp mod modTransition">
        <pc:chgData name="Jodionisio Muachifi" userId="ebfed2f7-5f17-4dd9-8ede-6cea30dd6be5" providerId="ADAL" clId="{F2F28444-B765-4C1D-8D75-34DD5714D03E}" dt="2022-06-13T19:39:21.929" v="3512" actId="207"/>
        <pc:sldMkLst>
          <pc:docMk/>
          <pc:sldMk cId="409924344" sldId="284"/>
        </pc:sldMkLst>
        <pc:spChg chg="mod">
          <ac:chgData name="Jodionisio Muachifi" userId="ebfed2f7-5f17-4dd9-8ede-6cea30dd6be5" providerId="ADAL" clId="{F2F28444-B765-4C1D-8D75-34DD5714D03E}" dt="2022-06-13T19:39:21.929" v="3512" actId="207"/>
          <ac:spMkLst>
            <pc:docMk/>
            <pc:sldMk cId="409924344" sldId="284"/>
            <ac:spMk id="37" creationId="{00000000-0000-0000-0000-000000000000}"/>
          </ac:spMkLst>
        </pc:spChg>
        <pc:spChg chg="mod">
          <ac:chgData name="Jodionisio Muachifi" userId="ebfed2f7-5f17-4dd9-8ede-6cea30dd6be5" providerId="ADAL" clId="{F2F28444-B765-4C1D-8D75-34DD5714D03E}" dt="2022-06-13T19:39:03.701" v="3509" actId="207"/>
          <ac:spMkLst>
            <pc:docMk/>
            <pc:sldMk cId="409924344" sldId="284"/>
            <ac:spMk id="126" creationId="{00000000-0000-0000-0000-000000000000}"/>
          </ac:spMkLst>
        </pc:spChg>
        <pc:spChg chg="mod">
          <ac:chgData name="Jodionisio Muachifi" userId="ebfed2f7-5f17-4dd9-8ede-6cea30dd6be5" providerId="ADAL" clId="{F2F28444-B765-4C1D-8D75-34DD5714D03E}" dt="2022-06-13T19:39:09.065" v="3510" actId="207"/>
          <ac:spMkLst>
            <pc:docMk/>
            <pc:sldMk cId="409924344" sldId="284"/>
            <ac:spMk id="127" creationId="{00000000-0000-0000-0000-000000000000}"/>
          </ac:spMkLst>
        </pc:spChg>
        <pc:spChg chg="mod">
          <ac:chgData name="Jodionisio Muachifi" userId="ebfed2f7-5f17-4dd9-8ede-6cea30dd6be5" providerId="ADAL" clId="{F2F28444-B765-4C1D-8D75-34DD5714D03E}" dt="2022-06-13T19:39:15.271" v="3511" actId="207"/>
          <ac:spMkLst>
            <pc:docMk/>
            <pc:sldMk cId="409924344" sldId="284"/>
            <ac:spMk id="128" creationId="{427071C0-76A2-42EE-2A24-15705239D9A4}"/>
          </ac:spMkLst>
        </pc:spChg>
        <pc:spChg chg="mod">
          <ac:chgData name="Jodionisio Muachifi" userId="ebfed2f7-5f17-4dd9-8ede-6cea30dd6be5" providerId="ADAL" clId="{F2F28444-B765-4C1D-8D75-34DD5714D03E}" dt="2022-06-13T19:39:09.065" v="3510" actId="207"/>
          <ac:spMkLst>
            <pc:docMk/>
            <pc:sldMk cId="409924344" sldId="284"/>
            <ac:spMk id="129" creationId="{00000000-0000-0000-0000-000000000000}"/>
          </ac:spMkLst>
        </pc:spChg>
      </pc:sldChg>
      <pc:sldChg chg="modSp mod modTransition">
        <pc:chgData name="Jodionisio Muachifi" userId="ebfed2f7-5f17-4dd9-8ede-6cea30dd6be5" providerId="ADAL" clId="{F2F28444-B765-4C1D-8D75-34DD5714D03E}" dt="2022-06-13T19:41:13.778" v="3524" actId="207"/>
        <pc:sldMkLst>
          <pc:docMk/>
          <pc:sldMk cId="3145817586" sldId="285"/>
        </pc:sldMkLst>
        <pc:spChg chg="mod">
          <ac:chgData name="Jodionisio Muachifi" userId="ebfed2f7-5f17-4dd9-8ede-6cea30dd6be5" providerId="ADAL" clId="{F2F28444-B765-4C1D-8D75-34DD5714D03E}" dt="2022-06-13T19:41:13.778" v="3524" actId="207"/>
          <ac:spMkLst>
            <pc:docMk/>
            <pc:sldMk cId="3145817586" sldId="285"/>
            <ac:spMk id="24" creationId="{00000000-0000-0000-0000-000000000000}"/>
          </ac:spMkLst>
        </pc:spChg>
        <pc:spChg chg="mod">
          <ac:chgData name="Jodionisio Muachifi" userId="ebfed2f7-5f17-4dd9-8ede-6cea30dd6be5" providerId="ADAL" clId="{F2F28444-B765-4C1D-8D75-34DD5714D03E}" dt="2022-06-13T19:41:13.778" v="3524" actId="207"/>
          <ac:spMkLst>
            <pc:docMk/>
            <pc:sldMk cId="3145817586" sldId="285"/>
            <ac:spMk id="25" creationId="{00000000-0000-0000-0000-000000000000}"/>
          </ac:spMkLst>
        </pc:spChg>
        <pc:spChg chg="mod">
          <ac:chgData name="Jodionisio Muachifi" userId="ebfed2f7-5f17-4dd9-8ede-6cea30dd6be5" providerId="ADAL" clId="{F2F28444-B765-4C1D-8D75-34DD5714D03E}" dt="2022-06-13T19:41:13.778" v="3524" actId="207"/>
          <ac:spMkLst>
            <pc:docMk/>
            <pc:sldMk cId="3145817586" sldId="285"/>
            <ac:spMk id="26" creationId="{00000000-0000-0000-0000-000000000000}"/>
          </ac:spMkLst>
        </pc:spChg>
      </pc:sldChg>
      <pc:sldChg chg="modSp mod modTransition">
        <pc:chgData name="Jodionisio Muachifi" userId="ebfed2f7-5f17-4dd9-8ede-6cea30dd6be5" providerId="ADAL" clId="{F2F28444-B765-4C1D-8D75-34DD5714D03E}" dt="2022-06-13T19:41:33.078" v="3526" actId="207"/>
        <pc:sldMkLst>
          <pc:docMk/>
          <pc:sldMk cId="1045153092" sldId="286"/>
        </pc:sldMkLst>
        <pc:spChg chg="mod">
          <ac:chgData name="Jodionisio Muachifi" userId="ebfed2f7-5f17-4dd9-8ede-6cea30dd6be5" providerId="ADAL" clId="{F2F28444-B765-4C1D-8D75-34DD5714D03E}" dt="2022-06-13T19:41:33.078" v="3526" actId="207"/>
          <ac:spMkLst>
            <pc:docMk/>
            <pc:sldMk cId="1045153092" sldId="286"/>
            <ac:spMk id="24" creationId="{00000000-0000-0000-0000-000000000000}"/>
          </ac:spMkLst>
        </pc:spChg>
        <pc:spChg chg="mod">
          <ac:chgData name="Jodionisio Muachifi" userId="ebfed2f7-5f17-4dd9-8ede-6cea30dd6be5" providerId="ADAL" clId="{F2F28444-B765-4C1D-8D75-34DD5714D03E}" dt="2022-06-13T19:41:33.078" v="3526" actId="207"/>
          <ac:spMkLst>
            <pc:docMk/>
            <pc:sldMk cId="1045153092" sldId="286"/>
            <ac:spMk id="25" creationId="{00000000-0000-0000-0000-000000000000}"/>
          </ac:spMkLst>
        </pc:spChg>
        <pc:spChg chg="mod">
          <ac:chgData name="Jodionisio Muachifi" userId="ebfed2f7-5f17-4dd9-8ede-6cea30dd6be5" providerId="ADAL" clId="{F2F28444-B765-4C1D-8D75-34DD5714D03E}" dt="2022-06-13T19:41:33.078" v="3526" actId="207"/>
          <ac:spMkLst>
            <pc:docMk/>
            <pc:sldMk cId="1045153092" sldId="286"/>
            <ac:spMk id="26" creationId="{00000000-0000-0000-0000-000000000000}"/>
          </ac:spMkLst>
        </pc:spChg>
      </pc:sldChg>
      <pc:sldChg chg="modSp mod modTransition">
        <pc:chgData name="Jodionisio Muachifi" userId="ebfed2f7-5f17-4dd9-8ede-6cea30dd6be5" providerId="ADAL" clId="{F2F28444-B765-4C1D-8D75-34DD5714D03E}" dt="2022-06-13T19:41:19.248" v="3525" actId="207"/>
        <pc:sldMkLst>
          <pc:docMk/>
          <pc:sldMk cId="2679577036" sldId="287"/>
        </pc:sldMkLst>
        <pc:spChg chg="mod">
          <ac:chgData name="Jodionisio Muachifi" userId="ebfed2f7-5f17-4dd9-8ede-6cea30dd6be5" providerId="ADAL" clId="{F2F28444-B765-4C1D-8D75-34DD5714D03E}" dt="2022-06-13T19:41:19.248" v="3525" actId="207"/>
          <ac:spMkLst>
            <pc:docMk/>
            <pc:sldMk cId="2679577036" sldId="287"/>
            <ac:spMk id="24" creationId="{00000000-0000-0000-0000-000000000000}"/>
          </ac:spMkLst>
        </pc:spChg>
        <pc:spChg chg="mod">
          <ac:chgData name="Jodionisio Muachifi" userId="ebfed2f7-5f17-4dd9-8ede-6cea30dd6be5" providerId="ADAL" clId="{F2F28444-B765-4C1D-8D75-34DD5714D03E}" dt="2022-06-13T19:41:19.248" v="3525" actId="207"/>
          <ac:spMkLst>
            <pc:docMk/>
            <pc:sldMk cId="2679577036" sldId="287"/>
            <ac:spMk id="25" creationId="{00000000-0000-0000-0000-000000000000}"/>
          </ac:spMkLst>
        </pc:spChg>
        <pc:spChg chg="mod">
          <ac:chgData name="Jodionisio Muachifi" userId="ebfed2f7-5f17-4dd9-8ede-6cea30dd6be5" providerId="ADAL" clId="{F2F28444-B765-4C1D-8D75-34DD5714D03E}" dt="2022-06-13T19:41:19.248" v="3525" actId="207"/>
          <ac:spMkLst>
            <pc:docMk/>
            <pc:sldMk cId="2679577036" sldId="287"/>
            <ac:spMk id="26" creationId="{00000000-0000-0000-0000-000000000000}"/>
          </ac:spMkLst>
        </pc:spChg>
      </pc:sldChg>
      <pc:sldChg chg="addSp delSp modSp add del mod ord modTransition">
        <pc:chgData name="Jodionisio Muachifi" userId="ebfed2f7-5f17-4dd9-8ede-6cea30dd6be5" providerId="ADAL" clId="{F2F28444-B765-4C1D-8D75-34DD5714D03E}" dt="2022-06-09T20:53:03.563" v="3123" actId="2696"/>
        <pc:sldMkLst>
          <pc:docMk/>
          <pc:sldMk cId="862258510" sldId="288"/>
        </pc:sldMkLst>
        <pc:spChg chg="add mod">
          <ac:chgData name="Jodionisio Muachifi" userId="ebfed2f7-5f17-4dd9-8ede-6cea30dd6be5" providerId="ADAL" clId="{F2F28444-B765-4C1D-8D75-34DD5714D03E}" dt="2022-06-09T20:07:11.108" v="2103" actId="1076"/>
          <ac:spMkLst>
            <pc:docMk/>
            <pc:sldMk cId="862258510" sldId="288"/>
            <ac:spMk id="6" creationId="{82103D4C-4437-8E91-4474-75754AC2816E}"/>
          </ac:spMkLst>
        </pc:spChg>
        <pc:spChg chg="add del mod">
          <ac:chgData name="Jodionisio Muachifi" userId="ebfed2f7-5f17-4dd9-8ede-6cea30dd6be5" providerId="ADAL" clId="{F2F28444-B765-4C1D-8D75-34DD5714D03E}" dt="2022-06-09T20:06:35.347" v="2088" actId="478"/>
          <ac:spMkLst>
            <pc:docMk/>
            <pc:sldMk cId="862258510" sldId="288"/>
            <ac:spMk id="7" creationId="{EDAD4317-7A59-F265-0ADB-FD99EE13C002}"/>
          </ac:spMkLst>
        </pc:spChg>
        <pc:spChg chg="add del">
          <ac:chgData name="Jodionisio Muachifi" userId="ebfed2f7-5f17-4dd9-8ede-6cea30dd6be5" providerId="ADAL" clId="{F2F28444-B765-4C1D-8D75-34DD5714D03E}" dt="2022-06-09T19:20:19.924" v="1966" actId="478"/>
          <ac:spMkLst>
            <pc:docMk/>
            <pc:sldMk cId="862258510" sldId="288"/>
            <ac:spMk id="10" creationId="{257326B9-B9F5-FDCC-01B9-EF0258D8EB49}"/>
          </ac:spMkLst>
        </pc:spChg>
        <pc:spChg chg="add del mod">
          <ac:chgData name="Jodionisio Muachifi" userId="ebfed2f7-5f17-4dd9-8ede-6cea30dd6be5" providerId="ADAL" clId="{F2F28444-B765-4C1D-8D75-34DD5714D03E}" dt="2022-06-09T19:24:46.850" v="1981" actId="478"/>
          <ac:spMkLst>
            <pc:docMk/>
            <pc:sldMk cId="862258510" sldId="288"/>
            <ac:spMk id="11" creationId="{E7EF0137-9647-B6E7-2758-959231FDB813}"/>
          </ac:spMkLst>
        </pc:spChg>
        <pc:cxnChg chg="add del mod">
          <ac:chgData name="Jodionisio Muachifi" userId="ebfed2f7-5f17-4dd9-8ede-6cea30dd6be5" providerId="ADAL" clId="{F2F28444-B765-4C1D-8D75-34DD5714D03E}" dt="2022-06-09T20:06:32.760" v="2087" actId="478"/>
          <ac:cxnSpMkLst>
            <pc:docMk/>
            <pc:sldMk cId="862258510" sldId="288"/>
            <ac:cxnSpMk id="8" creationId="{E0FEAFCB-AEA1-8E98-5719-1365023C0E79}"/>
          </ac:cxnSpMkLst>
        </pc:cxnChg>
        <pc:cxnChg chg="add del">
          <ac:chgData name="Jodionisio Muachifi" userId="ebfed2f7-5f17-4dd9-8ede-6cea30dd6be5" providerId="ADAL" clId="{F2F28444-B765-4C1D-8D75-34DD5714D03E}" dt="2022-06-09T19:20:21.244" v="1967" actId="478"/>
          <ac:cxnSpMkLst>
            <pc:docMk/>
            <pc:sldMk cId="862258510" sldId="288"/>
            <ac:cxnSpMk id="12" creationId="{25815895-162D-91AF-2F50-6DBCB75F0D78}"/>
          </ac:cxnSpMkLst>
        </pc:cxnChg>
      </pc:sldChg>
      <pc:sldChg chg="addSp delSp modSp add mod ord modTransition">
        <pc:chgData name="Jodionisio Muachifi" userId="ebfed2f7-5f17-4dd9-8ede-6cea30dd6be5" providerId="ADAL" clId="{F2F28444-B765-4C1D-8D75-34DD5714D03E}" dt="2022-06-13T19:42:22.469" v="3533" actId="207"/>
        <pc:sldMkLst>
          <pc:docMk/>
          <pc:sldMk cId="2031450697" sldId="289"/>
        </pc:sldMkLst>
        <pc:spChg chg="add mod">
          <ac:chgData name="Jodionisio Muachifi" userId="ebfed2f7-5f17-4dd9-8ede-6cea30dd6be5" providerId="ADAL" clId="{F2F28444-B765-4C1D-8D75-34DD5714D03E}" dt="2022-06-09T21:04:58.388" v="3408" actId="2710"/>
          <ac:spMkLst>
            <pc:docMk/>
            <pc:sldMk cId="2031450697" sldId="289"/>
            <ac:spMk id="2" creationId="{0DC6E180-9C18-9139-B3D5-B394AF5421EB}"/>
          </ac:spMkLst>
        </pc:spChg>
        <pc:spChg chg="del">
          <ac:chgData name="Jodionisio Muachifi" userId="ebfed2f7-5f17-4dd9-8ede-6cea30dd6be5" providerId="ADAL" clId="{F2F28444-B765-4C1D-8D75-34DD5714D03E}" dt="2022-06-09T20:47:17.142" v="2884" actId="478"/>
          <ac:spMkLst>
            <pc:docMk/>
            <pc:sldMk cId="2031450697" sldId="289"/>
            <ac:spMk id="4" creationId="{00000000-0000-0000-0000-000000000000}"/>
          </ac:spMkLst>
        </pc:spChg>
        <pc:spChg chg="del">
          <ac:chgData name="Jodionisio Muachifi" userId="ebfed2f7-5f17-4dd9-8ede-6cea30dd6be5" providerId="ADAL" clId="{F2F28444-B765-4C1D-8D75-34DD5714D03E}" dt="2022-06-09T20:47:18.908" v="2885" actId="478"/>
          <ac:spMkLst>
            <pc:docMk/>
            <pc:sldMk cId="2031450697" sldId="289"/>
            <ac:spMk id="5" creationId="{00000000-0000-0000-0000-000000000000}"/>
          </ac:spMkLst>
        </pc:spChg>
        <pc:spChg chg="del">
          <ac:chgData name="Jodionisio Muachifi" userId="ebfed2f7-5f17-4dd9-8ede-6cea30dd6be5" providerId="ADAL" clId="{F2F28444-B765-4C1D-8D75-34DD5714D03E}" dt="2022-06-09T20:47:21.088" v="2886" actId="478"/>
          <ac:spMkLst>
            <pc:docMk/>
            <pc:sldMk cId="2031450697" sldId="289"/>
            <ac:spMk id="6" creationId="{00000000-0000-0000-0000-000000000000}"/>
          </ac:spMkLst>
        </pc:spChg>
        <pc:spChg chg="mod">
          <ac:chgData name="Jodionisio Muachifi" userId="ebfed2f7-5f17-4dd9-8ede-6cea30dd6be5" providerId="ADAL" clId="{F2F28444-B765-4C1D-8D75-34DD5714D03E}" dt="2022-06-13T19:42:22.469" v="3533" actId="207"/>
          <ac:spMkLst>
            <pc:docMk/>
            <pc:sldMk cId="2031450697" sldId="289"/>
            <ac:spMk id="29" creationId="{00000000-0000-0000-0000-000000000000}"/>
          </ac:spMkLst>
        </pc:spChg>
        <pc:spChg chg="mod">
          <ac:chgData name="Jodionisio Muachifi" userId="ebfed2f7-5f17-4dd9-8ede-6cea30dd6be5" providerId="ADAL" clId="{F2F28444-B765-4C1D-8D75-34DD5714D03E}" dt="2022-06-13T19:42:22.469" v="3533" actId="207"/>
          <ac:spMkLst>
            <pc:docMk/>
            <pc:sldMk cId="2031450697" sldId="289"/>
            <ac:spMk id="30" creationId="{00000000-0000-0000-0000-000000000000}"/>
          </ac:spMkLst>
        </pc:spChg>
        <pc:spChg chg="mod">
          <ac:chgData name="Jodionisio Muachifi" userId="ebfed2f7-5f17-4dd9-8ede-6cea30dd6be5" providerId="ADAL" clId="{F2F28444-B765-4C1D-8D75-34DD5714D03E}" dt="2022-06-13T19:42:22.469" v="3533" actId="207"/>
          <ac:spMkLst>
            <pc:docMk/>
            <pc:sldMk cId="2031450697" sldId="289"/>
            <ac:spMk id="31" creationId="{00000000-0000-0000-0000-000000000000}"/>
          </ac:spMkLst>
        </pc:spChg>
        <pc:spChg chg="mod">
          <ac:chgData name="Jodionisio Muachifi" userId="ebfed2f7-5f17-4dd9-8ede-6cea30dd6be5" providerId="ADAL" clId="{F2F28444-B765-4C1D-8D75-34DD5714D03E}" dt="2022-06-09T19:27:57.691" v="2027" actId="14100"/>
          <ac:spMkLst>
            <pc:docMk/>
            <pc:sldMk cId="2031450697" sldId="289"/>
            <ac:spMk id="69" creationId="{00000000-0000-0000-0000-000000000000}"/>
          </ac:spMkLst>
        </pc:spChg>
      </pc:sldChg>
      <pc:sldChg chg="addSp delSp modSp add mod modTransition">
        <pc:chgData name="Jodionisio Muachifi" userId="ebfed2f7-5f17-4dd9-8ede-6cea30dd6be5" providerId="ADAL" clId="{F2F28444-B765-4C1D-8D75-34DD5714D03E}" dt="2022-06-13T19:42:16.389" v="3532" actId="207"/>
        <pc:sldMkLst>
          <pc:docMk/>
          <pc:sldMk cId="3449511227" sldId="290"/>
        </pc:sldMkLst>
        <pc:spChg chg="del mod">
          <ac:chgData name="Jodionisio Muachifi" userId="ebfed2f7-5f17-4dd9-8ede-6cea30dd6be5" providerId="ADAL" clId="{F2F28444-B765-4C1D-8D75-34DD5714D03E}" dt="2022-06-09T20:29:10.971" v="2294" actId="478"/>
          <ac:spMkLst>
            <pc:docMk/>
            <pc:sldMk cId="3449511227" sldId="290"/>
            <ac:spMk id="4" creationId="{00000000-0000-0000-0000-000000000000}"/>
          </ac:spMkLst>
        </pc:spChg>
        <pc:spChg chg="del mod">
          <ac:chgData name="Jodionisio Muachifi" userId="ebfed2f7-5f17-4dd9-8ede-6cea30dd6be5" providerId="ADAL" clId="{F2F28444-B765-4C1D-8D75-34DD5714D03E}" dt="2022-06-09T20:31:03.726" v="2371" actId="478"/>
          <ac:spMkLst>
            <pc:docMk/>
            <pc:sldMk cId="3449511227" sldId="290"/>
            <ac:spMk id="5" creationId="{00000000-0000-0000-0000-000000000000}"/>
          </ac:spMkLst>
        </pc:spChg>
        <pc:spChg chg="del">
          <ac:chgData name="Jodionisio Muachifi" userId="ebfed2f7-5f17-4dd9-8ede-6cea30dd6be5" providerId="ADAL" clId="{F2F28444-B765-4C1D-8D75-34DD5714D03E}" dt="2022-06-09T20:31:07.281" v="2372" actId="478"/>
          <ac:spMkLst>
            <pc:docMk/>
            <pc:sldMk cId="3449511227" sldId="290"/>
            <ac:spMk id="6" creationId="{00000000-0000-0000-0000-000000000000}"/>
          </ac:spMkLst>
        </pc:spChg>
        <pc:spChg chg="add mod">
          <ac:chgData name="Jodionisio Muachifi" userId="ebfed2f7-5f17-4dd9-8ede-6cea30dd6be5" providerId="ADAL" clId="{F2F28444-B765-4C1D-8D75-34DD5714D03E}" dt="2022-06-09T20:50:59.563" v="3089" actId="20577"/>
          <ac:spMkLst>
            <pc:docMk/>
            <pc:sldMk cId="3449511227" sldId="290"/>
            <ac:spMk id="9" creationId="{C79B0127-7AC0-CC72-97AE-CD0476205547}"/>
          </ac:spMkLst>
        </pc:spChg>
        <pc:spChg chg="add mod">
          <ac:chgData name="Jodionisio Muachifi" userId="ebfed2f7-5f17-4dd9-8ede-6cea30dd6be5" providerId="ADAL" clId="{F2F28444-B765-4C1D-8D75-34DD5714D03E}" dt="2022-06-09T20:41:36.311" v="2595" actId="164"/>
          <ac:spMkLst>
            <pc:docMk/>
            <pc:sldMk cId="3449511227" sldId="290"/>
            <ac:spMk id="10" creationId="{92BE1005-A32A-3107-9BDA-0977D34C17C6}"/>
          </ac:spMkLst>
        </pc:spChg>
        <pc:spChg chg="add mod">
          <ac:chgData name="Jodionisio Muachifi" userId="ebfed2f7-5f17-4dd9-8ede-6cea30dd6be5" providerId="ADAL" clId="{F2F28444-B765-4C1D-8D75-34DD5714D03E}" dt="2022-06-09T20:42:05.258" v="2596" actId="164"/>
          <ac:spMkLst>
            <pc:docMk/>
            <pc:sldMk cId="3449511227" sldId="290"/>
            <ac:spMk id="15" creationId="{78E416DD-196F-1CD3-3F78-7C2ECFA38863}"/>
          </ac:spMkLst>
        </pc:spChg>
        <pc:spChg chg="add mod">
          <ac:chgData name="Jodionisio Muachifi" userId="ebfed2f7-5f17-4dd9-8ede-6cea30dd6be5" providerId="ADAL" clId="{F2F28444-B765-4C1D-8D75-34DD5714D03E}" dt="2022-06-09T20:46:00.099" v="2876" actId="2710"/>
          <ac:spMkLst>
            <pc:docMk/>
            <pc:sldMk cId="3449511227" sldId="290"/>
            <ac:spMk id="16" creationId="{3C4221C0-B522-0407-E853-DFC7C7AA89DB}"/>
          </ac:spMkLst>
        </pc:spChg>
        <pc:spChg chg="add mod">
          <ac:chgData name="Jodionisio Muachifi" userId="ebfed2f7-5f17-4dd9-8ede-6cea30dd6be5" providerId="ADAL" clId="{F2F28444-B765-4C1D-8D75-34DD5714D03E}" dt="2022-06-09T20:46:07.331" v="2877" actId="164"/>
          <ac:spMkLst>
            <pc:docMk/>
            <pc:sldMk cId="3449511227" sldId="290"/>
            <ac:spMk id="17" creationId="{24B27B90-274D-55EC-6561-4E0CF78BB277}"/>
          </ac:spMkLst>
        </pc:spChg>
        <pc:spChg chg="add mod">
          <ac:chgData name="Jodionisio Muachifi" userId="ebfed2f7-5f17-4dd9-8ede-6cea30dd6be5" providerId="ADAL" clId="{F2F28444-B765-4C1D-8D75-34DD5714D03E}" dt="2022-06-09T20:46:43.318" v="2879" actId="20577"/>
          <ac:spMkLst>
            <pc:docMk/>
            <pc:sldMk cId="3449511227" sldId="290"/>
            <ac:spMk id="20" creationId="{0B471012-5AD7-636D-4A3B-1F0F2AD5A2A5}"/>
          </ac:spMkLst>
        </pc:spChg>
        <pc:spChg chg="mod">
          <ac:chgData name="Jodionisio Muachifi" userId="ebfed2f7-5f17-4dd9-8ede-6cea30dd6be5" providerId="ADAL" clId="{F2F28444-B765-4C1D-8D75-34DD5714D03E}" dt="2022-06-13T19:42:16.389" v="3532" actId="207"/>
          <ac:spMkLst>
            <pc:docMk/>
            <pc:sldMk cId="3449511227" sldId="290"/>
            <ac:spMk id="29" creationId="{00000000-0000-0000-0000-000000000000}"/>
          </ac:spMkLst>
        </pc:spChg>
        <pc:spChg chg="mod">
          <ac:chgData name="Jodionisio Muachifi" userId="ebfed2f7-5f17-4dd9-8ede-6cea30dd6be5" providerId="ADAL" clId="{F2F28444-B765-4C1D-8D75-34DD5714D03E}" dt="2022-06-13T19:42:16.389" v="3532" actId="207"/>
          <ac:spMkLst>
            <pc:docMk/>
            <pc:sldMk cId="3449511227" sldId="290"/>
            <ac:spMk id="30" creationId="{00000000-0000-0000-0000-000000000000}"/>
          </ac:spMkLst>
        </pc:spChg>
        <pc:spChg chg="mod">
          <ac:chgData name="Jodionisio Muachifi" userId="ebfed2f7-5f17-4dd9-8ede-6cea30dd6be5" providerId="ADAL" clId="{F2F28444-B765-4C1D-8D75-34DD5714D03E}" dt="2022-06-13T19:42:16.389" v="3532" actId="207"/>
          <ac:spMkLst>
            <pc:docMk/>
            <pc:sldMk cId="3449511227" sldId="290"/>
            <ac:spMk id="31" creationId="{00000000-0000-0000-0000-000000000000}"/>
          </ac:spMkLst>
        </pc:spChg>
        <pc:spChg chg="mod">
          <ac:chgData name="Jodionisio Muachifi" userId="ebfed2f7-5f17-4dd9-8ede-6cea30dd6be5" providerId="ADAL" clId="{F2F28444-B765-4C1D-8D75-34DD5714D03E}" dt="2022-06-09T20:09:50.182" v="2179" actId="20577"/>
          <ac:spMkLst>
            <pc:docMk/>
            <pc:sldMk cId="3449511227" sldId="290"/>
            <ac:spMk id="69" creationId="{00000000-0000-0000-0000-000000000000}"/>
          </ac:spMkLst>
        </pc:spChg>
        <pc:grpChg chg="add mod">
          <ac:chgData name="Jodionisio Muachifi" userId="ebfed2f7-5f17-4dd9-8ede-6cea30dd6be5" providerId="ADAL" clId="{F2F28444-B765-4C1D-8D75-34DD5714D03E}" dt="2022-06-09T20:41:36.311" v="2595" actId="164"/>
          <ac:grpSpMkLst>
            <pc:docMk/>
            <pc:sldMk cId="3449511227" sldId="290"/>
            <ac:grpSpMk id="11" creationId="{6F27E5C0-D1EF-8079-E73F-637FD9207836}"/>
          </ac:grpSpMkLst>
        </pc:grpChg>
        <pc:grpChg chg="add mod">
          <ac:chgData name="Jodionisio Muachifi" userId="ebfed2f7-5f17-4dd9-8ede-6cea30dd6be5" providerId="ADAL" clId="{F2F28444-B765-4C1D-8D75-34DD5714D03E}" dt="2022-06-09T20:42:10.953" v="2597" actId="1076"/>
          <ac:grpSpMkLst>
            <pc:docMk/>
            <pc:sldMk cId="3449511227" sldId="290"/>
            <ac:grpSpMk id="12" creationId="{41B6ACEE-233C-1CC7-BC11-A8556A1BDA6B}"/>
          </ac:grpSpMkLst>
        </pc:grpChg>
        <pc:grpChg chg="add mod">
          <ac:chgData name="Jodionisio Muachifi" userId="ebfed2f7-5f17-4dd9-8ede-6cea30dd6be5" providerId="ADAL" clId="{F2F28444-B765-4C1D-8D75-34DD5714D03E}" dt="2022-06-09T20:46:07.331" v="2877" actId="164"/>
          <ac:grpSpMkLst>
            <pc:docMk/>
            <pc:sldMk cId="3449511227" sldId="290"/>
            <ac:grpSpMk id="13" creationId="{0BBF4565-C044-DFFA-5856-F1675FA88B63}"/>
          </ac:grpSpMkLst>
        </pc:grpChg>
        <pc:cxnChg chg="add del">
          <ac:chgData name="Jodionisio Muachifi" userId="ebfed2f7-5f17-4dd9-8ede-6cea30dd6be5" providerId="ADAL" clId="{F2F28444-B765-4C1D-8D75-34DD5714D03E}" dt="2022-06-09T20:27:36.123" v="2181" actId="478"/>
          <ac:cxnSpMkLst>
            <pc:docMk/>
            <pc:sldMk cId="3449511227" sldId="290"/>
            <ac:cxnSpMk id="8" creationId="{BDFD188C-57CE-0865-881A-8D5FCAFB0149}"/>
          </ac:cxnSpMkLst>
        </pc:cxnChg>
      </pc:sldChg>
      <pc:sldChg chg="modSp mod modTransition">
        <pc:chgData name="Jodionisio Muachifi" userId="ebfed2f7-5f17-4dd9-8ede-6cea30dd6be5" providerId="ADAL" clId="{F2F28444-B765-4C1D-8D75-34DD5714D03E}" dt="2022-06-10T11:58:51.745" v="3462"/>
        <pc:sldMkLst>
          <pc:docMk/>
          <pc:sldMk cId="2577384458" sldId="291"/>
        </pc:sldMkLst>
        <pc:spChg chg="mod">
          <ac:chgData name="Jodionisio Muachifi" userId="ebfed2f7-5f17-4dd9-8ede-6cea30dd6be5" providerId="ADAL" clId="{F2F28444-B765-4C1D-8D75-34DD5714D03E}" dt="2022-06-09T20:09:38.764" v="2173" actId="20577"/>
          <ac:spMkLst>
            <pc:docMk/>
            <pc:sldMk cId="2577384458" sldId="291"/>
            <ac:spMk id="6" creationId="{82103D4C-4437-8E91-4474-75754AC2816E}"/>
          </ac:spMkLst>
        </pc:spChg>
        <pc:spChg chg="mod">
          <ac:chgData name="Jodionisio Muachifi" userId="ebfed2f7-5f17-4dd9-8ede-6cea30dd6be5" providerId="ADAL" clId="{F2F28444-B765-4C1D-8D75-34DD5714D03E}" dt="2022-06-09T20:07:15.884" v="2105" actId="20577"/>
          <ac:spMkLst>
            <pc:docMk/>
            <pc:sldMk cId="2577384458" sldId="291"/>
            <ac:spMk id="7" creationId="{EDAD4317-7A59-F265-0ADB-FD99EE13C002}"/>
          </ac:spMkLst>
        </pc:spChg>
      </pc:sldChg>
      <pc:sldChg chg="delSp modSp add mod ord modTransition">
        <pc:chgData name="Jodionisio Muachifi" userId="ebfed2f7-5f17-4dd9-8ede-6cea30dd6be5" providerId="ADAL" clId="{F2F28444-B765-4C1D-8D75-34DD5714D03E}" dt="2022-06-13T19:41:55.868" v="3529" actId="207"/>
        <pc:sldMkLst>
          <pc:docMk/>
          <pc:sldMk cId="133174048" sldId="292"/>
        </pc:sldMkLst>
        <pc:spChg chg="del">
          <ac:chgData name="Jodionisio Muachifi" userId="ebfed2f7-5f17-4dd9-8ede-6cea30dd6be5" providerId="ADAL" clId="{F2F28444-B765-4C1D-8D75-34DD5714D03E}" dt="2022-06-09T20:52:41.075" v="3093" actId="478"/>
          <ac:spMkLst>
            <pc:docMk/>
            <pc:sldMk cId="133174048" sldId="292"/>
            <ac:spMk id="2" creationId="{0DC6E180-9C18-9139-B3D5-B394AF5421EB}"/>
          </ac:spMkLst>
        </pc:spChg>
        <pc:spChg chg="mod">
          <ac:chgData name="Jodionisio Muachifi" userId="ebfed2f7-5f17-4dd9-8ede-6cea30dd6be5" providerId="ADAL" clId="{F2F28444-B765-4C1D-8D75-34DD5714D03E}" dt="2022-06-13T19:41:55.868" v="3529" actId="207"/>
          <ac:spMkLst>
            <pc:docMk/>
            <pc:sldMk cId="133174048" sldId="292"/>
            <ac:spMk id="29" creationId="{00000000-0000-0000-0000-000000000000}"/>
          </ac:spMkLst>
        </pc:spChg>
        <pc:spChg chg="mod">
          <ac:chgData name="Jodionisio Muachifi" userId="ebfed2f7-5f17-4dd9-8ede-6cea30dd6be5" providerId="ADAL" clId="{F2F28444-B765-4C1D-8D75-34DD5714D03E}" dt="2022-06-13T19:41:55.868" v="3529" actId="207"/>
          <ac:spMkLst>
            <pc:docMk/>
            <pc:sldMk cId="133174048" sldId="292"/>
            <ac:spMk id="30" creationId="{00000000-0000-0000-0000-000000000000}"/>
          </ac:spMkLst>
        </pc:spChg>
        <pc:spChg chg="mod">
          <ac:chgData name="Jodionisio Muachifi" userId="ebfed2f7-5f17-4dd9-8ede-6cea30dd6be5" providerId="ADAL" clId="{F2F28444-B765-4C1D-8D75-34DD5714D03E}" dt="2022-06-13T19:41:55.868" v="3529" actId="207"/>
          <ac:spMkLst>
            <pc:docMk/>
            <pc:sldMk cId="133174048" sldId="292"/>
            <ac:spMk id="31" creationId="{00000000-0000-0000-0000-000000000000}"/>
          </ac:spMkLst>
        </pc:spChg>
        <pc:spChg chg="mod">
          <ac:chgData name="Jodionisio Muachifi" userId="ebfed2f7-5f17-4dd9-8ede-6cea30dd6be5" providerId="ADAL" clId="{F2F28444-B765-4C1D-8D75-34DD5714D03E}" dt="2022-06-09T20:52:57.826" v="3122" actId="20577"/>
          <ac:spMkLst>
            <pc:docMk/>
            <pc:sldMk cId="133174048" sldId="292"/>
            <ac:spMk id="69" creationId="{00000000-0000-0000-0000-000000000000}"/>
          </ac:spMkLst>
        </pc:spChg>
      </pc:sldChg>
      <pc:sldChg chg="addSp delSp modSp add mod modTransition">
        <pc:chgData name="Jodionisio Muachifi" userId="ebfed2f7-5f17-4dd9-8ede-6cea30dd6be5" providerId="ADAL" clId="{F2F28444-B765-4C1D-8D75-34DD5714D03E}" dt="2022-06-13T19:42:31.288" v="3534" actId="207"/>
        <pc:sldMkLst>
          <pc:docMk/>
          <pc:sldMk cId="1049611091" sldId="293"/>
        </pc:sldMkLst>
        <pc:spChg chg="del mod">
          <ac:chgData name="Jodionisio Muachifi" userId="ebfed2f7-5f17-4dd9-8ede-6cea30dd6be5" providerId="ADAL" clId="{F2F28444-B765-4C1D-8D75-34DD5714D03E}" dt="2022-06-09T20:54:16.756" v="3168" actId="478"/>
          <ac:spMkLst>
            <pc:docMk/>
            <pc:sldMk cId="1049611091" sldId="293"/>
            <ac:spMk id="2" creationId="{0DC6E180-9C18-9139-B3D5-B394AF5421EB}"/>
          </ac:spMkLst>
        </pc:spChg>
        <pc:spChg chg="add mod">
          <ac:chgData name="Jodionisio Muachifi" userId="ebfed2f7-5f17-4dd9-8ede-6cea30dd6be5" providerId="ADAL" clId="{F2F28444-B765-4C1D-8D75-34DD5714D03E}" dt="2022-06-09T21:04:05.327" v="3403"/>
          <ac:spMkLst>
            <pc:docMk/>
            <pc:sldMk cId="1049611091" sldId="293"/>
            <ac:spMk id="6" creationId="{4695C55C-20AE-14EF-D3AF-44B7486F1459}"/>
          </ac:spMkLst>
        </pc:spChg>
        <pc:spChg chg="add mod">
          <ac:chgData name="Jodionisio Muachifi" userId="ebfed2f7-5f17-4dd9-8ede-6cea30dd6be5" providerId="ADAL" clId="{F2F28444-B765-4C1D-8D75-34DD5714D03E}" dt="2022-06-09T21:03:16.962" v="3398" actId="164"/>
          <ac:spMkLst>
            <pc:docMk/>
            <pc:sldMk cId="1049611091" sldId="293"/>
            <ac:spMk id="8" creationId="{9458A247-61E3-037D-9D34-2313F8FCB56B}"/>
          </ac:spMkLst>
        </pc:spChg>
        <pc:spChg chg="add del mod">
          <ac:chgData name="Jodionisio Muachifi" userId="ebfed2f7-5f17-4dd9-8ede-6cea30dd6be5" providerId="ADAL" clId="{F2F28444-B765-4C1D-8D75-34DD5714D03E}" dt="2022-06-09T20:57:06.521" v="3250" actId="478"/>
          <ac:spMkLst>
            <pc:docMk/>
            <pc:sldMk cId="1049611091" sldId="293"/>
            <ac:spMk id="9" creationId="{BC111372-8647-AF59-114C-5445EBDFE121}"/>
          </ac:spMkLst>
        </pc:spChg>
        <pc:spChg chg="add mod">
          <ac:chgData name="Jodionisio Muachifi" userId="ebfed2f7-5f17-4dd9-8ede-6cea30dd6be5" providerId="ADAL" clId="{F2F28444-B765-4C1D-8D75-34DD5714D03E}" dt="2022-06-09T21:08:31.021" v="3453" actId="1076"/>
          <ac:spMkLst>
            <pc:docMk/>
            <pc:sldMk cId="1049611091" sldId="293"/>
            <ac:spMk id="12" creationId="{BDFC20FE-379A-E57E-88B8-999BBFB09D42}"/>
          </ac:spMkLst>
        </pc:spChg>
        <pc:spChg chg="add mod">
          <ac:chgData name="Jodionisio Muachifi" userId="ebfed2f7-5f17-4dd9-8ede-6cea30dd6be5" providerId="ADAL" clId="{F2F28444-B765-4C1D-8D75-34DD5714D03E}" dt="2022-06-09T21:03:36.931" v="3400" actId="164"/>
          <ac:spMkLst>
            <pc:docMk/>
            <pc:sldMk cId="1049611091" sldId="293"/>
            <ac:spMk id="14" creationId="{926E9745-349E-EE14-7E4D-A7FEF8C27A23}"/>
          </ac:spMkLst>
        </pc:spChg>
        <pc:spChg chg="add mod">
          <ac:chgData name="Jodionisio Muachifi" userId="ebfed2f7-5f17-4dd9-8ede-6cea30dd6be5" providerId="ADAL" clId="{F2F28444-B765-4C1D-8D75-34DD5714D03E}" dt="2022-06-09T21:03:36.931" v="3400" actId="164"/>
          <ac:spMkLst>
            <pc:docMk/>
            <pc:sldMk cId="1049611091" sldId="293"/>
            <ac:spMk id="15" creationId="{3A276908-28E2-EC23-90CE-3B5E771C0EF5}"/>
          </ac:spMkLst>
        </pc:spChg>
        <pc:spChg chg="mod">
          <ac:chgData name="Jodionisio Muachifi" userId="ebfed2f7-5f17-4dd9-8ede-6cea30dd6be5" providerId="ADAL" clId="{F2F28444-B765-4C1D-8D75-34DD5714D03E}" dt="2022-06-13T19:42:31.288" v="3534" actId="207"/>
          <ac:spMkLst>
            <pc:docMk/>
            <pc:sldMk cId="1049611091" sldId="293"/>
            <ac:spMk id="29" creationId="{00000000-0000-0000-0000-000000000000}"/>
          </ac:spMkLst>
        </pc:spChg>
        <pc:spChg chg="mod">
          <ac:chgData name="Jodionisio Muachifi" userId="ebfed2f7-5f17-4dd9-8ede-6cea30dd6be5" providerId="ADAL" clId="{F2F28444-B765-4C1D-8D75-34DD5714D03E}" dt="2022-06-13T19:42:31.288" v="3534" actId="207"/>
          <ac:spMkLst>
            <pc:docMk/>
            <pc:sldMk cId="1049611091" sldId="293"/>
            <ac:spMk id="30" creationId="{00000000-0000-0000-0000-000000000000}"/>
          </ac:spMkLst>
        </pc:spChg>
        <pc:spChg chg="mod">
          <ac:chgData name="Jodionisio Muachifi" userId="ebfed2f7-5f17-4dd9-8ede-6cea30dd6be5" providerId="ADAL" clId="{F2F28444-B765-4C1D-8D75-34DD5714D03E}" dt="2022-06-13T19:42:31.288" v="3534" actId="207"/>
          <ac:spMkLst>
            <pc:docMk/>
            <pc:sldMk cId="1049611091" sldId="293"/>
            <ac:spMk id="31" creationId="{00000000-0000-0000-0000-000000000000}"/>
          </ac:spMkLst>
        </pc:spChg>
        <pc:spChg chg="mod">
          <ac:chgData name="Jodionisio Muachifi" userId="ebfed2f7-5f17-4dd9-8ede-6cea30dd6be5" providerId="ADAL" clId="{F2F28444-B765-4C1D-8D75-34DD5714D03E}" dt="2022-06-09T20:57:02.858" v="3249" actId="20577"/>
          <ac:spMkLst>
            <pc:docMk/>
            <pc:sldMk cId="1049611091" sldId="293"/>
            <ac:spMk id="69" creationId="{00000000-0000-0000-0000-000000000000}"/>
          </ac:spMkLst>
        </pc:spChg>
        <pc:grpChg chg="add mod">
          <ac:chgData name="Jodionisio Muachifi" userId="ebfed2f7-5f17-4dd9-8ede-6cea30dd6be5" providerId="ADAL" clId="{F2F28444-B765-4C1D-8D75-34DD5714D03E}" dt="2022-06-09T21:03:16.962" v="3398" actId="164"/>
          <ac:grpSpMkLst>
            <pc:docMk/>
            <pc:sldMk cId="1049611091" sldId="293"/>
            <ac:grpSpMk id="10" creationId="{A94BC9E1-DCD2-E069-DCDA-B497F14909C3}"/>
          </ac:grpSpMkLst>
        </pc:grpChg>
        <pc:grpChg chg="add mod">
          <ac:chgData name="Jodionisio Muachifi" userId="ebfed2f7-5f17-4dd9-8ede-6cea30dd6be5" providerId="ADAL" clId="{F2F28444-B765-4C1D-8D75-34DD5714D03E}" dt="2022-06-09T21:08:27.156" v="3452" actId="1076"/>
          <ac:grpSpMkLst>
            <pc:docMk/>
            <pc:sldMk cId="1049611091" sldId="293"/>
            <ac:grpSpMk id="11" creationId="{ABD9813C-B2BD-6582-864D-E3A2166393E7}"/>
          </ac:grpSpMkLst>
        </pc:grpChg>
        <pc:cxnChg chg="add del">
          <ac:chgData name="Jodionisio Muachifi" userId="ebfed2f7-5f17-4dd9-8ede-6cea30dd6be5" providerId="ADAL" clId="{F2F28444-B765-4C1D-8D75-34DD5714D03E}" dt="2022-06-09T20:57:13.603" v="3252" actId="478"/>
          <ac:cxnSpMkLst>
            <pc:docMk/>
            <pc:sldMk cId="1049611091" sldId="293"/>
            <ac:cxnSpMk id="5" creationId="{C0044060-1DEC-A004-7172-4DDBD9AEB530}"/>
          </ac:cxnSpMkLst>
        </pc:cxnChg>
      </pc:sldChg>
      <pc:sldChg chg="modSp add del mod">
        <pc:chgData name="Jodionisio Muachifi" userId="ebfed2f7-5f17-4dd9-8ede-6cea30dd6be5" providerId="ADAL" clId="{F2F28444-B765-4C1D-8D75-34DD5714D03E}" dt="2022-06-09T21:06:19.841" v="3430" actId="2696"/>
        <pc:sldMkLst>
          <pc:docMk/>
          <pc:sldMk cId="2042481815" sldId="294"/>
        </pc:sldMkLst>
        <pc:spChg chg="mod">
          <ac:chgData name="Jodionisio Muachifi" userId="ebfed2f7-5f17-4dd9-8ede-6cea30dd6be5" providerId="ADAL" clId="{F2F28444-B765-4C1D-8D75-34DD5714D03E}" dt="2022-06-09T21:06:04.388" v="3427" actId="6549"/>
          <ac:spMkLst>
            <pc:docMk/>
            <pc:sldMk cId="2042481815" sldId="294"/>
            <ac:spMk id="9" creationId="{BC111372-8647-AF59-114C-5445EBDFE121}"/>
          </ac:spMkLst>
        </pc:spChg>
      </pc:sldChg>
      <pc:sldChg chg="modSp mod">
        <pc:chgData name="Jodionisio Muachifi" userId="ebfed2f7-5f17-4dd9-8ede-6cea30dd6be5" providerId="ADAL" clId="{F2F28444-B765-4C1D-8D75-34DD5714D03E}" dt="2022-06-13T19:37:40.780" v="3498" actId="208"/>
        <pc:sldMkLst>
          <pc:docMk/>
          <pc:sldMk cId="2802964067" sldId="295"/>
        </pc:sldMkLst>
        <pc:picChg chg="mod">
          <ac:chgData name="Jodionisio Muachifi" userId="ebfed2f7-5f17-4dd9-8ede-6cea30dd6be5" providerId="ADAL" clId="{F2F28444-B765-4C1D-8D75-34DD5714D03E}" dt="2022-06-13T19:37:40.780" v="3498" actId="208"/>
          <ac:picMkLst>
            <pc:docMk/>
            <pc:sldMk cId="2802964067" sldId="295"/>
            <ac:picMk id="2" creationId="{890E9E8E-49FF-FC81-C354-CE95E8E10DE6}"/>
          </ac:picMkLst>
        </pc:picChg>
      </pc:sldChg>
      <pc:sldChg chg="modSp mod">
        <pc:chgData name="Jodionisio Muachifi" userId="ebfed2f7-5f17-4dd9-8ede-6cea30dd6be5" providerId="ADAL" clId="{F2F28444-B765-4C1D-8D75-34DD5714D03E}" dt="2022-06-13T19:42:10.051" v="3531" actId="207"/>
        <pc:sldMkLst>
          <pc:docMk/>
          <pc:sldMk cId="839774369" sldId="297"/>
        </pc:sldMkLst>
        <pc:spChg chg="mod">
          <ac:chgData name="Jodionisio Muachifi" userId="ebfed2f7-5f17-4dd9-8ede-6cea30dd6be5" providerId="ADAL" clId="{F2F28444-B765-4C1D-8D75-34DD5714D03E}" dt="2022-06-13T19:42:10.051" v="3531" actId="207"/>
          <ac:spMkLst>
            <pc:docMk/>
            <pc:sldMk cId="839774369" sldId="297"/>
            <ac:spMk id="29" creationId="{00000000-0000-0000-0000-000000000000}"/>
          </ac:spMkLst>
        </pc:spChg>
        <pc:spChg chg="mod">
          <ac:chgData name="Jodionisio Muachifi" userId="ebfed2f7-5f17-4dd9-8ede-6cea30dd6be5" providerId="ADAL" clId="{F2F28444-B765-4C1D-8D75-34DD5714D03E}" dt="2022-06-13T19:42:10.051" v="3531" actId="207"/>
          <ac:spMkLst>
            <pc:docMk/>
            <pc:sldMk cId="839774369" sldId="297"/>
            <ac:spMk id="30" creationId="{00000000-0000-0000-0000-000000000000}"/>
          </ac:spMkLst>
        </pc:spChg>
        <pc:spChg chg="mod">
          <ac:chgData name="Jodionisio Muachifi" userId="ebfed2f7-5f17-4dd9-8ede-6cea30dd6be5" providerId="ADAL" clId="{F2F28444-B765-4C1D-8D75-34DD5714D03E}" dt="2022-06-13T19:42:10.051" v="3531" actId="207"/>
          <ac:spMkLst>
            <pc:docMk/>
            <pc:sldMk cId="839774369" sldId="297"/>
            <ac:spMk id="31" creationId="{00000000-0000-0000-0000-000000000000}"/>
          </ac:spMkLst>
        </pc:spChg>
      </pc:sldChg>
      <pc:sldChg chg="modSp mod">
        <pc:chgData name="Jodionisio Muachifi" userId="ebfed2f7-5f17-4dd9-8ede-6cea30dd6be5" providerId="ADAL" clId="{F2F28444-B765-4C1D-8D75-34DD5714D03E}" dt="2022-06-13T19:42:02.517" v="3530" actId="207"/>
        <pc:sldMkLst>
          <pc:docMk/>
          <pc:sldMk cId="1187510185" sldId="298"/>
        </pc:sldMkLst>
        <pc:spChg chg="mod">
          <ac:chgData name="Jodionisio Muachifi" userId="ebfed2f7-5f17-4dd9-8ede-6cea30dd6be5" providerId="ADAL" clId="{F2F28444-B765-4C1D-8D75-34DD5714D03E}" dt="2022-06-13T19:42:02.517" v="3530" actId="207"/>
          <ac:spMkLst>
            <pc:docMk/>
            <pc:sldMk cId="1187510185" sldId="298"/>
            <ac:spMk id="29" creationId="{00000000-0000-0000-0000-000000000000}"/>
          </ac:spMkLst>
        </pc:spChg>
        <pc:spChg chg="mod">
          <ac:chgData name="Jodionisio Muachifi" userId="ebfed2f7-5f17-4dd9-8ede-6cea30dd6be5" providerId="ADAL" clId="{F2F28444-B765-4C1D-8D75-34DD5714D03E}" dt="2022-06-13T19:42:02.517" v="3530" actId="207"/>
          <ac:spMkLst>
            <pc:docMk/>
            <pc:sldMk cId="1187510185" sldId="298"/>
            <ac:spMk id="30" creationId="{00000000-0000-0000-0000-000000000000}"/>
          </ac:spMkLst>
        </pc:spChg>
        <pc:spChg chg="mod">
          <ac:chgData name="Jodionisio Muachifi" userId="ebfed2f7-5f17-4dd9-8ede-6cea30dd6be5" providerId="ADAL" clId="{F2F28444-B765-4C1D-8D75-34DD5714D03E}" dt="2022-06-13T19:42:02.517" v="3530" actId="207"/>
          <ac:spMkLst>
            <pc:docMk/>
            <pc:sldMk cId="1187510185" sldId="298"/>
            <ac:spMk id="31" creationId="{00000000-0000-0000-0000-000000000000}"/>
          </ac:spMkLst>
        </pc:spChg>
      </pc:sldChg>
      <pc:sldChg chg="modSp mod">
        <pc:chgData name="Jodionisio Muachifi" userId="ebfed2f7-5f17-4dd9-8ede-6cea30dd6be5" providerId="ADAL" clId="{F2F28444-B765-4C1D-8D75-34DD5714D03E}" dt="2022-06-13T19:41:45.796" v="3528" actId="207"/>
        <pc:sldMkLst>
          <pc:docMk/>
          <pc:sldMk cId="2899842408" sldId="301"/>
        </pc:sldMkLst>
        <pc:spChg chg="mod">
          <ac:chgData name="Jodionisio Muachifi" userId="ebfed2f7-5f17-4dd9-8ede-6cea30dd6be5" providerId="ADAL" clId="{F2F28444-B765-4C1D-8D75-34DD5714D03E}" dt="2022-06-13T19:41:45.796" v="3528" actId="207"/>
          <ac:spMkLst>
            <pc:docMk/>
            <pc:sldMk cId="2899842408" sldId="301"/>
            <ac:spMk id="29" creationId="{00000000-0000-0000-0000-000000000000}"/>
          </ac:spMkLst>
        </pc:spChg>
        <pc:spChg chg="mod">
          <ac:chgData name="Jodionisio Muachifi" userId="ebfed2f7-5f17-4dd9-8ede-6cea30dd6be5" providerId="ADAL" clId="{F2F28444-B765-4C1D-8D75-34DD5714D03E}" dt="2022-06-13T19:41:45.796" v="3528" actId="207"/>
          <ac:spMkLst>
            <pc:docMk/>
            <pc:sldMk cId="2899842408" sldId="301"/>
            <ac:spMk id="30" creationId="{00000000-0000-0000-0000-000000000000}"/>
          </ac:spMkLst>
        </pc:spChg>
        <pc:spChg chg="mod">
          <ac:chgData name="Jodionisio Muachifi" userId="ebfed2f7-5f17-4dd9-8ede-6cea30dd6be5" providerId="ADAL" clId="{F2F28444-B765-4C1D-8D75-34DD5714D03E}" dt="2022-06-13T19:41:45.796" v="3528" actId="207"/>
          <ac:spMkLst>
            <pc:docMk/>
            <pc:sldMk cId="2899842408" sldId="301"/>
            <ac:spMk id="31" creationId="{00000000-0000-0000-0000-000000000000}"/>
          </ac:spMkLst>
        </pc:spChg>
      </pc:sldChg>
      <pc:sldMasterChg chg="modTransition">
        <pc:chgData name="Jodionisio Muachifi" userId="ebfed2f7-5f17-4dd9-8ede-6cea30dd6be5" providerId="ADAL" clId="{F2F28444-B765-4C1D-8D75-34DD5714D03E}" dt="2022-06-08T08:53:39.262" v="51"/>
        <pc:sldMasterMkLst>
          <pc:docMk/>
          <pc:sldMasterMk cId="1053439533" sldId="2147483650"/>
        </pc:sldMasterMkLst>
      </pc:sldMasterChg>
    </pc:docChg>
  </pc:docChgLst>
  <pc:docChgLst>
    <pc:chgData name="Guest User" userId="S::urn:spo:anon#62979873cb8b258d55285574f12226bb6cbfd5642e819bb78e33f58ee8266604::" providerId="AD" clId="Web-{5CD3B1E1-9A66-428A-B43B-CFE7379D36C6}"/>
    <pc:docChg chg="modSld">
      <pc:chgData name="Guest User" userId="S::urn:spo:anon#62979873cb8b258d55285574f12226bb6cbfd5642e819bb78e33f58ee8266604::" providerId="AD" clId="Web-{5CD3B1E1-9A66-428A-B43B-CFE7379D36C6}" dt="2022-06-08T17:45:51.706" v="100" actId="20577"/>
      <pc:docMkLst>
        <pc:docMk/>
      </pc:docMkLst>
      <pc:sldChg chg="modSp">
        <pc:chgData name="Guest User" userId="S::urn:spo:anon#62979873cb8b258d55285574f12226bb6cbfd5642e819bb78e33f58ee8266604::" providerId="AD" clId="Web-{5CD3B1E1-9A66-428A-B43B-CFE7379D36C6}" dt="2022-06-08T17:36:56.917" v="58" actId="20577"/>
        <pc:sldMkLst>
          <pc:docMk/>
          <pc:sldMk cId="0" sldId="261"/>
        </pc:sldMkLst>
        <pc:spChg chg="mod">
          <ac:chgData name="Guest User" userId="S::urn:spo:anon#62979873cb8b258d55285574f12226bb6cbfd5642e819bb78e33f58ee8266604::" providerId="AD" clId="Web-{5CD3B1E1-9A66-428A-B43B-CFE7379D36C6}" dt="2022-06-08T17:35:02.744" v="54" actId="20577"/>
          <ac:spMkLst>
            <pc:docMk/>
            <pc:sldMk cId="0" sldId="261"/>
            <ac:spMk id="4" creationId="{A23421F4-5698-8637-4AC0-3942ACA82352}"/>
          </ac:spMkLst>
        </pc:spChg>
        <pc:spChg chg="mod">
          <ac:chgData name="Guest User" userId="S::urn:spo:anon#62979873cb8b258d55285574f12226bb6cbfd5642e819bb78e33f58ee8266604::" providerId="AD" clId="Web-{5CD3B1E1-9A66-428A-B43B-CFE7379D36C6}" dt="2022-06-08T17:36:56.917" v="58" actId="20577"/>
          <ac:spMkLst>
            <pc:docMk/>
            <pc:sldMk cId="0" sldId="261"/>
            <ac:spMk id="137" creationId="{87E34EEE-A32D-DE59-7B0B-FEEC444F537A}"/>
          </ac:spMkLst>
        </pc:spChg>
      </pc:sldChg>
      <pc:sldChg chg="addSp delSp modSp">
        <pc:chgData name="Guest User" userId="S::urn:spo:anon#62979873cb8b258d55285574f12226bb6cbfd5642e819bb78e33f58ee8266604::" providerId="AD" clId="Web-{5CD3B1E1-9A66-428A-B43B-CFE7379D36C6}" dt="2022-06-08T17:26:58.315" v="33"/>
        <pc:sldMkLst>
          <pc:docMk/>
          <pc:sldMk cId="0" sldId="282"/>
        </pc:sldMkLst>
        <pc:spChg chg="add del mod">
          <ac:chgData name="Guest User" userId="S::urn:spo:anon#62979873cb8b258d55285574f12226bb6cbfd5642e819bb78e33f58ee8266604::" providerId="AD" clId="Web-{5CD3B1E1-9A66-428A-B43B-CFE7379D36C6}" dt="2022-06-08T17:26:58.315" v="33"/>
          <ac:spMkLst>
            <pc:docMk/>
            <pc:sldMk cId="0" sldId="282"/>
            <ac:spMk id="4" creationId="{581C2C36-2053-795C-3B53-2AE37E5A209E}"/>
          </ac:spMkLst>
        </pc:spChg>
        <pc:spChg chg="mod">
          <ac:chgData name="Guest User" userId="S::urn:spo:anon#62979873cb8b258d55285574f12226bb6cbfd5642e819bb78e33f58ee8266604::" providerId="AD" clId="Web-{5CD3B1E1-9A66-428A-B43B-CFE7379D36C6}" dt="2022-06-08T17:26:01.080" v="30" actId="20577"/>
          <ac:spMkLst>
            <pc:docMk/>
            <pc:sldMk cId="0" sldId="282"/>
            <ac:spMk id="35" creationId="{816C75B1-BAB3-9464-93FD-4CB906400109}"/>
          </ac:spMkLst>
        </pc:spChg>
      </pc:sldChg>
      <pc:sldChg chg="modSp">
        <pc:chgData name="Guest User" userId="S::urn:spo:anon#62979873cb8b258d55285574f12226bb6cbfd5642e819bb78e33f58ee8266604::" providerId="AD" clId="Web-{5CD3B1E1-9A66-428A-B43B-CFE7379D36C6}" dt="2022-06-08T17:45:51.706" v="100" actId="20577"/>
        <pc:sldMkLst>
          <pc:docMk/>
          <pc:sldMk cId="3868020577" sldId="283"/>
        </pc:sldMkLst>
        <pc:spChg chg="mod">
          <ac:chgData name="Guest User" userId="S::urn:spo:anon#62979873cb8b258d55285574f12226bb6cbfd5642e819bb78e33f58ee8266604::" providerId="AD" clId="Web-{5CD3B1E1-9A66-428A-B43B-CFE7379D36C6}" dt="2022-06-08T17:38:37.294" v="68" actId="1076"/>
          <ac:spMkLst>
            <pc:docMk/>
            <pc:sldMk cId="3868020577" sldId="283"/>
            <ac:spMk id="4" creationId="{A23421F4-5698-8637-4AC0-3942ACA82352}"/>
          </ac:spMkLst>
        </pc:spChg>
        <pc:spChg chg="mod">
          <ac:chgData name="Guest User" userId="S::urn:spo:anon#62979873cb8b258d55285574f12226bb6cbfd5642e819bb78e33f58ee8266604::" providerId="AD" clId="Web-{5CD3B1E1-9A66-428A-B43B-CFE7379D36C6}" dt="2022-06-08T17:45:51.706" v="100" actId="20577"/>
          <ac:spMkLst>
            <pc:docMk/>
            <pc:sldMk cId="3868020577" sldId="283"/>
            <ac:spMk id="137" creationId="{87E34EEE-A32D-DE59-7B0B-FEEC444F537A}"/>
          </ac:spMkLst>
        </pc:spChg>
      </pc:sldChg>
    </pc:docChg>
  </pc:docChgLst>
  <pc:docChgLst>
    <pc:chgData name="Utilizador Convidado" userId="S::urn:spo:anon#85206f8e89d700f6c6fd521444e2c7e44c2153e5de84503b8f7387b4bfe48104::" providerId="AD" clId="Web-{E9501ED5-32F4-8599-0389-F82601448B8E}"/>
    <pc:docChg chg="addSld delSld modSld">
      <pc:chgData name="Utilizador Convidado" userId="S::urn:spo:anon#85206f8e89d700f6c6fd521444e2c7e44c2153e5de84503b8f7387b4bfe48104::" providerId="AD" clId="Web-{E9501ED5-32F4-8599-0389-F82601448B8E}" dt="2022-06-13T15:22:51.571" v="212" actId="1076"/>
      <pc:docMkLst>
        <pc:docMk/>
      </pc:docMkLst>
      <pc:sldChg chg="modSp">
        <pc:chgData name="Utilizador Convidado" userId="S::urn:spo:anon#85206f8e89d700f6c6fd521444e2c7e44c2153e5de84503b8f7387b4bfe48104::" providerId="AD" clId="Web-{E9501ED5-32F4-8599-0389-F82601448B8E}" dt="2022-06-13T15:17:15.093" v="115" actId="1076"/>
        <pc:sldMkLst>
          <pc:docMk/>
          <pc:sldMk cId="0" sldId="257"/>
        </pc:sldMkLst>
        <pc:spChg chg="mod">
          <ac:chgData name="Utilizador Convidado" userId="S::urn:spo:anon#85206f8e89d700f6c6fd521444e2c7e44c2153e5de84503b8f7387b4bfe48104::" providerId="AD" clId="Web-{E9501ED5-32F4-8599-0389-F82601448B8E}" dt="2022-06-13T15:16:28.560" v="110" actId="1076"/>
          <ac:spMkLst>
            <pc:docMk/>
            <pc:sldMk cId="0" sldId="257"/>
            <ac:spMk id="4" creationId="{BC711627-417B-B199-1286-A1D367D49D65}"/>
          </ac:spMkLst>
        </pc:spChg>
        <pc:spChg chg="mod">
          <ac:chgData name="Utilizador Convidado" userId="S::urn:spo:anon#85206f8e89d700f6c6fd521444e2c7e44c2153e5de84503b8f7387b4bfe48104::" providerId="AD" clId="Web-{E9501ED5-32F4-8599-0389-F82601448B8E}" dt="2022-06-13T15:16:41.670" v="113" actId="1076"/>
          <ac:spMkLst>
            <pc:docMk/>
            <pc:sldMk cId="0" sldId="257"/>
            <ac:spMk id="31" creationId="{00000000-0000-0000-0000-000000000000}"/>
          </ac:spMkLst>
        </pc:spChg>
        <pc:spChg chg="mod">
          <ac:chgData name="Utilizador Convidado" userId="S::urn:spo:anon#85206f8e89d700f6c6fd521444e2c7e44c2153e5de84503b8f7387b4bfe48104::" providerId="AD" clId="Web-{E9501ED5-32F4-8599-0389-F82601448B8E}" dt="2022-06-13T15:16:38.998" v="112" actId="1076"/>
          <ac:spMkLst>
            <pc:docMk/>
            <pc:sldMk cId="0" sldId="257"/>
            <ac:spMk id="32" creationId="{00000000-0000-0000-0000-000000000000}"/>
          </ac:spMkLst>
        </pc:spChg>
        <pc:spChg chg="mod">
          <ac:chgData name="Utilizador Convidado" userId="S::urn:spo:anon#85206f8e89d700f6c6fd521444e2c7e44c2153e5de84503b8f7387b4bfe48104::" providerId="AD" clId="Web-{E9501ED5-32F4-8599-0389-F82601448B8E}" dt="2022-06-13T15:17:15.093" v="115" actId="1076"/>
          <ac:spMkLst>
            <pc:docMk/>
            <pc:sldMk cId="0" sldId="257"/>
            <ac:spMk id="33" creationId="{00000000-0000-0000-0000-000000000000}"/>
          </ac:spMkLst>
        </pc:spChg>
        <pc:picChg chg="mod">
          <ac:chgData name="Utilizador Convidado" userId="S::urn:spo:anon#85206f8e89d700f6c6fd521444e2c7e44c2153e5de84503b8f7387b4bfe48104::" providerId="AD" clId="Web-{E9501ED5-32F4-8599-0389-F82601448B8E}" dt="2022-06-13T15:16:43.998" v="114" actId="1076"/>
          <ac:picMkLst>
            <pc:docMk/>
            <pc:sldMk cId="0" sldId="257"/>
            <ac:picMk id="7" creationId="{70C5DD27-A963-EFE1-B827-5A4501E2F5A3}"/>
          </ac:picMkLst>
        </pc:picChg>
      </pc:sldChg>
      <pc:sldChg chg="del">
        <pc:chgData name="Utilizador Convidado" userId="S::urn:spo:anon#85206f8e89d700f6c6fd521444e2c7e44c2153e5de84503b8f7387b4bfe48104::" providerId="AD" clId="Web-{E9501ED5-32F4-8599-0389-F82601448B8E}" dt="2022-06-13T15:03:52.632" v="71"/>
        <pc:sldMkLst>
          <pc:docMk/>
          <pc:sldMk cId="0" sldId="261"/>
        </pc:sldMkLst>
      </pc:sldChg>
      <pc:sldChg chg="modSp">
        <pc:chgData name="Utilizador Convidado" userId="S::urn:spo:anon#85206f8e89d700f6c6fd521444e2c7e44c2153e5de84503b8f7387b4bfe48104::" providerId="AD" clId="Web-{E9501ED5-32F4-8599-0389-F82601448B8E}" dt="2022-06-13T15:20:24.895" v="163" actId="1076"/>
        <pc:sldMkLst>
          <pc:docMk/>
          <pc:sldMk cId="0" sldId="280"/>
        </pc:sldMkLst>
        <pc:spChg chg="mod">
          <ac:chgData name="Utilizador Convidado" userId="S::urn:spo:anon#85206f8e89d700f6c6fd521444e2c7e44c2153e5de84503b8f7387b4bfe48104::" providerId="AD" clId="Web-{E9501ED5-32F4-8599-0389-F82601448B8E}" dt="2022-06-13T15:20:15.989" v="162" actId="20577"/>
          <ac:spMkLst>
            <pc:docMk/>
            <pc:sldMk cId="0" sldId="280"/>
            <ac:spMk id="8" creationId="{144855FC-5EB1-7BA5-C347-FC7D626640D8}"/>
          </ac:spMkLst>
        </pc:spChg>
        <pc:picChg chg="mod">
          <ac:chgData name="Utilizador Convidado" userId="S::urn:spo:anon#85206f8e89d700f6c6fd521444e2c7e44c2153e5de84503b8f7387b4bfe48104::" providerId="AD" clId="Web-{E9501ED5-32F4-8599-0389-F82601448B8E}" dt="2022-06-13T15:20:24.895" v="163" actId="1076"/>
          <ac:picMkLst>
            <pc:docMk/>
            <pc:sldMk cId="0" sldId="280"/>
            <ac:picMk id="2" creationId="{A3D64DEE-8242-AE0B-C755-7051D8CE4F45}"/>
          </ac:picMkLst>
        </pc:picChg>
      </pc:sldChg>
      <pc:sldChg chg="delSp modSp add del">
        <pc:chgData name="Utilizador Convidado" userId="S::urn:spo:anon#85206f8e89d700f6c6fd521444e2c7e44c2153e5de84503b8f7387b4bfe48104::" providerId="AD" clId="Web-{E9501ED5-32F4-8599-0389-F82601448B8E}" dt="2022-06-13T15:17:57.563" v="124"/>
        <pc:sldMkLst>
          <pc:docMk/>
          <pc:sldMk cId="3868020577" sldId="283"/>
        </pc:sldMkLst>
        <pc:spChg chg="mod">
          <ac:chgData name="Utilizador Convidado" userId="S::urn:spo:anon#85206f8e89d700f6c6fd521444e2c7e44c2153e5de84503b8f7387b4bfe48104::" providerId="AD" clId="Web-{E9501ED5-32F4-8599-0389-F82601448B8E}" dt="2022-06-13T15:17:27.156" v="116" actId="1076"/>
          <ac:spMkLst>
            <pc:docMk/>
            <pc:sldMk cId="3868020577" sldId="283"/>
            <ac:spMk id="4" creationId="{A23421F4-5698-8637-4AC0-3942ACA82352}"/>
          </ac:spMkLst>
        </pc:spChg>
        <pc:spChg chg="del">
          <ac:chgData name="Utilizador Convidado" userId="S::urn:spo:anon#85206f8e89d700f6c6fd521444e2c7e44c2153e5de84503b8f7387b4bfe48104::" providerId="AD" clId="Web-{E9501ED5-32F4-8599-0389-F82601448B8E}" dt="2022-06-13T15:17:57.563" v="124"/>
          <ac:spMkLst>
            <pc:docMk/>
            <pc:sldMk cId="3868020577" sldId="283"/>
            <ac:spMk id="8" creationId="{4DD95CCD-BE32-DC43-EEE3-7CC53384CFAA}"/>
          </ac:spMkLst>
        </pc:spChg>
        <pc:spChg chg="mod">
          <ac:chgData name="Utilizador Convidado" userId="S::urn:spo:anon#85206f8e89d700f6c6fd521444e2c7e44c2153e5de84503b8f7387b4bfe48104::" providerId="AD" clId="Web-{E9501ED5-32F4-8599-0389-F82601448B8E}" dt="2022-06-13T15:17:44.734" v="122" actId="1076"/>
          <ac:spMkLst>
            <pc:docMk/>
            <pc:sldMk cId="3868020577" sldId="283"/>
            <ac:spMk id="131" creationId="{6C6FF99B-4491-D6C7-A241-87F79CF2EEFF}"/>
          </ac:spMkLst>
        </pc:spChg>
        <pc:spChg chg="mod">
          <ac:chgData name="Utilizador Convidado" userId="S::urn:spo:anon#85206f8e89d700f6c6fd521444e2c7e44c2153e5de84503b8f7387b4bfe48104::" providerId="AD" clId="Web-{E9501ED5-32F4-8599-0389-F82601448B8E}" dt="2022-06-13T15:17:40.219" v="120" actId="1076"/>
          <ac:spMkLst>
            <pc:docMk/>
            <pc:sldMk cId="3868020577" sldId="283"/>
            <ac:spMk id="137" creationId="{87E34EEE-A32D-DE59-7B0B-FEEC444F537A}"/>
          </ac:spMkLst>
        </pc:spChg>
        <pc:grpChg chg="mod">
          <ac:chgData name="Utilizador Convidado" userId="S::urn:spo:anon#85206f8e89d700f6c6fd521444e2c7e44c2153e5de84503b8f7387b4bfe48104::" providerId="AD" clId="Web-{E9501ED5-32F4-8599-0389-F82601448B8E}" dt="2022-06-13T15:17:31.375" v="118" actId="1076"/>
          <ac:grpSpMkLst>
            <pc:docMk/>
            <pc:sldMk cId="3868020577" sldId="283"/>
            <ac:grpSpMk id="5" creationId="{864EFCB7-8BC4-9965-273B-F2D97845EFC5}"/>
          </ac:grpSpMkLst>
        </pc:grpChg>
        <pc:grpChg chg="mod">
          <ac:chgData name="Utilizador Convidado" userId="S::urn:spo:anon#85206f8e89d700f6c6fd521444e2c7e44c2153e5de84503b8f7387b4bfe48104::" providerId="AD" clId="Web-{E9501ED5-32F4-8599-0389-F82601448B8E}" dt="2022-06-13T15:17:47.906" v="123" actId="1076"/>
          <ac:grpSpMkLst>
            <pc:docMk/>
            <pc:sldMk cId="3868020577" sldId="283"/>
            <ac:grpSpMk id="6" creationId="{1C623AC0-F397-3C5E-D40B-1091AE24CDD4}"/>
          </ac:grpSpMkLst>
        </pc:grpChg>
        <pc:cxnChg chg="del">
          <ac:chgData name="Utilizador Convidado" userId="S::urn:spo:anon#85206f8e89d700f6c6fd521444e2c7e44c2153e5de84503b8f7387b4bfe48104::" providerId="AD" clId="Web-{E9501ED5-32F4-8599-0389-F82601448B8E}" dt="2022-06-13T15:17:33.515" v="119"/>
          <ac:cxnSpMkLst>
            <pc:docMk/>
            <pc:sldMk cId="3868020577" sldId="283"/>
            <ac:cxnSpMk id="138" creationId="{447FA6AF-1615-7AD8-7E59-67F59E4305A9}"/>
          </ac:cxnSpMkLst>
        </pc:cxnChg>
      </pc:sldChg>
      <pc:sldChg chg="addSp delSp modSp">
        <pc:chgData name="Utilizador Convidado" userId="S::urn:spo:anon#85206f8e89d700f6c6fd521444e2c7e44c2153e5de84503b8f7387b4bfe48104::" providerId="AD" clId="Web-{E9501ED5-32F4-8599-0389-F82601448B8E}" dt="2022-06-13T15:18:19.939" v="130" actId="1076"/>
        <pc:sldMkLst>
          <pc:docMk/>
          <pc:sldMk cId="409924344" sldId="284"/>
        </pc:sldMkLst>
        <pc:spChg chg="mod">
          <ac:chgData name="Utilizador Convidado" userId="S::urn:spo:anon#85206f8e89d700f6c6fd521444e2c7e44c2153e5de84503b8f7387b4bfe48104::" providerId="AD" clId="Web-{E9501ED5-32F4-8599-0389-F82601448B8E}" dt="2022-06-13T15:04:36.993" v="82" actId="1076"/>
          <ac:spMkLst>
            <pc:docMk/>
            <pc:sldMk cId="409924344" sldId="284"/>
            <ac:spMk id="4" creationId="{A23421F4-5698-8637-4AC0-3942ACA82352}"/>
          </ac:spMkLst>
        </pc:spChg>
        <pc:spChg chg="add mod">
          <ac:chgData name="Utilizador Convidado" userId="S::urn:spo:anon#85206f8e89d700f6c6fd521444e2c7e44c2153e5de84503b8f7387b4bfe48104::" providerId="AD" clId="Web-{E9501ED5-32F4-8599-0389-F82601448B8E}" dt="2022-06-13T15:15:56.716" v="108" actId="1076"/>
          <ac:spMkLst>
            <pc:docMk/>
            <pc:sldMk cId="409924344" sldId="284"/>
            <ac:spMk id="7" creationId="{F562064A-79A4-8F73-C3AE-22148C432FAF}"/>
          </ac:spMkLst>
        </pc:spChg>
        <pc:spChg chg="add mod">
          <ac:chgData name="Utilizador Convidado" userId="S::urn:spo:anon#85206f8e89d700f6c6fd521444e2c7e44c2153e5de84503b8f7387b4bfe48104::" providerId="AD" clId="Web-{E9501ED5-32F4-8599-0389-F82601448B8E}" dt="2022-06-13T15:18:19.939" v="130" actId="1076"/>
          <ac:spMkLst>
            <pc:docMk/>
            <pc:sldMk cId="409924344" sldId="284"/>
            <ac:spMk id="10" creationId="{0D13F83E-FB41-A31A-9C7B-E64A1C9C03E1}"/>
          </ac:spMkLst>
        </pc:spChg>
        <pc:spChg chg="mod">
          <ac:chgData name="Utilizador Convidado" userId="S::urn:spo:anon#85206f8e89d700f6c6fd521444e2c7e44c2153e5de84503b8f7387b4bfe48104::" providerId="AD" clId="Web-{E9501ED5-32F4-8599-0389-F82601448B8E}" dt="2022-06-13T15:18:11.345" v="127" actId="14100"/>
          <ac:spMkLst>
            <pc:docMk/>
            <pc:sldMk cId="409924344" sldId="284"/>
            <ac:spMk id="21" creationId="{4E92FF3E-2AA4-4C35-4705-904A67CC6238}"/>
          </ac:spMkLst>
        </pc:spChg>
        <pc:spChg chg="add del mod">
          <ac:chgData name="Utilizador Convidado" userId="S::urn:spo:anon#85206f8e89d700f6c6fd521444e2c7e44c2153e5de84503b8f7387b4bfe48104::" providerId="AD" clId="Web-{E9501ED5-32F4-8599-0389-F82601448B8E}" dt="2022-06-13T15:15:33.731" v="105"/>
          <ac:spMkLst>
            <pc:docMk/>
            <pc:sldMk cId="409924344" sldId="284"/>
            <ac:spMk id="37" creationId="{00000000-0000-0000-0000-000000000000}"/>
          </ac:spMkLst>
        </pc:spChg>
        <pc:grpChg chg="mod">
          <ac:chgData name="Utilizador Convidado" userId="S::urn:spo:anon#85206f8e89d700f6c6fd521444e2c7e44c2153e5de84503b8f7387b4bfe48104::" providerId="AD" clId="Web-{E9501ED5-32F4-8599-0389-F82601448B8E}" dt="2022-06-13T15:15:50.481" v="107" actId="1076"/>
          <ac:grpSpMkLst>
            <pc:docMk/>
            <pc:sldMk cId="409924344" sldId="284"/>
            <ac:grpSpMk id="5" creationId="{864EFCB7-8BC4-9965-273B-F2D97845EFC5}"/>
          </ac:grpSpMkLst>
        </pc:grpChg>
        <pc:grpChg chg="add mod">
          <ac:chgData name="Utilizador Convidado" userId="S::urn:spo:anon#85206f8e89d700f6c6fd521444e2c7e44c2153e5de84503b8f7387b4bfe48104::" providerId="AD" clId="Web-{E9501ED5-32F4-8599-0389-F82601448B8E}" dt="2022-06-13T15:15:27.637" v="102" actId="1076"/>
          <ac:grpSpMkLst>
            <pc:docMk/>
            <pc:sldMk cId="409924344" sldId="284"/>
            <ac:grpSpMk id="6" creationId="{237EDA39-E883-FDB7-F3D4-9C619E6A16F5}"/>
          </ac:grpSpMkLst>
        </pc:grpChg>
        <pc:grpChg chg="add mod">
          <ac:chgData name="Utilizador Convidado" userId="S::urn:spo:anon#85206f8e89d700f6c6fd521444e2c7e44c2153e5de84503b8f7387b4bfe48104::" providerId="AD" clId="Web-{E9501ED5-32F4-8599-0389-F82601448B8E}" dt="2022-06-13T15:18:16.517" v="129" actId="1076"/>
          <ac:grpSpMkLst>
            <pc:docMk/>
            <pc:sldMk cId="409924344" sldId="284"/>
            <ac:grpSpMk id="8" creationId="{B8AF3159-AD3A-E336-0D1E-7F6C7C36AFFB}"/>
          </ac:grpSpMkLst>
        </pc:grpChg>
        <pc:picChg chg="mod">
          <ac:chgData name="Utilizador Convidado" userId="S::urn:spo:anon#85206f8e89d700f6c6fd521444e2c7e44c2153e5de84503b8f7387b4bfe48104::" providerId="AD" clId="Web-{E9501ED5-32F4-8599-0389-F82601448B8E}" dt="2022-06-13T15:04:07.477" v="77" actId="1076"/>
          <ac:picMkLst>
            <pc:docMk/>
            <pc:sldMk cId="409924344" sldId="284"/>
            <ac:picMk id="2" creationId="{E5D9C03A-A3F0-AE89-5673-6D56CEEC966F}"/>
          </ac:picMkLst>
        </pc:picChg>
        <pc:cxnChg chg="add del mod">
          <ac:chgData name="Utilizador Convidado" userId="S::urn:spo:anon#85206f8e89d700f6c6fd521444e2c7e44c2153e5de84503b8f7387b4bfe48104::" providerId="AD" clId="Web-{E9501ED5-32F4-8599-0389-F82601448B8E}" dt="2022-06-13T15:03:58.992" v="73"/>
          <ac:cxnSpMkLst>
            <pc:docMk/>
            <pc:sldMk cId="409924344" sldId="284"/>
            <ac:cxnSpMk id="11" creationId="{0C50410A-4F2B-64A7-C2CC-65E6A2429C0F}"/>
          </ac:cxnSpMkLst>
        </pc:cxnChg>
      </pc:sldChg>
      <pc:sldChg chg="modSp">
        <pc:chgData name="Utilizador Convidado" userId="S::urn:spo:anon#85206f8e89d700f6c6fd521444e2c7e44c2153e5de84503b8f7387b4bfe48104::" providerId="AD" clId="Web-{E9501ED5-32F4-8599-0389-F82601448B8E}" dt="2022-06-13T15:22:51.571" v="212" actId="1076"/>
        <pc:sldMkLst>
          <pc:docMk/>
          <pc:sldMk cId="2031450697" sldId="289"/>
        </pc:sldMkLst>
        <pc:spChg chg="mod">
          <ac:chgData name="Utilizador Convidado" userId="S::urn:spo:anon#85206f8e89d700f6c6fd521444e2c7e44c2153e5de84503b8f7387b4bfe48104::" providerId="AD" clId="Web-{E9501ED5-32F4-8599-0389-F82601448B8E}" dt="2022-06-13T15:22:51.571" v="212" actId="1076"/>
          <ac:spMkLst>
            <pc:docMk/>
            <pc:sldMk cId="2031450697" sldId="289"/>
            <ac:spMk id="2" creationId="{0DC6E180-9C18-9139-B3D5-B394AF5421EB}"/>
          </ac:spMkLst>
        </pc:spChg>
        <pc:spChg chg="mod">
          <ac:chgData name="Utilizador Convidado" userId="S::urn:spo:anon#85206f8e89d700f6c6fd521444e2c7e44c2153e5de84503b8f7387b4bfe48104::" providerId="AD" clId="Web-{E9501ED5-32F4-8599-0389-F82601448B8E}" dt="2022-06-13T15:21:40.304" v="180" actId="20577"/>
          <ac:spMkLst>
            <pc:docMk/>
            <pc:sldMk cId="2031450697" sldId="289"/>
            <ac:spMk id="69" creationId="{00000000-0000-0000-0000-000000000000}"/>
          </ac:spMkLst>
        </pc:spChg>
        <pc:picChg chg="mod">
          <ac:chgData name="Utilizador Convidado" userId="S::urn:spo:anon#85206f8e89d700f6c6fd521444e2c7e44c2153e5de84503b8f7387b4bfe48104::" providerId="AD" clId="Web-{E9501ED5-32F4-8599-0389-F82601448B8E}" dt="2022-06-13T15:22:35.633" v="203" actId="1076"/>
          <ac:picMkLst>
            <pc:docMk/>
            <pc:sldMk cId="2031450697" sldId="289"/>
            <ac:picMk id="4" creationId="{4EBD333F-3B26-B18D-E423-36FCA422A3F0}"/>
          </ac:picMkLst>
        </pc:picChg>
      </pc:sldChg>
    </pc:docChg>
  </pc:docChgLst>
  <pc:docChgLst>
    <pc:chgData name="Utilizador Convidado" userId="S::urn:spo:anon#85206f8e89d700f6c6fd521444e2c7e44c2153e5de84503b8f7387b4bfe48104::" providerId="AD" clId="Web-{0E71338E-9EAF-2D4E-4B58-52637C8F63B8}"/>
    <pc:docChg chg="modSld">
      <pc:chgData name="Utilizador Convidado" userId="S::urn:spo:anon#85206f8e89d700f6c6fd521444e2c7e44c2153e5de84503b8f7387b4bfe48104::" providerId="AD" clId="Web-{0E71338E-9EAF-2D4E-4B58-52637C8F63B8}" dt="2022-06-13T14:03:12.810" v="26" actId="20577"/>
      <pc:docMkLst>
        <pc:docMk/>
      </pc:docMkLst>
      <pc:sldChg chg="modSp">
        <pc:chgData name="Utilizador Convidado" userId="S::urn:spo:anon#85206f8e89d700f6c6fd521444e2c7e44c2153e5de84503b8f7387b4bfe48104::" providerId="AD" clId="Web-{0E71338E-9EAF-2D4E-4B58-52637C8F63B8}" dt="2022-06-13T14:03:12.810" v="26" actId="20577"/>
        <pc:sldMkLst>
          <pc:docMk/>
          <pc:sldMk cId="3145817586" sldId="285"/>
        </pc:sldMkLst>
        <pc:graphicFrameChg chg="modGraphic">
          <ac:chgData name="Utilizador Convidado" userId="S::urn:spo:anon#85206f8e89d700f6c6fd521444e2c7e44c2153e5de84503b8f7387b4bfe48104::" providerId="AD" clId="Web-{0E71338E-9EAF-2D4E-4B58-52637C8F63B8}" dt="2022-06-13T14:03:12.810" v="26" actId="20577"/>
          <ac:graphicFrameMkLst>
            <pc:docMk/>
            <pc:sldMk cId="3145817586" sldId="285"/>
            <ac:graphicFrameMk id="5" creationId="{38D9AAFF-9E0C-4BC5-5147-C3382FFFADB4}"/>
          </ac:graphicFrameMkLst>
        </pc:graphicFrameChg>
      </pc:sldChg>
      <pc:sldChg chg="modSp">
        <pc:chgData name="Utilizador Convidado" userId="S::urn:spo:anon#85206f8e89d700f6c6fd521444e2c7e44c2153e5de84503b8f7387b4bfe48104::" providerId="AD" clId="Web-{0E71338E-9EAF-2D4E-4B58-52637C8F63B8}" dt="2022-06-13T14:03:05.419" v="22" actId="20577"/>
        <pc:sldMkLst>
          <pc:docMk/>
          <pc:sldMk cId="1045153092" sldId="286"/>
        </pc:sldMkLst>
        <pc:graphicFrameChg chg="modGraphic">
          <ac:chgData name="Utilizador Convidado" userId="S::urn:spo:anon#85206f8e89d700f6c6fd521444e2c7e44c2153e5de84503b8f7387b4bfe48104::" providerId="AD" clId="Web-{0E71338E-9EAF-2D4E-4B58-52637C8F63B8}" dt="2022-06-13T14:03:05.419" v="22" actId="20577"/>
          <ac:graphicFrameMkLst>
            <pc:docMk/>
            <pc:sldMk cId="1045153092" sldId="286"/>
            <ac:graphicFrameMk id="67" creationId="{639749D5-0AD3-7CF9-42A6-370D1BE9AD89}"/>
          </ac:graphicFrameMkLst>
        </pc:graphicFrameChg>
      </pc:sldChg>
    </pc:docChg>
  </pc:docChgLst>
  <pc:docChgLst>
    <pc:chgData name="Guest User" userId="S::urn:spo:anon#62979873cb8b258d55285574f12226bb6cbfd5642e819bb78e33f58ee8266604::" providerId="AD" clId="Web-{1E86FD18-943B-4882-ABF1-E5B6546A6DA9}"/>
    <pc:docChg chg="modSld">
      <pc:chgData name="Guest User" userId="S::urn:spo:anon#62979873cb8b258d55285574f12226bb6cbfd5642e819bb78e33f58ee8266604::" providerId="AD" clId="Web-{1E86FD18-943B-4882-ABF1-E5B6546A6DA9}" dt="2022-06-14T17:20:57.639" v="1" actId="1076"/>
      <pc:docMkLst>
        <pc:docMk/>
      </pc:docMkLst>
      <pc:sldChg chg="modSp">
        <pc:chgData name="Guest User" userId="S::urn:spo:anon#62979873cb8b258d55285574f12226bb6cbfd5642e819bb78e33f58ee8266604::" providerId="AD" clId="Web-{1E86FD18-943B-4882-ABF1-E5B6546A6DA9}" dt="2022-06-14T17:20:57.639" v="1" actId="1076"/>
        <pc:sldMkLst>
          <pc:docMk/>
          <pc:sldMk cId="0" sldId="282"/>
        </pc:sldMkLst>
        <pc:spChg chg="mod">
          <ac:chgData name="Guest User" userId="S::urn:spo:anon#62979873cb8b258d55285574f12226bb6cbfd5642e819bb78e33f58ee8266604::" providerId="AD" clId="Web-{1E86FD18-943B-4882-ABF1-E5B6546A6DA9}" dt="2022-06-14T17:20:57.639" v="1" actId="1076"/>
          <ac:spMkLst>
            <pc:docMk/>
            <pc:sldMk cId="0" sldId="282"/>
            <ac:spMk id="2" creationId="{00000000-0000-0000-0000-000000000000}"/>
          </ac:spMkLst>
        </pc:spChg>
        <pc:spChg chg="mod">
          <ac:chgData name="Guest User" userId="S::urn:spo:anon#62979873cb8b258d55285574f12226bb6cbfd5642e819bb78e33f58ee8266604::" providerId="AD" clId="Web-{1E86FD18-943B-4882-ABF1-E5B6546A6DA9}" dt="2022-06-14T17:20:51.701" v="0" actId="1076"/>
          <ac:spMkLst>
            <pc:docMk/>
            <pc:sldMk cId="0" sldId="282"/>
            <ac:spMk id="35" creationId="{816C75B1-BAB3-9464-93FD-4CB906400109}"/>
          </ac:spMkLst>
        </pc:spChg>
      </pc:sldChg>
    </pc:docChg>
  </pc:docChgLst>
  <pc:docChgLst>
    <pc:chgData name="Utilizador Convidado" userId="S::urn:spo:anon#6f6da8955eeb54d468d8882212fdcf976cc76f3fa52428d80f684e48573bdea6::" providerId="AD" clId="Web-{934BDDC9-AA62-052F-60C7-62290F0348F9}"/>
    <pc:docChg chg="modSld">
      <pc:chgData name="Utilizador Convidado" userId="S::urn:spo:anon#6f6da8955eeb54d468d8882212fdcf976cc76f3fa52428d80f684e48573bdea6::" providerId="AD" clId="Web-{934BDDC9-AA62-052F-60C7-62290F0348F9}" dt="2022-06-08T17:32:55.421" v="5" actId="20577"/>
      <pc:docMkLst>
        <pc:docMk/>
      </pc:docMkLst>
      <pc:sldChg chg="modSp">
        <pc:chgData name="Utilizador Convidado" userId="S::urn:spo:anon#6f6da8955eeb54d468d8882212fdcf976cc76f3fa52428d80f684e48573bdea6::" providerId="AD" clId="Web-{934BDDC9-AA62-052F-60C7-62290F0348F9}" dt="2022-06-08T17:31:14.310" v="2" actId="20577"/>
        <pc:sldMkLst>
          <pc:docMk/>
          <pc:sldMk cId="0" sldId="257"/>
        </pc:sldMkLst>
        <pc:spChg chg="mod">
          <ac:chgData name="Utilizador Convidado" userId="S::urn:spo:anon#6f6da8955eeb54d468d8882212fdcf976cc76f3fa52428d80f684e48573bdea6::" providerId="AD" clId="Web-{934BDDC9-AA62-052F-60C7-62290F0348F9}" dt="2022-06-08T17:31:14.310" v="2" actId="20577"/>
          <ac:spMkLst>
            <pc:docMk/>
            <pc:sldMk cId="0" sldId="257"/>
            <ac:spMk id="4" creationId="{BC711627-417B-B199-1286-A1D367D49D65}"/>
          </ac:spMkLst>
        </pc:spChg>
      </pc:sldChg>
      <pc:sldChg chg="modSp">
        <pc:chgData name="Utilizador Convidado" userId="S::urn:spo:anon#6f6da8955eeb54d468d8882212fdcf976cc76f3fa52428d80f684e48573bdea6::" providerId="AD" clId="Web-{934BDDC9-AA62-052F-60C7-62290F0348F9}" dt="2022-06-08T17:32:55.421" v="5" actId="20577"/>
        <pc:sldMkLst>
          <pc:docMk/>
          <pc:sldMk cId="0" sldId="261"/>
        </pc:sldMkLst>
        <pc:spChg chg="mod">
          <ac:chgData name="Utilizador Convidado" userId="S::urn:spo:anon#6f6da8955eeb54d468d8882212fdcf976cc76f3fa52428d80f684e48573bdea6::" providerId="AD" clId="Web-{934BDDC9-AA62-052F-60C7-62290F0348F9}" dt="2022-06-08T17:32:55.421" v="5" actId="20577"/>
          <ac:spMkLst>
            <pc:docMk/>
            <pc:sldMk cId="0" sldId="261"/>
            <ac:spMk id="4" creationId="{A23421F4-5698-8637-4AC0-3942ACA82352}"/>
          </ac:spMkLst>
        </pc:spChg>
      </pc:sldChg>
    </pc:docChg>
  </pc:docChgLst>
  <pc:docChgLst>
    <pc:chgData name="Utilizador Convidado" userId="S::urn:spo:anon#62979873cb8b258d55285574f12226bb6cbfd5642e819bb78e33f58ee8266604::" providerId="AD" clId="Web-{36494203-D112-4615-90B8-241CB62CBD6F}"/>
    <pc:docChg chg="addSld modSld">
      <pc:chgData name="Utilizador Convidado" userId="S::urn:spo:anon#62979873cb8b258d55285574f12226bb6cbfd5642e819bb78e33f58ee8266604::" providerId="AD" clId="Web-{36494203-D112-4615-90B8-241CB62CBD6F}" dt="2022-06-08T17:45:11.699" v="11"/>
      <pc:docMkLst>
        <pc:docMk/>
      </pc:docMkLst>
      <pc:sldChg chg="modSp">
        <pc:chgData name="Utilizador Convidado" userId="S::urn:spo:anon#62979873cb8b258d55285574f12226bb6cbfd5642e819bb78e33f58ee8266604::" providerId="AD" clId="Web-{36494203-D112-4615-90B8-241CB62CBD6F}" dt="2022-06-08T17:37:47.315" v="9" actId="20577"/>
        <pc:sldMkLst>
          <pc:docMk/>
          <pc:sldMk cId="0" sldId="261"/>
        </pc:sldMkLst>
        <pc:spChg chg="mod">
          <ac:chgData name="Utilizador Convidado" userId="S::urn:spo:anon#62979873cb8b258d55285574f12226bb6cbfd5642e819bb78e33f58ee8266604::" providerId="AD" clId="Web-{36494203-D112-4615-90B8-241CB62CBD6F}" dt="2022-06-08T17:37:11.674" v="7" actId="20577"/>
          <ac:spMkLst>
            <pc:docMk/>
            <pc:sldMk cId="0" sldId="261"/>
            <ac:spMk id="4" creationId="{A23421F4-5698-8637-4AC0-3942ACA82352}"/>
          </ac:spMkLst>
        </pc:spChg>
        <pc:spChg chg="mod">
          <ac:chgData name="Utilizador Convidado" userId="S::urn:spo:anon#62979873cb8b258d55285574f12226bb6cbfd5642e819bb78e33f58ee8266604::" providerId="AD" clId="Web-{36494203-D112-4615-90B8-241CB62CBD6F}" dt="2022-06-08T17:37:47.315" v="9" actId="20577"/>
          <ac:spMkLst>
            <pc:docMk/>
            <pc:sldMk cId="0" sldId="261"/>
            <ac:spMk id="137" creationId="{87E34EEE-A32D-DE59-7B0B-FEEC444F537A}"/>
          </ac:spMkLst>
        </pc:spChg>
      </pc:sldChg>
      <pc:sldChg chg="add replId">
        <pc:chgData name="Utilizador Convidado" userId="S::urn:spo:anon#62979873cb8b258d55285574f12226bb6cbfd5642e819bb78e33f58ee8266604::" providerId="AD" clId="Web-{36494203-D112-4615-90B8-241CB62CBD6F}" dt="2022-06-08T17:45:09.871" v="10"/>
        <pc:sldMkLst>
          <pc:docMk/>
          <pc:sldMk cId="3145817586" sldId="285"/>
        </pc:sldMkLst>
      </pc:sldChg>
      <pc:sldChg chg="add replId">
        <pc:chgData name="Utilizador Convidado" userId="S::urn:spo:anon#62979873cb8b258d55285574f12226bb6cbfd5642e819bb78e33f58ee8266604::" providerId="AD" clId="Web-{36494203-D112-4615-90B8-241CB62CBD6F}" dt="2022-06-08T17:45:11.699" v="11"/>
        <pc:sldMkLst>
          <pc:docMk/>
          <pc:sldMk cId="1045153092" sldId="286"/>
        </pc:sldMkLst>
      </pc:sldChg>
    </pc:docChg>
  </pc:docChgLst>
  <pc:docChgLst>
    <pc:chgData name="Marta Oliveira" userId="S::marta.alex@ua.pt::2563537a-ccb6-4ee1-bf53-1221ceeae5ff" providerId="AD" clId="Web-{8E535867-2F53-D3E1-872E-CA36F78FC880}"/>
    <pc:docChg chg="modSld">
      <pc:chgData name="Marta Oliveira" userId="S::marta.alex@ua.pt::2563537a-ccb6-4ee1-bf53-1221ceeae5ff" providerId="AD" clId="Web-{8E535867-2F53-D3E1-872E-CA36F78FC880}" dt="2022-06-08T21:59:01.044" v="1" actId="1076"/>
      <pc:docMkLst>
        <pc:docMk/>
      </pc:docMkLst>
      <pc:sldChg chg="modSp">
        <pc:chgData name="Marta Oliveira" userId="S::marta.alex@ua.pt::2563537a-ccb6-4ee1-bf53-1221ceeae5ff" providerId="AD" clId="Web-{8E535867-2F53-D3E1-872E-CA36F78FC880}" dt="2022-06-08T21:59:01.044" v="1" actId="1076"/>
        <pc:sldMkLst>
          <pc:docMk/>
          <pc:sldMk cId="0" sldId="261"/>
        </pc:sldMkLst>
        <pc:spChg chg="mod">
          <ac:chgData name="Marta Oliveira" userId="S::marta.alex@ua.pt::2563537a-ccb6-4ee1-bf53-1221ceeae5ff" providerId="AD" clId="Web-{8E535867-2F53-D3E1-872E-CA36F78FC880}" dt="2022-06-08T21:58:57.076" v="0" actId="1076"/>
          <ac:spMkLst>
            <pc:docMk/>
            <pc:sldMk cId="0" sldId="261"/>
            <ac:spMk id="4" creationId="{A23421F4-5698-8637-4AC0-3942ACA82352}"/>
          </ac:spMkLst>
        </pc:spChg>
        <pc:spChg chg="mod">
          <ac:chgData name="Marta Oliveira" userId="S::marta.alex@ua.pt::2563537a-ccb6-4ee1-bf53-1221ceeae5ff" providerId="AD" clId="Web-{8E535867-2F53-D3E1-872E-CA36F78FC880}" dt="2022-06-08T21:59:01.044" v="1" actId="1076"/>
          <ac:spMkLst>
            <pc:docMk/>
            <pc:sldMk cId="0" sldId="261"/>
            <ac:spMk id="137" creationId="{87E34EEE-A32D-DE59-7B0B-FEEC444F537A}"/>
          </ac:spMkLst>
        </pc:spChg>
      </pc:sldChg>
    </pc:docChg>
  </pc:docChgLst>
  <pc:docChgLst>
    <pc:chgData name="Utilizador Convidado" userId="S::urn:spo:anon#85206f8e89d700f6c6fd521444e2c7e44c2153e5de84503b8f7387b4bfe48104::" providerId="AD" clId="Web-{FF0384D2-DA87-E383-4706-21653EBB52CD}"/>
    <pc:docChg chg="modSld addMainMaster delMainMaster modMainMaster">
      <pc:chgData name="Utilizador Convidado" userId="S::urn:spo:anon#85206f8e89d700f6c6fd521444e2c7e44c2153e5de84503b8f7387b4bfe48104::" providerId="AD" clId="Web-{FF0384D2-DA87-E383-4706-21653EBB52CD}" dt="2022-06-13T14:46:32.796" v="104"/>
      <pc:docMkLst>
        <pc:docMk/>
      </pc:docMkLst>
      <pc:sldChg chg="mod modTransition modClrScheme chgLayout">
        <pc:chgData name="Utilizador Convidado" userId="S::urn:spo:anon#85206f8e89d700f6c6fd521444e2c7e44c2153e5de84503b8f7387b4bfe48104::" providerId="AD" clId="Web-{FF0384D2-DA87-E383-4706-21653EBB52CD}" dt="2022-06-13T14:46:32.796" v="104"/>
        <pc:sldMkLst>
          <pc:docMk/>
          <pc:sldMk cId="0" sldId="257"/>
        </pc:sldMkLst>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59"/>
        </pc:sldMkLst>
        <pc:spChg chg="mod ord">
          <ac:chgData name="Utilizador Convidado" userId="S::urn:spo:anon#85206f8e89d700f6c6fd521444e2c7e44c2153e5de84503b8f7387b4bfe48104::" providerId="AD" clId="Web-{FF0384D2-DA87-E383-4706-21653EBB52CD}" dt="2022-06-13T14:46:32.796" v="104"/>
          <ac:spMkLst>
            <pc:docMk/>
            <pc:sldMk cId="0" sldId="259"/>
            <ac:spMk id="2" creationId="{C7020654-B836-8991-14BC-D7F2354D4E21}"/>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60"/>
        </pc:sldMkLst>
        <pc:spChg chg="mod ord">
          <ac:chgData name="Utilizador Convidado" userId="S::urn:spo:anon#85206f8e89d700f6c6fd521444e2c7e44c2153e5de84503b8f7387b4bfe48104::" providerId="AD" clId="Web-{FF0384D2-DA87-E383-4706-21653EBB52CD}" dt="2022-06-13T14:46:32.796" v="104"/>
          <ac:spMkLst>
            <pc:docMk/>
            <pc:sldMk cId="0" sldId="260"/>
            <ac:spMk id="2" creationId="{1077CC62-972C-1D1A-17CC-314C5451D214}"/>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61"/>
        </pc:sldMkLst>
        <pc:spChg chg="mod ord">
          <ac:chgData name="Utilizador Convidado" userId="S::urn:spo:anon#85206f8e89d700f6c6fd521444e2c7e44c2153e5de84503b8f7387b4bfe48104::" providerId="AD" clId="Web-{FF0384D2-DA87-E383-4706-21653EBB52CD}" dt="2022-06-13T14:46:32.796" v="104"/>
          <ac:spMkLst>
            <pc:docMk/>
            <pc:sldMk cId="0" sldId="261"/>
            <ac:spMk id="9" creationId="{C7C2F04A-CCE8-670E-113E-4297BB180835}"/>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62"/>
        </pc:sldMkLst>
        <pc:spChg chg="mod ord">
          <ac:chgData name="Utilizador Convidado" userId="S::urn:spo:anon#85206f8e89d700f6c6fd521444e2c7e44c2153e5de84503b8f7387b4bfe48104::" providerId="AD" clId="Web-{FF0384D2-DA87-E383-4706-21653EBB52CD}" dt="2022-06-13T14:46:32.796" v="104"/>
          <ac:spMkLst>
            <pc:docMk/>
            <pc:sldMk cId="0" sldId="262"/>
            <ac:spMk id="2" creationId="{BC1D4BA1-474F-B91F-ECE5-4C46E781ABDD}"/>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80"/>
        </pc:sldMkLst>
        <pc:spChg chg="mod ord">
          <ac:chgData name="Utilizador Convidado" userId="S::urn:spo:anon#85206f8e89d700f6c6fd521444e2c7e44c2153e5de84503b8f7387b4bfe48104::" providerId="AD" clId="Web-{FF0384D2-DA87-E383-4706-21653EBB52CD}" dt="2022-06-13T14:46:32.796" v="104"/>
          <ac:spMkLst>
            <pc:docMk/>
            <pc:sldMk cId="0" sldId="280"/>
            <ac:spMk id="7" creationId="{7828305A-C8BC-6504-80D4-8F3A6CE50F4E}"/>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0" sldId="282"/>
        </pc:sldMkLst>
        <pc:spChg chg="mod ord">
          <ac:chgData name="Utilizador Convidado" userId="S::urn:spo:anon#85206f8e89d700f6c6fd521444e2c7e44c2153e5de84503b8f7387b4bfe48104::" providerId="AD" clId="Web-{FF0384D2-DA87-E383-4706-21653EBB52CD}" dt="2022-06-13T14:46:32.796" v="104"/>
          <ac:spMkLst>
            <pc:docMk/>
            <pc:sldMk cId="0" sldId="282"/>
            <ac:spMk id="3" creationId="{2452C33C-9401-8498-5E2C-F58FD0F855C0}"/>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3868020577" sldId="283"/>
        </pc:sldMkLst>
        <pc:spChg chg="mod ord">
          <ac:chgData name="Utilizador Convidado" userId="S::urn:spo:anon#85206f8e89d700f6c6fd521444e2c7e44c2153e5de84503b8f7387b4bfe48104::" providerId="AD" clId="Web-{FF0384D2-DA87-E383-4706-21653EBB52CD}" dt="2022-06-13T14:46:32.796" v="104"/>
          <ac:spMkLst>
            <pc:docMk/>
            <pc:sldMk cId="3868020577" sldId="283"/>
            <ac:spMk id="2" creationId="{574597CC-16DA-467D-3239-2C21BC85A87B}"/>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409924344" sldId="284"/>
        </pc:sldMkLst>
        <pc:spChg chg="mod ord">
          <ac:chgData name="Utilizador Convidado" userId="S::urn:spo:anon#85206f8e89d700f6c6fd521444e2c7e44c2153e5de84503b8f7387b4bfe48104::" providerId="AD" clId="Web-{FF0384D2-DA87-E383-4706-21653EBB52CD}" dt="2022-06-13T14:46:32.796" v="104"/>
          <ac:spMkLst>
            <pc:docMk/>
            <pc:sldMk cId="409924344" sldId="284"/>
            <ac:spMk id="9" creationId="{C7C2F04A-CCE8-670E-113E-4297BB180835}"/>
          </ac:spMkLst>
        </pc:spChg>
      </pc:sldChg>
      <pc:sldChg chg="delSp modSp mod modTransition modClrScheme delDesignElem chgLayout">
        <pc:chgData name="Utilizador Convidado" userId="S::urn:spo:anon#85206f8e89d700f6c6fd521444e2c7e44c2153e5de84503b8f7387b4bfe48104::" providerId="AD" clId="Web-{FF0384D2-DA87-E383-4706-21653EBB52CD}" dt="2022-06-13T14:46:32.796" v="104"/>
        <pc:sldMkLst>
          <pc:docMk/>
          <pc:sldMk cId="3145817586" sldId="285"/>
        </pc:sldMkLst>
        <pc:spChg chg="mod ord">
          <ac:chgData name="Utilizador Convidado" userId="S::urn:spo:anon#85206f8e89d700f6c6fd521444e2c7e44c2153e5de84503b8f7387b4bfe48104::" providerId="AD" clId="Web-{FF0384D2-DA87-E383-4706-21653EBB52CD}" dt="2022-06-13T14:46:32.796" v="104"/>
          <ac:spMkLst>
            <pc:docMk/>
            <pc:sldMk cId="3145817586" sldId="285"/>
            <ac:spMk id="2" creationId="{BC1D4BA1-474F-B91F-ECE5-4C46E781ABDD}"/>
          </ac:spMkLst>
        </pc:spChg>
        <pc:spChg chg="del">
          <ac:chgData name="Utilizador Convidado" userId="S::urn:spo:anon#85206f8e89d700f6c6fd521444e2c7e44c2153e5de84503b8f7387b4bfe48104::" providerId="AD" clId="Web-{FF0384D2-DA87-E383-4706-21653EBB52CD}" dt="2022-06-13T14:33:46.112" v="91"/>
          <ac:spMkLst>
            <pc:docMk/>
            <pc:sldMk cId="3145817586" sldId="285"/>
            <ac:spMk id="126" creationId="{2EB492CD-616E-47F8-933B-5E2D952A0593}"/>
          </ac:spMkLst>
        </pc:spChg>
        <pc:spChg chg="del">
          <ac:chgData name="Utilizador Convidado" userId="S::urn:spo:anon#85206f8e89d700f6c6fd521444e2c7e44c2153e5de84503b8f7387b4bfe48104::" providerId="AD" clId="Web-{FF0384D2-DA87-E383-4706-21653EBB52CD}" dt="2022-06-13T14:33:46.112" v="91"/>
          <ac:spMkLst>
            <pc:docMk/>
            <pc:sldMk cId="3145817586" sldId="285"/>
            <ac:spMk id="128" creationId="{59383CF9-23B5-4335-9B21-1791C4CF1C75}"/>
          </ac:spMkLst>
        </pc:spChg>
        <pc:spChg chg="del">
          <ac:chgData name="Utilizador Convidado" userId="S::urn:spo:anon#85206f8e89d700f6c6fd521444e2c7e44c2153e5de84503b8f7387b4bfe48104::" providerId="AD" clId="Web-{FF0384D2-DA87-E383-4706-21653EBB52CD}" dt="2022-06-13T14:33:46.112" v="91"/>
          <ac:spMkLst>
            <pc:docMk/>
            <pc:sldMk cId="3145817586" sldId="285"/>
            <ac:spMk id="130" creationId="{0007FE00-9498-4706-B255-6437B0252C02}"/>
          </ac:spMkLst>
        </pc:spChg>
      </pc:sldChg>
      <pc:sldChg chg="delSp modSp mod modTransition modClrScheme delDesignElem chgLayout">
        <pc:chgData name="Utilizador Convidado" userId="S::urn:spo:anon#85206f8e89d700f6c6fd521444e2c7e44c2153e5de84503b8f7387b4bfe48104::" providerId="AD" clId="Web-{FF0384D2-DA87-E383-4706-21653EBB52CD}" dt="2022-06-13T14:46:32.796" v="104"/>
        <pc:sldMkLst>
          <pc:docMk/>
          <pc:sldMk cId="1045153092" sldId="286"/>
        </pc:sldMkLst>
        <pc:spChg chg="mod ord">
          <ac:chgData name="Utilizador Convidado" userId="S::urn:spo:anon#85206f8e89d700f6c6fd521444e2c7e44c2153e5de84503b8f7387b4bfe48104::" providerId="AD" clId="Web-{FF0384D2-DA87-E383-4706-21653EBB52CD}" dt="2022-06-13T14:46:32.796" v="104"/>
          <ac:spMkLst>
            <pc:docMk/>
            <pc:sldMk cId="1045153092" sldId="286"/>
            <ac:spMk id="2" creationId="{BC1D4BA1-474F-B91F-ECE5-4C46E781ABDD}"/>
          </ac:spMkLst>
        </pc:spChg>
        <pc:spChg chg="del">
          <ac:chgData name="Utilizador Convidado" userId="S::urn:spo:anon#85206f8e89d700f6c6fd521444e2c7e44c2153e5de84503b8f7387b4bfe48104::" providerId="AD" clId="Web-{FF0384D2-DA87-E383-4706-21653EBB52CD}" dt="2022-06-13T14:33:46.112" v="91"/>
          <ac:spMkLst>
            <pc:docMk/>
            <pc:sldMk cId="1045153092" sldId="286"/>
            <ac:spMk id="85" creationId="{2EB492CD-616E-47F8-933B-5E2D952A0593}"/>
          </ac:spMkLst>
        </pc:spChg>
        <pc:spChg chg="del">
          <ac:chgData name="Utilizador Convidado" userId="S::urn:spo:anon#85206f8e89d700f6c6fd521444e2c7e44c2153e5de84503b8f7387b4bfe48104::" providerId="AD" clId="Web-{FF0384D2-DA87-E383-4706-21653EBB52CD}" dt="2022-06-13T14:33:46.112" v="91"/>
          <ac:spMkLst>
            <pc:docMk/>
            <pc:sldMk cId="1045153092" sldId="286"/>
            <ac:spMk id="86" creationId="{59383CF9-23B5-4335-9B21-1791C4CF1C75}"/>
          </ac:spMkLst>
        </pc:spChg>
        <pc:spChg chg="del">
          <ac:chgData name="Utilizador Convidado" userId="S::urn:spo:anon#85206f8e89d700f6c6fd521444e2c7e44c2153e5de84503b8f7387b4bfe48104::" providerId="AD" clId="Web-{FF0384D2-DA87-E383-4706-21653EBB52CD}" dt="2022-06-13T14:33:46.112" v="91"/>
          <ac:spMkLst>
            <pc:docMk/>
            <pc:sldMk cId="1045153092" sldId="286"/>
            <ac:spMk id="87" creationId="{0007FE00-9498-4706-B255-6437B0252C02}"/>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2679577036" sldId="287"/>
        </pc:sldMkLst>
        <pc:spChg chg="mod ord">
          <ac:chgData name="Utilizador Convidado" userId="S::urn:spo:anon#85206f8e89d700f6c6fd521444e2c7e44c2153e5de84503b8f7387b4bfe48104::" providerId="AD" clId="Web-{FF0384D2-DA87-E383-4706-21653EBB52CD}" dt="2022-06-13T14:46:32.796" v="104"/>
          <ac:spMkLst>
            <pc:docMk/>
            <pc:sldMk cId="2679577036" sldId="287"/>
            <ac:spMk id="2" creationId="{BC1D4BA1-474F-B91F-ECE5-4C46E781ABDD}"/>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2031450697" sldId="289"/>
        </pc:sldMkLst>
        <pc:spChg chg="mod ord">
          <ac:chgData name="Utilizador Convidado" userId="S::urn:spo:anon#85206f8e89d700f6c6fd521444e2c7e44c2153e5de84503b8f7387b4bfe48104::" providerId="AD" clId="Web-{FF0384D2-DA87-E383-4706-21653EBB52CD}" dt="2022-06-13T14:46:32.796" v="104"/>
          <ac:spMkLst>
            <pc:docMk/>
            <pc:sldMk cId="2031450697" sldId="289"/>
            <ac:spMk id="7" creationId="{7828305A-C8BC-6504-80D4-8F3A6CE50F4E}"/>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3449511227" sldId="290"/>
        </pc:sldMkLst>
        <pc:spChg chg="mod ord">
          <ac:chgData name="Utilizador Convidado" userId="S::urn:spo:anon#85206f8e89d700f6c6fd521444e2c7e44c2153e5de84503b8f7387b4bfe48104::" providerId="AD" clId="Web-{FF0384D2-DA87-E383-4706-21653EBB52CD}" dt="2022-06-13T14:46:32.796" v="104"/>
          <ac:spMkLst>
            <pc:docMk/>
            <pc:sldMk cId="3449511227" sldId="290"/>
            <ac:spMk id="7" creationId="{7828305A-C8BC-6504-80D4-8F3A6CE50F4E}"/>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2577384458" sldId="291"/>
        </pc:sldMkLst>
        <pc:spChg chg="mod ord">
          <ac:chgData name="Utilizador Convidado" userId="S::urn:spo:anon#85206f8e89d700f6c6fd521444e2c7e44c2153e5de84503b8f7387b4bfe48104::" providerId="AD" clId="Web-{FF0384D2-DA87-E383-4706-21653EBB52CD}" dt="2022-06-13T14:46:32.796" v="104"/>
          <ac:spMkLst>
            <pc:docMk/>
            <pc:sldMk cId="2577384458" sldId="291"/>
            <ac:spMk id="2" creationId="{1077CC62-972C-1D1A-17CC-314C5451D214}"/>
          </ac:spMkLst>
        </pc:spChg>
      </pc:sldChg>
      <pc:sldChg chg="addSp delSp modSp mod modTransition modClrScheme delDesignElem chgLayout">
        <pc:chgData name="Utilizador Convidado" userId="S::urn:spo:anon#85206f8e89d700f6c6fd521444e2c7e44c2153e5de84503b8f7387b4bfe48104::" providerId="AD" clId="Web-{FF0384D2-DA87-E383-4706-21653EBB52CD}" dt="2022-06-13T14:46:32.796" v="104"/>
        <pc:sldMkLst>
          <pc:docMk/>
          <pc:sldMk cId="133174048" sldId="292"/>
        </pc:sldMkLst>
        <pc:spChg chg="add del">
          <ac:chgData name="Utilizador Convidado" userId="S::urn:spo:anon#85206f8e89d700f6c6fd521444e2c7e44c2153e5de84503b8f7387b4bfe48104::" providerId="AD" clId="Web-{FF0384D2-DA87-E383-4706-21653EBB52CD}" dt="2022-06-13T14:07:39.073" v="13"/>
          <ac:spMkLst>
            <pc:docMk/>
            <pc:sldMk cId="133174048" sldId="292"/>
            <ac:spMk id="4" creationId="{B4D99F8B-2F7E-6F8C-ED26-22C9772821C0}"/>
          </ac:spMkLst>
        </pc:spChg>
        <pc:spChg chg="add del">
          <ac:chgData name="Utilizador Convidado" userId="S::urn:spo:anon#85206f8e89d700f6c6fd521444e2c7e44c2153e5de84503b8f7387b4bfe48104::" providerId="AD" clId="Web-{FF0384D2-DA87-E383-4706-21653EBB52CD}" dt="2022-06-13T14:09:44.827" v="35"/>
          <ac:spMkLst>
            <pc:docMk/>
            <pc:sldMk cId="133174048" sldId="292"/>
            <ac:spMk id="5" creationId="{1DE6492F-4375-BB40-E06D-97B92D1BCAD3}"/>
          </ac:spMkLst>
        </pc:spChg>
        <pc:spChg chg="mod">
          <ac:chgData name="Utilizador Convidado" userId="S::urn:spo:anon#85206f8e89d700f6c6fd521444e2c7e44c2153e5de84503b8f7387b4bfe48104::" providerId="AD" clId="Web-{FF0384D2-DA87-E383-4706-21653EBB52CD}" dt="2022-06-13T14:09:56.765" v="41" actId="1076"/>
          <ac:spMkLst>
            <pc:docMk/>
            <pc:sldMk cId="133174048" sldId="292"/>
            <ac:spMk id="69" creationId="{00000000-0000-0000-0000-000000000000}"/>
          </ac:spMkLst>
        </pc:spChg>
        <pc:spChg chg="add del">
          <ac:chgData name="Utilizador Convidado" userId="S::urn:spo:anon#85206f8e89d700f6c6fd521444e2c7e44c2153e5de84503b8f7387b4bfe48104::" providerId="AD" clId="Web-{FF0384D2-DA87-E383-4706-21653EBB52CD}" dt="2022-06-13T14:07:15.822" v="5"/>
          <ac:spMkLst>
            <pc:docMk/>
            <pc:sldMk cId="133174048" sldId="292"/>
            <ac:spMk id="147" creationId="{BEBFA723-5A7B-472D-ABD7-1526B8D3A38B}"/>
          </ac:spMkLst>
        </pc:spChg>
        <pc:spChg chg="add del">
          <ac:chgData name="Utilizador Convidado" userId="S::urn:spo:anon#85206f8e89d700f6c6fd521444e2c7e44c2153e5de84503b8f7387b4bfe48104::" providerId="AD" clId="Web-{FF0384D2-DA87-E383-4706-21653EBB52CD}" dt="2022-06-13T14:07:15.822" v="5"/>
          <ac:spMkLst>
            <pc:docMk/>
            <pc:sldMk cId="133174048" sldId="292"/>
            <ac:spMk id="151" creationId="{A6B27065-399A-4CF7-BF70-CF79B9848FC1}"/>
          </ac:spMkLst>
        </pc:spChg>
        <pc:spChg chg="add del">
          <ac:chgData name="Utilizador Convidado" userId="S::urn:spo:anon#85206f8e89d700f6c6fd521444e2c7e44c2153e5de84503b8f7387b4bfe48104::" providerId="AD" clId="Web-{FF0384D2-DA87-E383-4706-21653EBB52CD}" dt="2022-06-13T14:08:18.152" v="21"/>
          <ac:spMkLst>
            <pc:docMk/>
            <pc:sldMk cId="133174048" sldId="292"/>
            <ac:spMk id="155" creationId="{932495F0-C5CB-4823-AE70-EED61EBAB1BD}"/>
          </ac:spMkLst>
        </pc:spChg>
        <pc:spChg chg="add del">
          <ac:chgData name="Utilizador Convidado" userId="S::urn:spo:anon#85206f8e89d700f6c6fd521444e2c7e44c2153e5de84503b8f7387b4bfe48104::" providerId="AD" clId="Web-{FF0384D2-DA87-E383-4706-21653EBB52CD}" dt="2022-06-13T14:08:18.152" v="21"/>
          <ac:spMkLst>
            <pc:docMk/>
            <pc:sldMk cId="133174048" sldId="292"/>
            <ac:spMk id="156" creationId="{CB8B9C25-D80D-48EC-B83A-231219A80C3F}"/>
          </ac:spMkLst>
        </pc:spChg>
        <pc:spChg chg="add del">
          <ac:chgData name="Utilizador Convidado" userId="S::urn:spo:anon#85206f8e89d700f6c6fd521444e2c7e44c2153e5de84503b8f7387b4bfe48104::" providerId="AD" clId="Web-{FF0384D2-DA87-E383-4706-21653EBB52CD}" dt="2022-06-13T14:07:09.494" v="4"/>
          <ac:spMkLst>
            <pc:docMk/>
            <pc:sldMk cId="133174048" sldId="292"/>
            <ac:spMk id="158" creationId="{D55CA618-78A6-47F6-B865-E9315164FB49}"/>
          </ac:spMkLst>
        </pc:spChg>
        <pc:spChg chg="add del">
          <ac:chgData name="Utilizador Convidado" userId="S::urn:spo:anon#85206f8e89d700f6c6fd521444e2c7e44c2153e5de84503b8f7387b4bfe48104::" providerId="AD" clId="Web-{FF0384D2-DA87-E383-4706-21653EBB52CD}" dt="2022-06-13T14:08:18.152" v="21"/>
          <ac:spMkLst>
            <pc:docMk/>
            <pc:sldMk cId="133174048" sldId="292"/>
            <ac:spMk id="162" creationId="{601CC70B-8875-45A1-8AFD-7D546E3C0C16}"/>
          </ac:spMkLst>
        </pc:spChg>
        <pc:spChg chg="add del">
          <ac:chgData name="Utilizador Convidado" userId="S::urn:spo:anon#85206f8e89d700f6c6fd521444e2c7e44c2153e5de84503b8f7387b4bfe48104::" providerId="AD" clId="Web-{FF0384D2-DA87-E383-4706-21653EBB52CD}" dt="2022-06-13T14:07:09.494" v="4"/>
          <ac:spMkLst>
            <pc:docMk/>
            <pc:sldMk cId="133174048" sldId="292"/>
            <ac:spMk id="164" creationId="{8ED94938-268E-4C0A-A08A-B3980C78BAEB}"/>
          </ac:spMkLst>
        </pc:spChg>
        <pc:spChg chg="add del">
          <ac:chgData name="Utilizador Convidado" userId="S::urn:spo:anon#85206f8e89d700f6c6fd521444e2c7e44c2153e5de84503b8f7387b4bfe48104::" providerId="AD" clId="Web-{FF0384D2-DA87-E383-4706-21653EBB52CD}" dt="2022-06-13T14:09:32.139" v="30"/>
          <ac:spMkLst>
            <pc:docMk/>
            <pc:sldMk cId="133174048" sldId="292"/>
            <ac:spMk id="167" creationId="{2DA60C47-9F76-46D7-9D57-E0C7BA42B81A}"/>
          </ac:spMkLst>
        </pc:spChg>
        <pc:spChg chg="add del">
          <ac:chgData name="Utilizador Convidado" userId="S::urn:spo:anon#85206f8e89d700f6c6fd521444e2c7e44c2153e5de84503b8f7387b4bfe48104::" providerId="AD" clId="Web-{FF0384D2-DA87-E383-4706-21653EBB52CD}" dt="2022-06-13T14:09:32.139" v="30"/>
          <ac:spMkLst>
            <pc:docMk/>
            <pc:sldMk cId="133174048" sldId="292"/>
            <ac:spMk id="169" creationId="{99413ED5-9ED4-4772-BCE4-2BCAE6B12E35}"/>
          </ac:spMkLst>
        </pc:spChg>
        <pc:spChg chg="add del">
          <ac:chgData name="Utilizador Convidado" userId="S::urn:spo:anon#85206f8e89d700f6c6fd521444e2c7e44c2153e5de84503b8f7387b4bfe48104::" providerId="AD" clId="Web-{FF0384D2-DA87-E383-4706-21653EBB52CD}" dt="2022-06-13T14:09:32.139" v="30"/>
          <ac:spMkLst>
            <pc:docMk/>
            <pc:sldMk cId="133174048" sldId="292"/>
            <ac:spMk id="171" creationId="{04357C93-F0CB-4A1C-8F77-4E9063789819}"/>
          </ac:spMkLst>
        </pc:spChg>
        <pc:spChg chg="add del">
          <ac:chgData name="Utilizador Convidado" userId="S::urn:spo:anon#85206f8e89d700f6c6fd521444e2c7e44c2153e5de84503b8f7387b4bfe48104::" providerId="AD" clId="Web-{FF0384D2-DA87-E383-4706-21653EBB52CD}" dt="2022-06-13T14:09:32.139" v="30"/>
          <ac:spMkLst>
            <pc:docMk/>
            <pc:sldMk cId="133174048" sldId="292"/>
            <ac:spMk id="173" creationId="{6CF143E5-57C3-46A3-91A2-EDAA7A8E6A75}"/>
          </ac:spMkLst>
        </pc:spChg>
        <pc:spChg chg="add del">
          <ac:chgData name="Utilizador Convidado" userId="S::urn:spo:anon#85206f8e89d700f6c6fd521444e2c7e44c2153e5de84503b8f7387b4bfe48104::" providerId="AD" clId="Web-{FF0384D2-DA87-E383-4706-21653EBB52CD}" dt="2022-06-13T14:33:46.112" v="91"/>
          <ac:spMkLst>
            <pc:docMk/>
            <pc:sldMk cId="133174048" sldId="292"/>
            <ac:spMk id="178" creationId="{FB33DC6A-1F1C-4A06-834E-CFF88F1C0BB9}"/>
          </ac:spMkLst>
        </pc:spChg>
        <pc:spChg chg="add del">
          <ac:chgData name="Utilizador Convidado" userId="S::urn:spo:anon#85206f8e89d700f6c6fd521444e2c7e44c2153e5de84503b8f7387b4bfe48104::" providerId="AD" clId="Web-{FF0384D2-DA87-E383-4706-21653EBB52CD}" dt="2022-06-13T14:33:46.112" v="91"/>
          <ac:spMkLst>
            <pc:docMk/>
            <pc:sldMk cId="133174048" sldId="292"/>
            <ac:spMk id="180" creationId="{0FE1D5CF-87B8-4A8A-AD3C-01D06A60769B}"/>
          </ac:spMkLst>
        </pc:spChg>
        <pc:spChg chg="add del">
          <ac:chgData name="Utilizador Convidado" userId="S::urn:spo:anon#85206f8e89d700f6c6fd521444e2c7e44c2153e5de84503b8f7387b4bfe48104::" providerId="AD" clId="Web-{FF0384D2-DA87-E383-4706-21653EBB52CD}" dt="2022-06-13T14:33:46.112" v="91"/>
          <ac:spMkLst>
            <pc:docMk/>
            <pc:sldMk cId="133174048" sldId="292"/>
            <ac:spMk id="182" creationId="{60926200-45C2-41E9-839F-31CD5FE4CD59}"/>
          </ac:spMkLst>
        </pc:spChg>
        <pc:spChg chg="add del">
          <ac:chgData name="Utilizador Convidado" userId="S::urn:spo:anon#85206f8e89d700f6c6fd521444e2c7e44c2153e5de84503b8f7387b4bfe48104::" providerId="AD" clId="Web-{FF0384D2-DA87-E383-4706-21653EBB52CD}" dt="2022-06-13T14:33:46.112" v="91"/>
          <ac:spMkLst>
            <pc:docMk/>
            <pc:sldMk cId="133174048" sldId="292"/>
            <ac:spMk id="184" creationId="{AF2F604E-43BE-4DC3-B983-E071523364F8}"/>
          </ac:spMkLst>
        </pc:spChg>
        <pc:spChg chg="add del">
          <ac:chgData name="Utilizador Convidado" userId="S::urn:spo:anon#85206f8e89d700f6c6fd521444e2c7e44c2153e5de84503b8f7387b4bfe48104::" providerId="AD" clId="Web-{FF0384D2-DA87-E383-4706-21653EBB52CD}" dt="2022-06-13T14:33:46.112" v="91"/>
          <ac:spMkLst>
            <pc:docMk/>
            <pc:sldMk cId="133174048" sldId="292"/>
            <ac:spMk id="186" creationId="{08C9B587-E65E-4B52-B37C-ABEBB6E87928}"/>
          </ac:spMkLst>
        </pc:spChg>
        <pc:grpChg chg="add del">
          <ac:chgData name="Utilizador Convidado" userId="S::urn:spo:anon#85206f8e89d700f6c6fd521444e2c7e44c2153e5de84503b8f7387b4bfe48104::" providerId="AD" clId="Web-{FF0384D2-DA87-E383-4706-21653EBB52CD}" dt="2022-06-13T14:07:15.822" v="5"/>
          <ac:grpSpMkLst>
            <pc:docMk/>
            <pc:sldMk cId="133174048" sldId="292"/>
            <ac:grpSpMk id="152" creationId="{CF22986C-DDF7-4109-9D6A-006800D6B041}"/>
          </ac:grpSpMkLst>
        </pc:grpChg>
        <pc:grpChg chg="add del">
          <ac:chgData name="Utilizador Convidado" userId="S::urn:spo:anon#85206f8e89d700f6c6fd521444e2c7e44c2153e5de84503b8f7387b4bfe48104::" providerId="AD" clId="Web-{FF0384D2-DA87-E383-4706-21653EBB52CD}" dt="2022-06-13T14:07:09.494" v="4"/>
          <ac:grpSpMkLst>
            <pc:docMk/>
            <pc:sldMk cId="133174048" sldId="292"/>
            <ac:grpSpMk id="160" creationId="{B83D307E-DF68-43F8-97CE-0AAE950A7129}"/>
          </ac:grpSpMkLst>
        </pc:grpChg>
        <pc:picChg chg="mod ord">
          <ac:chgData name="Utilizador Convidado" userId="S::urn:spo:anon#85206f8e89d700f6c6fd521444e2c7e44c2153e5de84503b8f7387b4bfe48104::" providerId="AD" clId="Web-{FF0384D2-DA87-E383-4706-21653EBB52CD}" dt="2022-06-13T14:10:06.828" v="47" actId="1076"/>
          <ac:picMkLst>
            <pc:docMk/>
            <pc:sldMk cId="133174048" sldId="292"/>
            <ac:picMk id="2" creationId="{BD2E9428-BED1-00C3-0459-4F15785D4DEC}"/>
          </ac:picMkLst>
        </pc:picChg>
        <pc:picChg chg="mod ord">
          <ac:chgData name="Utilizador Convidado" userId="S::urn:spo:anon#85206f8e89d700f6c6fd521444e2c7e44c2153e5de84503b8f7387b4bfe48104::" providerId="AD" clId="Web-{FF0384D2-DA87-E383-4706-21653EBB52CD}" dt="2022-06-13T14:09:50.796" v="39" actId="1076"/>
          <ac:picMkLst>
            <pc:docMk/>
            <pc:sldMk cId="133174048" sldId="292"/>
            <ac:picMk id="3" creationId="{C77F4E7A-BC30-6E76-A85C-748245A599B3}"/>
          </ac:picMkLst>
        </pc:pic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1049611091" sldId="293"/>
        </pc:sldMkLst>
        <pc:spChg chg="mod ord">
          <ac:chgData name="Utilizador Convidado" userId="S::urn:spo:anon#85206f8e89d700f6c6fd521444e2c7e44c2153e5de84503b8f7387b4bfe48104::" providerId="AD" clId="Web-{FF0384D2-DA87-E383-4706-21653EBB52CD}" dt="2022-06-13T14:46:32.796" v="104"/>
          <ac:spMkLst>
            <pc:docMk/>
            <pc:sldMk cId="1049611091" sldId="293"/>
            <ac:spMk id="7" creationId="{7828305A-C8BC-6504-80D4-8F3A6CE50F4E}"/>
          </ac:spMkLst>
        </pc:spChg>
      </pc:sldChg>
      <pc:sldChg chg="addSp delSp modSp mod modTransition modClrScheme delDesignElem chgLayout">
        <pc:chgData name="Utilizador Convidado" userId="S::urn:spo:anon#85206f8e89d700f6c6fd521444e2c7e44c2153e5de84503b8f7387b4bfe48104::" providerId="AD" clId="Web-{FF0384D2-DA87-E383-4706-21653EBB52CD}" dt="2022-06-13T14:46:32.796" v="104"/>
        <pc:sldMkLst>
          <pc:docMk/>
          <pc:sldMk cId="2802964067" sldId="295"/>
        </pc:sldMkLst>
        <pc:spChg chg="del">
          <ac:chgData name="Utilizador Convidado" userId="S::urn:spo:anon#85206f8e89d700f6c6fd521444e2c7e44c2153e5de84503b8f7387b4bfe48104::" providerId="AD" clId="Web-{FF0384D2-DA87-E383-4706-21653EBB52CD}" dt="2022-06-13T14:31:16.935" v="50"/>
          <ac:spMkLst>
            <pc:docMk/>
            <pc:sldMk cId="2802964067" sldId="295"/>
            <ac:spMk id="6" creationId="{6609EA6D-D528-261B-F747-C7639A2E9682}"/>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7" creationId="{29FDB030-9B49-4CED-8CCD-4D99382388AC}"/>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8" creationId="{F3060C83-F051-4F0E-ABAD-AA0DFC48B218}"/>
          </ac:spMkLst>
        </pc:spChg>
        <pc:spChg chg="add mod">
          <ac:chgData name="Utilizador Convidado" userId="S::urn:spo:anon#85206f8e89d700f6c6fd521444e2c7e44c2153e5de84503b8f7387b4bfe48104::" providerId="AD" clId="Web-{FF0384D2-DA87-E383-4706-21653EBB52CD}" dt="2022-06-13T14:35:45.570" v="103"/>
          <ac:spMkLst>
            <pc:docMk/>
            <pc:sldMk cId="2802964067" sldId="295"/>
            <ac:spMk id="9" creationId="{28B0B263-F926-DD2F-7F04-BF092FE7990E}"/>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10" creationId="{83C98ABE-055B-441F-B07E-44F97F083C39}"/>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34" creationId="{3783CA14-24A1-485C-8B30-D6A5D87987AD}"/>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35" creationId="{9A97C86A-04D6-40F7-AE84-31AB43E6A846}"/>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36" creationId="{FF9F2414-84E8-453E-B1F3-389FDE8192D9}"/>
          </ac:spMkLst>
        </pc:spChg>
        <pc:spChg chg="add del">
          <ac:chgData name="Utilizador Convidado" userId="S::urn:spo:anon#85206f8e89d700f6c6fd521444e2c7e44c2153e5de84503b8f7387b4bfe48104::" providerId="AD" clId="Web-{FF0384D2-DA87-E383-4706-21653EBB52CD}" dt="2022-06-13T14:32:14.797" v="72"/>
          <ac:spMkLst>
            <pc:docMk/>
            <pc:sldMk cId="2802964067" sldId="295"/>
            <ac:spMk id="37" creationId="{3ECA69A1-7536-43AC-85EF-C7106179F5ED}"/>
          </ac:spMkLst>
        </pc:spChg>
        <pc:spChg chg="add del">
          <ac:chgData name="Utilizador Convidado" userId="S::urn:spo:anon#85206f8e89d700f6c6fd521444e2c7e44c2153e5de84503b8f7387b4bfe48104::" providerId="AD" clId="Web-{FF0384D2-DA87-E383-4706-21653EBB52CD}" dt="2022-06-13T14:35:18.834" v="99"/>
          <ac:spMkLst>
            <pc:docMk/>
            <pc:sldMk cId="2802964067" sldId="295"/>
            <ac:spMk id="38" creationId="{665DBBEF-238B-476B-96AB-8AAC3224ECEA}"/>
          </ac:spMkLst>
        </pc:spChg>
        <pc:spChg chg="add del">
          <ac:chgData name="Utilizador Convidado" userId="S::urn:spo:anon#85206f8e89d700f6c6fd521444e2c7e44c2153e5de84503b8f7387b4bfe48104::" providerId="AD" clId="Web-{FF0384D2-DA87-E383-4706-21653EBB52CD}" dt="2022-06-13T14:35:18.834" v="99"/>
          <ac:spMkLst>
            <pc:docMk/>
            <pc:sldMk cId="2802964067" sldId="295"/>
            <ac:spMk id="39" creationId="{3FCFB1DE-0B7E-48CC-BA90-B2AB0889F9D6}"/>
          </ac:spMkLst>
        </pc:spChg>
        <pc:spChg chg="add del">
          <ac:chgData name="Utilizador Convidado" userId="S::urn:spo:anon#85206f8e89d700f6c6fd521444e2c7e44c2153e5de84503b8f7387b4bfe48104::" providerId="AD" clId="Web-{FF0384D2-DA87-E383-4706-21653EBB52CD}" dt="2022-06-13T14:35:45.570" v="103"/>
          <ac:spMkLst>
            <pc:docMk/>
            <pc:sldMk cId="2802964067" sldId="295"/>
            <ac:spMk id="41" creationId="{5DCB5928-DC7D-4612-9922-441966E15627}"/>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42" creationId="{F3060C83-F051-4F0E-ABAD-AA0DFC48B218}"/>
          </ac:spMkLst>
        </pc:spChg>
        <pc:spChg chg="add del">
          <ac:chgData name="Utilizador Convidado" userId="S::urn:spo:anon#85206f8e89d700f6c6fd521444e2c7e44c2153e5de84503b8f7387b4bfe48104::" providerId="AD" clId="Web-{FF0384D2-DA87-E383-4706-21653EBB52CD}" dt="2022-06-13T14:35:45.570" v="103"/>
          <ac:spMkLst>
            <pc:docMk/>
            <pc:sldMk cId="2802964067" sldId="295"/>
            <ac:spMk id="43" creationId="{682C1161-1736-45EC-99B7-33F3CAE9D517}"/>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44" creationId="{83C98ABE-055B-441F-B07E-44F97F083C39}"/>
          </ac:spMkLst>
        </pc:spChg>
        <pc:spChg chg="add del">
          <ac:chgData name="Utilizador Convidado" userId="S::urn:spo:anon#85206f8e89d700f6c6fd521444e2c7e44c2153e5de84503b8f7387b4bfe48104::" providerId="AD" clId="Web-{FF0384D2-DA87-E383-4706-21653EBB52CD}" dt="2022-06-13T14:35:45.570" v="103"/>
          <ac:spMkLst>
            <pc:docMk/>
            <pc:sldMk cId="2802964067" sldId="295"/>
            <ac:spMk id="45" creationId="{84D4DDB8-B68F-45B0-9F62-C4279996F672}"/>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46" creationId="{29FDB030-9B49-4CED-8CCD-4D99382388AC}"/>
          </ac:spMkLst>
        </pc:spChg>
        <pc:spChg chg="add del">
          <ac:chgData name="Utilizador Convidado" userId="S::urn:spo:anon#85206f8e89d700f6c6fd521444e2c7e44c2153e5de84503b8f7387b4bfe48104::" providerId="AD" clId="Web-{FF0384D2-DA87-E383-4706-21653EBB52CD}" dt="2022-06-13T14:35:45.570" v="103"/>
          <ac:spMkLst>
            <pc:docMk/>
            <pc:sldMk cId="2802964067" sldId="295"/>
            <ac:spMk id="47" creationId="{AF2F604E-43BE-4DC3-B983-E071523364F8}"/>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48" creationId="{3783CA14-24A1-485C-8B30-D6A5D87987AD}"/>
          </ac:spMkLst>
        </pc:spChg>
        <pc:spChg chg="add del">
          <ac:chgData name="Utilizador Convidado" userId="S::urn:spo:anon#85206f8e89d700f6c6fd521444e2c7e44c2153e5de84503b8f7387b4bfe48104::" providerId="AD" clId="Web-{FF0384D2-DA87-E383-4706-21653EBB52CD}" dt="2022-06-13T14:35:45.570" v="103"/>
          <ac:spMkLst>
            <pc:docMk/>
            <pc:sldMk cId="2802964067" sldId="295"/>
            <ac:spMk id="49" creationId="{08C9B587-E65E-4B52-B37C-ABEBB6E87928}"/>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50" creationId="{9A97C86A-04D6-40F7-AE84-31AB43E6A846}"/>
          </ac:spMkLst>
        </pc:spChg>
        <pc:spChg chg="add del">
          <ac:chgData name="Utilizador Convidado" userId="S::urn:spo:anon#85206f8e89d700f6c6fd521444e2c7e44c2153e5de84503b8f7387b4bfe48104::" providerId="AD" clId="Web-{FF0384D2-DA87-E383-4706-21653EBB52CD}" dt="2022-06-13T14:46:32.796" v="104"/>
          <ac:spMkLst>
            <pc:docMk/>
            <pc:sldMk cId="2802964067" sldId="295"/>
            <ac:spMk id="51" creationId="{665DBBEF-238B-476B-96AB-8AAC3224ECEA}"/>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52" creationId="{FF9F2414-84E8-453E-B1F3-389FDE8192D9}"/>
          </ac:spMkLst>
        </pc:spChg>
        <pc:spChg chg="add del">
          <ac:chgData name="Utilizador Convidado" userId="S::urn:spo:anon#85206f8e89d700f6c6fd521444e2c7e44c2153e5de84503b8f7387b4bfe48104::" providerId="AD" clId="Web-{FF0384D2-DA87-E383-4706-21653EBB52CD}" dt="2022-06-13T14:33:46.112" v="91"/>
          <ac:spMkLst>
            <pc:docMk/>
            <pc:sldMk cId="2802964067" sldId="295"/>
            <ac:spMk id="54" creationId="{3ECA69A1-7536-43AC-85EF-C7106179F5ED}"/>
          </ac:spMkLst>
        </pc:spChg>
        <pc:spChg chg="add del">
          <ac:chgData name="Utilizador Convidado" userId="S::urn:spo:anon#85206f8e89d700f6c6fd521444e2c7e44c2153e5de84503b8f7387b4bfe48104::" providerId="AD" clId="Web-{FF0384D2-DA87-E383-4706-21653EBB52CD}" dt="2022-06-13T14:46:32.796" v="104"/>
          <ac:spMkLst>
            <pc:docMk/>
            <pc:sldMk cId="2802964067" sldId="295"/>
            <ac:spMk id="56" creationId="{3FCFB1DE-0B7E-48CC-BA90-B2AB0889F9D6}"/>
          </ac:spMkLst>
        </pc:spChg>
        <pc:picChg chg="add del mod">
          <ac:chgData name="Utilizador Convidado" userId="S::urn:spo:anon#85206f8e89d700f6c6fd521444e2c7e44c2153e5de84503b8f7387b4bfe48104::" providerId="AD" clId="Web-{FF0384D2-DA87-E383-4706-21653EBB52CD}" dt="2022-06-13T14:31:36.436" v="62"/>
          <ac:picMkLst>
            <pc:docMk/>
            <pc:sldMk cId="2802964067" sldId="295"/>
            <ac:picMk id="2" creationId="{C7F1AB22-A942-26D6-561E-652C9AF3F91F}"/>
          </ac:picMkLst>
        </pc:picChg>
        <pc:picChg chg="add del mod">
          <ac:chgData name="Utilizador Convidado" userId="S::urn:spo:anon#85206f8e89d700f6c6fd521444e2c7e44c2153e5de84503b8f7387b4bfe48104::" providerId="AD" clId="Web-{FF0384D2-DA87-E383-4706-21653EBB52CD}" dt="2022-06-13T14:32:09.203" v="69"/>
          <ac:picMkLst>
            <pc:docMk/>
            <pc:sldMk cId="2802964067" sldId="295"/>
            <ac:picMk id="3" creationId="{0A5AD602-190C-FD87-1281-24A4A9642197}"/>
          </ac:picMkLst>
        </pc:picChg>
        <pc:picChg chg="add del mod">
          <ac:chgData name="Utilizador Convidado" userId="S::urn:spo:anon#85206f8e89d700f6c6fd521444e2c7e44c2153e5de84503b8f7387b4bfe48104::" providerId="AD" clId="Web-{FF0384D2-DA87-E383-4706-21653EBB52CD}" dt="2022-06-13T14:35:06.568" v="92"/>
          <ac:picMkLst>
            <pc:docMk/>
            <pc:sldMk cId="2802964067" sldId="295"/>
            <ac:picMk id="4" creationId="{255E3615-9312-4044-5517-17818ABF7731}"/>
          </ac:picMkLst>
        </pc:picChg>
        <pc:picChg chg="del">
          <ac:chgData name="Utilizador Convidado" userId="S::urn:spo:anon#85206f8e89d700f6c6fd521444e2c7e44c2153e5de84503b8f7387b4bfe48104::" providerId="AD" clId="Web-{FF0384D2-DA87-E383-4706-21653EBB52CD}" dt="2022-06-13T14:31:13.701" v="48"/>
          <ac:picMkLst>
            <pc:docMk/>
            <pc:sldMk cId="2802964067" sldId="295"/>
            <ac:picMk id="5" creationId="{94CE48C5-F2AB-FF1F-F204-6C3405E54A39}"/>
          </ac:picMkLst>
        </pc:picChg>
        <pc:picChg chg="add mod">
          <ac:chgData name="Utilizador Convidado" userId="S::urn:spo:anon#85206f8e89d700f6c6fd521444e2c7e44c2153e5de84503b8f7387b4bfe48104::" providerId="AD" clId="Web-{FF0384D2-DA87-E383-4706-21653EBB52CD}" dt="2022-06-13T14:35:45.570" v="103"/>
          <ac:picMkLst>
            <pc:docMk/>
            <pc:sldMk cId="2802964067" sldId="295"/>
            <ac:picMk id="11" creationId="{CBB4BBE6-EA6D-D750-E0E0-1F0D75F0F5D5}"/>
          </ac:picMkLst>
        </pc:pic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292225346" sldId="296"/>
        </pc:sldMkLst>
        <pc:spChg chg="mod ord">
          <ac:chgData name="Utilizador Convidado" userId="S::urn:spo:anon#85206f8e89d700f6c6fd521444e2c7e44c2153e5de84503b8f7387b4bfe48104::" providerId="AD" clId="Web-{FF0384D2-DA87-E383-4706-21653EBB52CD}" dt="2022-06-13T14:46:32.796" v="104"/>
          <ac:spMkLst>
            <pc:docMk/>
            <pc:sldMk cId="292225346" sldId="296"/>
            <ac:spMk id="2" creationId="{1077CC62-972C-1D1A-17CC-314C5451D214}"/>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839774369" sldId="297"/>
        </pc:sldMkLst>
        <pc:spChg chg="mod ord">
          <ac:chgData name="Utilizador Convidado" userId="S::urn:spo:anon#85206f8e89d700f6c6fd521444e2c7e44c2153e5de84503b8f7387b4bfe48104::" providerId="AD" clId="Web-{FF0384D2-DA87-E383-4706-21653EBB52CD}" dt="2022-06-13T14:46:32.796" v="104"/>
          <ac:spMkLst>
            <pc:docMk/>
            <pc:sldMk cId="839774369" sldId="297"/>
            <ac:spMk id="7" creationId="{7828305A-C8BC-6504-80D4-8F3A6CE50F4E}"/>
          </ac:spMkLst>
        </pc:spChg>
      </pc:sldChg>
      <pc:sldChg chg="modSp mod modTransition modClrScheme chgLayout">
        <pc:chgData name="Utilizador Convidado" userId="S::urn:spo:anon#85206f8e89d700f6c6fd521444e2c7e44c2153e5de84503b8f7387b4bfe48104::" providerId="AD" clId="Web-{FF0384D2-DA87-E383-4706-21653EBB52CD}" dt="2022-06-13T14:46:32.796" v="104"/>
        <pc:sldMkLst>
          <pc:docMk/>
          <pc:sldMk cId="1187510185" sldId="298"/>
        </pc:sldMkLst>
        <pc:spChg chg="mod ord">
          <ac:chgData name="Utilizador Convidado" userId="S::urn:spo:anon#85206f8e89d700f6c6fd521444e2c7e44c2153e5de84503b8f7387b4bfe48104::" providerId="AD" clId="Web-{FF0384D2-DA87-E383-4706-21653EBB52CD}" dt="2022-06-13T14:46:32.796" v="104"/>
          <ac:spMkLst>
            <pc:docMk/>
            <pc:sldMk cId="1187510185" sldId="298"/>
            <ac:spMk id="7" creationId="{7828305A-C8BC-6504-80D4-8F3A6CE50F4E}"/>
          </ac:spMkLst>
        </pc:spChg>
      </pc:sldChg>
      <pc:sldMasterChg chg="del modTransition delSldLayout modSldLayout">
        <pc:chgData name="Utilizador Convidado" userId="S::urn:spo:anon#85206f8e89d700f6c6fd521444e2c7e44c2153e5de84503b8f7387b4bfe48104::" providerId="AD" clId="Web-{FF0384D2-DA87-E383-4706-21653EBB52CD}" dt="2022-06-13T14:33:46.112" v="91"/>
        <pc:sldMasterMkLst>
          <pc:docMk/>
          <pc:sldMasterMk cId="1053439533" sldId="2147483650"/>
        </pc:sldMasterMkLst>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994604016" sldId="2147483651"/>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760045083" sldId="2147483652"/>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767770223" sldId="2147483653"/>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952791777" sldId="2147483654"/>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966681639" sldId="2147483655"/>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701444410" sldId="2147483656"/>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572497654" sldId="2147483657"/>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282262342" sldId="2147483658"/>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1648070181" sldId="2147483659"/>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3306695739" sldId="2147483660"/>
          </pc:sldLayoutMkLst>
        </pc:sldLayoutChg>
        <pc:sldLayoutChg chg="del modTransition">
          <pc:chgData name="Utilizador Convidado" userId="S::urn:spo:anon#85206f8e89d700f6c6fd521444e2c7e44c2153e5de84503b8f7387b4bfe48104::" providerId="AD" clId="Web-{FF0384D2-DA87-E383-4706-21653EBB52CD}" dt="2022-06-13T14:33:46.112" v="91"/>
          <pc:sldLayoutMkLst>
            <pc:docMk/>
            <pc:sldMasterMk cId="1053439533" sldId="2147483650"/>
            <pc:sldLayoutMk cId="990561670" sldId="2147483661"/>
          </pc:sldLayoutMkLst>
        </pc:sldLayoutChg>
      </pc:sldMasterChg>
      <pc:sldMasterChg chg="add del addSldLayout delSldLayout modSldLayout">
        <pc:chgData name="Utilizador Convidado" userId="S::urn:spo:anon#85206f8e89d700f6c6fd521444e2c7e44c2153e5de84503b8f7387b4bfe48104::" providerId="AD" clId="Web-{FF0384D2-DA87-E383-4706-21653EBB52CD}" dt="2022-06-13T14:46:32.796" v="104"/>
        <pc:sldMasterMkLst>
          <pc:docMk/>
          <pc:sldMasterMk cId="2479357851" sldId="2147483662"/>
        </pc:sldMasterMkLst>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3443921210" sldId="2147483663"/>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2395323160" sldId="2147483664"/>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3456630116" sldId="2147483665"/>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48647389" sldId="2147483666"/>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653902881" sldId="2147483667"/>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696247330" sldId="2147483668"/>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2326873789" sldId="2147483669"/>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2027112857" sldId="2147483670"/>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4287484921" sldId="2147483671"/>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2201782976" sldId="2147483672"/>
          </pc:sldLayoutMkLst>
        </pc:sldLayoutChg>
        <pc:sldLayoutChg chg="add del mod replId">
          <pc:chgData name="Utilizador Convidado" userId="S::urn:spo:anon#85206f8e89d700f6c6fd521444e2c7e44c2153e5de84503b8f7387b4bfe48104::" providerId="AD" clId="Web-{FF0384D2-DA87-E383-4706-21653EBB52CD}" dt="2022-06-13T14:46:32.796" v="104"/>
          <pc:sldLayoutMkLst>
            <pc:docMk/>
            <pc:sldMasterMk cId="2479357851" sldId="2147483662"/>
            <pc:sldLayoutMk cId="3979489015" sldId="2147483673"/>
          </pc:sldLayoutMkLst>
        </pc:sldLayoutChg>
      </pc:sldMasterChg>
      <pc:sldMasterChg chg="add addSldLayout modSldLayout">
        <pc:chgData name="Utilizador Convidado" userId="S::urn:spo:anon#85206f8e89d700f6c6fd521444e2c7e44c2153e5de84503b8f7387b4bfe48104::" providerId="AD" clId="Web-{FF0384D2-DA87-E383-4706-21653EBB52CD}" dt="2022-06-13T14:46:32.796" v="104"/>
        <pc:sldMasterMkLst>
          <pc:docMk/>
          <pc:sldMasterMk cId="3554213180" sldId="2147483674"/>
        </pc:sldMasterMkLst>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2822388261" sldId="2147483675"/>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2949332635" sldId="2147483676"/>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1971262164" sldId="2147483677"/>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3924705965" sldId="2147483678"/>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3604714168" sldId="2147483679"/>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720007461" sldId="2147483680"/>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2952488428" sldId="2147483681"/>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711868616" sldId="2147483682"/>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1646161322" sldId="2147483683"/>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2492871400" sldId="2147483684"/>
          </pc:sldLayoutMkLst>
        </pc:sldLayoutChg>
        <pc:sldLayoutChg chg="add mod replId">
          <pc:chgData name="Utilizador Convidado" userId="S::urn:spo:anon#85206f8e89d700f6c6fd521444e2c7e44c2153e5de84503b8f7387b4bfe48104::" providerId="AD" clId="Web-{FF0384D2-DA87-E383-4706-21653EBB52CD}" dt="2022-06-13T14:46:32.796" v="104"/>
          <pc:sldLayoutMkLst>
            <pc:docMk/>
            <pc:sldMasterMk cId="3554213180" sldId="2147483674"/>
            <pc:sldLayoutMk cId="1883209446" sldId="2147483685"/>
          </pc:sldLayoutMkLst>
        </pc:sldLayoutChg>
      </pc:sldMasterChg>
    </pc:docChg>
  </pc:docChgLst>
  <pc:docChgLst>
    <pc:chgData name="Utilizador Convidado" userId="S::urn:spo:anon#85206f8e89d700f6c6fd521444e2c7e44c2153e5de84503b8f7387b4bfe48104::" providerId="AD" clId="Web-{D4860F8E-DF62-CC5D-C9BE-8A73405D8F3C}"/>
    <pc:docChg chg="addSld delSld modSld sldOrd">
      <pc:chgData name="Utilizador Convidado" userId="S::urn:spo:anon#85206f8e89d700f6c6fd521444e2c7e44c2153e5de84503b8f7387b4bfe48104::" providerId="AD" clId="Web-{D4860F8E-DF62-CC5D-C9BE-8A73405D8F3C}" dt="2022-06-12T16:12:01.352" v="695" actId="1076"/>
      <pc:docMkLst>
        <pc:docMk/>
      </pc:docMkLst>
      <pc:sldChg chg="addSp delSp modSp modTransition">
        <pc:chgData name="Utilizador Convidado" userId="S::urn:spo:anon#85206f8e89d700f6c6fd521444e2c7e44c2153e5de84503b8f7387b4bfe48104::" providerId="AD" clId="Web-{D4860F8E-DF62-CC5D-C9BE-8A73405D8F3C}" dt="2022-06-12T16:10:48.522" v="682" actId="1076"/>
        <pc:sldMkLst>
          <pc:docMk/>
          <pc:sldMk cId="0" sldId="257"/>
        </pc:sldMkLst>
        <pc:spChg chg="mod">
          <ac:chgData name="Utilizador Convidado" userId="S::urn:spo:anon#85206f8e89d700f6c6fd521444e2c7e44c2153e5de84503b8f7387b4bfe48104::" providerId="AD" clId="Web-{D4860F8E-DF62-CC5D-C9BE-8A73405D8F3C}" dt="2022-06-12T16:10:48.522" v="682" actId="1076"/>
          <ac:spMkLst>
            <pc:docMk/>
            <pc:sldMk cId="0" sldId="257"/>
            <ac:spMk id="31" creationId="{00000000-0000-0000-0000-000000000000}"/>
          </ac:spMkLst>
        </pc:spChg>
        <pc:spChg chg="mod">
          <ac:chgData name="Utilizador Convidado" userId="S::urn:spo:anon#85206f8e89d700f6c6fd521444e2c7e44c2153e5de84503b8f7387b4bfe48104::" providerId="AD" clId="Web-{D4860F8E-DF62-CC5D-C9BE-8A73405D8F3C}" dt="2022-06-12T16:10:41.507" v="679" actId="1076"/>
          <ac:spMkLst>
            <pc:docMk/>
            <pc:sldMk cId="0" sldId="257"/>
            <ac:spMk id="33" creationId="{00000000-0000-0000-0000-000000000000}"/>
          </ac:spMkLst>
        </pc:spChg>
        <pc:picChg chg="add del mod">
          <ac:chgData name="Utilizador Convidado" userId="S::urn:spo:anon#85206f8e89d700f6c6fd521444e2c7e44c2153e5de84503b8f7387b4bfe48104::" providerId="AD" clId="Web-{D4860F8E-DF62-CC5D-C9BE-8A73405D8F3C}" dt="2022-06-12T16:02:26.073" v="630"/>
          <ac:picMkLst>
            <pc:docMk/>
            <pc:sldMk cId="0" sldId="257"/>
            <ac:picMk id="2" creationId="{94621308-E5FA-77A7-AE59-D9E99DF794A1}"/>
          </ac:picMkLst>
        </pc:picChg>
        <pc:cxnChg chg="del mod">
          <ac:chgData name="Utilizador Convidado" userId="S::urn:spo:anon#85206f8e89d700f6c6fd521444e2c7e44c2153e5de84503b8f7387b4bfe48104::" providerId="AD" clId="Web-{D4860F8E-DF62-CC5D-C9BE-8A73405D8F3C}" dt="2022-06-12T16:10:45.663" v="681"/>
          <ac:cxnSpMkLst>
            <pc:docMk/>
            <pc:sldMk cId="0" sldId="257"/>
            <ac:cxnSpMk id="62" creationId="{00000000-0000-0000-0000-000000000000}"/>
          </ac:cxnSpMkLst>
        </pc:cxnChg>
      </pc:sldChg>
      <pc:sldChg chg="ord modTransition">
        <pc:chgData name="Utilizador Convidado" userId="S::urn:spo:anon#85206f8e89d700f6c6fd521444e2c7e44c2153e5de84503b8f7387b4bfe48104::" providerId="AD" clId="Web-{D4860F8E-DF62-CC5D-C9BE-8A73405D8F3C}" dt="2022-06-12T16:09:56.865" v="678"/>
        <pc:sldMkLst>
          <pc:docMk/>
          <pc:sldMk cId="0" sldId="259"/>
        </pc:sldMkLst>
      </pc:sldChg>
      <pc:sldChg chg="modTransition">
        <pc:chgData name="Utilizador Convidado" userId="S::urn:spo:anon#85206f8e89d700f6c6fd521444e2c7e44c2153e5de84503b8f7387b4bfe48104::" providerId="AD" clId="Web-{D4860F8E-DF62-CC5D-C9BE-8A73405D8F3C}" dt="2022-06-12T15:22:32.665" v="264"/>
        <pc:sldMkLst>
          <pc:docMk/>
          <pc:sldMk cId="0" sldId="260"/>
        </pc:sldMkLst>
      </pc:sldChg>
      <pc:sldChg chg="modSp modTransition">
        <pc:chgData name="Utilizador Convidado" userId="S::urn:spo:anon#85206f8e89d700f6c6fd521444e2c7e44c2153e5de84503b8f7387b4bfe48104::" providerId="AD" clId="Web-{D4860F8E-DF62-CC5D-C9BE-8A73405D8F3C}" dt="2022-06-12T16:12:01.352" v="695" actId="1076"/>
        <pc:sldMkLst>
          <pc:docMk/>
          <pc:sldMk cId="0" sldId="261"/>
        </pc:sldMkLst>
        <pc:spChg chg="mod">
          <ac:chgData name="Utilizador Convidado" userId="S::urn:spo:anon#85206f8e89d700f6c6fd521444e2c7e44c2153e5de84503b8f7387b4bfe48104::" providerId="AD" clId="Web-{D4860F8E-DF62-CC5D-C9BE-8A73405D8F3C}" dt="2022-06-12T16:11:54.930" v="694" actId="1076"/>
          <ac:spMkLst>
            <pc:docMk/>
            <pc:sldMk cId="0" sldId="261"/>
            <ac:spMk id="4" creationId="{A23421F4-5698-8637-4AC0-3942ACA82352}"/>
          </ac:spMkLst>
        </pc:spChg>
        <pc:spChg chg="mod">
          <ac:chgData name="Utilizador Convidado" userId="S::urn:spo:anon#85206f8e89d700f6c6fd521444e2c7e44c2153e5de84503b8f7387b4bfe48104::" providerId="AD" clId="Web-{D4860F8E-DF62-CC5D-C9BE-8A73405D8F3C}" dt="2022-06-12T16:11:20.398" v="687" actId="1076"/>
          <ac:spMkLst>
            <pc:docMk/>
            <pc:sldMk cId="0" sldId="261"/>
            <ac:spMk id="131" creationId="{6C6FF99B-4491-D6C7-A241-87F79CF2EEFF}"/>
          </ac:spMkLst>
        </pc:spChg>
        <pc:spChg chg="mod">
          <ac:chgData name="Utilizador Convidado" userId="S::urn:spo:anon#85206f8e89d700f6c6fd521444e2c7e44c2153e5de84503b8f7387b4bfe48104::" providerId="AD" clId="Web-{D4860F8E-DF62-CC5D-C9BE-8A73405D8F3C}" dt="2022-06-12T16:11:17.054" v="685" actId="1076"/>
          <ac:spMkLst>
            <pc:docMk/>
            <pc:sldMk cId="0" sldId="261"/>
            <ac:spMk id="137" creationId="{87E34EEE-A32D-DE59-7B0B-FEEC444F537A}"/>
          </ac:spMkLst>
        </pc:spChg>
        <pc:grpChg chg="mod">
          <ac:chgData name="Utilizador Convidado" userId="S::urn:spo:anon#85206f8e89d700f6c6fd521444e2c7e44c2153e5de84503b8f7387b4bfe48104::" providerId="AD" clId="Web-{D4860F8E-DF62-CC5D-C9BE-8A73405D8F3C}" dt="2022-06-12T16:12:01.352" v="695" actId="1076"/>
          <ac:grpSpMkLst>
            <pc:docMk/>
            <pc:sldMk cId="0" sldId="261"/>
            <ac:grpSpMk id="5" creationId="{864EFCB7-8BC4-9965-273B-F2D97845EFC5}"/>
          </ac:grpSpMkLst>
        </pc:grpChg>
        <pc:grpChg chg="mod">
          <ac:chgData name="Utilizador Convidado" userId="S::urn:spo:anon#85206f8e89d700f6c6fd521444e2c7e44c2153e5de84503b8f7387b4bfe48104::" providerId="AD" clId="Web-{D4860F8E-DF62-CC5D-C9BE-8A73405D8F3C}" dt="2022-06-12T16:11:47.649" v="692" actId="1076"/>
          <ac:grpSpMkLst>
            <pc:docMk/>
            <pc:sldMk cId="0" sldId="261"/>
            <ac:grpSpMk id="6" creationId="{1C623AC0-F397-3C5E-D40B-1091AE24CDD4}"/>
          </ac:grpSpMkLst>
        </pc:grpChg>
      </pc:sldChg>
      <pc:sldChg chg="modTransition">
        <pc:chgData name="Utilizador Convidado" userId="S::urn:spo:anon#85206f8e89d700f6c6fd521444e2c7e44c2153e5de84503b8f7387b4bfe48104::" providerId="AD" clId="Web-{D4860F8E-DF62-CC5D-C9BE-8A73405D8F3C}" dt="2022-06-12T15:22:38.806" v="268"/>
        <pc:sldMkLst>
          <pc:docMk/>
          <pc:sldMk cId="0" sldId="262"/>
        </pc:sldMkLst>
      </pc:sldChg>
      <pc:sldChg chg="addSp modSp modTransition">
        <pc:chgData name="Utilizador Convidado" userId="S::urn:spo:anon#85206f8e89d700f6c6fd521444e2c7e44c2153e5de84503b8f7387b4bfe48104::" providerId="AD" clId="Web-{D4860F8E-DF62-CC5D-C9BE-8A73405D8F3C}" dt="2022-06-12T15:48:57.690" v="628" actId="1076"/>
        <pc:sldMkLst>
          <pc:docMk/>
          <pc:sldMk cId="0" sldId="280"/>
        </pc:sldMkLst>
        <pc:spChg chg="mod">
          <ac:chgData name="Utilizador Convidado" userId="S::urn:spo:anon#85206f8e89d700f6c6fd521444e2c7e44c2153e5de84503b8f7387b4bfe48104::" providerId="AD" clId="Web-{D4860F8E-DF62-CC5D-C9BE-8A73405D8F3C}" dt="2022-06-12T15:48:57.690" v="628" actId="1076"/>
          <ac:spMkLst>
            <pc:docMk/>
            <pc:sldMk cId="0" sldId="280"/>
            <ac:spMk id="5" creationId="{00000000-0000-0000-0000-000000000000}"/>
          </ac:spMkLst>
        </pc:spChg>
        <pc:picChg chg="add mod">
          <ac:chgData name="Utilizador Convidado" userId="S::urn:spo:anon#85206f8e89d700f6c6fd521444e2c7e44c2153e5de84503b8f7387b4bfe48104::" providerId="AD" clId="Web-{D4860F8E-DF62-CC5D-C9BE-8A73405D8F3C}" dt="2022-06-12T15:48:55.346" v="627" actId="1076"/>
          <ac:picMkLst>
            <pc:docMk/>
            <pc:sldMk cId="0" sldId="280"/>
            <ac:picMk id="2" creationId="{A3D64DEE-8242-AE0B-C755-7051D8CE4F45}"/>
          </ac:picMkLst>
        </pc:picChg>
      </pc:sldChg>
      <pc:sldChg chg="modTransition">
        <pc:chgData name="Utilizador Convidado" userId="S::urn:spo:anon#85206f8e89d700f6c6fd521444e2c7e44c2153e5de84503b8f7387b4bfe48104::" providerId="AD" clId="Web-{D4860F8E-DF62-CC5D-C9BE-8A73405D8F3C}" dt="2022-06-12T15:48:20.564" v="624"/>
        <pc:sldMkLst>
          <pc:docMk/>
          <pc:sldMk cId="0" sldId="282"/>
        </pc:sldMkLst>
      </pc:sldChg>
      <pc:sldChg chg="modSp modTransition">
        <pc:chgData name="Utilizador Convidado" userId="S::urn:spo:anon#85206f8e89d700f6c6fd521444e2c7e44c2153e5de84503b8f7387b4bfe48104::" providerId="AD" clId="Web-{D4860F8E-DF62-CC5D-C9BE-8A73405D8F3C}" dt="2022-06-12T16:11:37.695" v="691" actId="1076"/>
        <pc:sldMkLst>
          <pc:docMk/>
          <pc:sldMk cId="3868020577" sldId="283"/>
        </pc:sldMkLst>
        <pc:spChg chg="mod">
          <ac:chgData name="Utilizador Convidado" userId="S::urn:spo:anon#85206f8e89d700f6c6fd521444e2c7e44c2153e5de84503b8f7387b4bfe48104::" providerId="AD" clId="Web-{D4860F8E-DF62-CC5D-C9BE-8A73405D8F3C}" dt="2022-06-12T16:11:37.695" v="691" actId="1076"/>
          <ac:spMkLst>
            <pc:docMk/>
            <pc:sldMk cId="3868020577" sldId="283"/>
            <ac:spMk id="8" creationId="{4DD95CCD-BE32-DC43-EEE3-7CC53384CFAA}"/>
          </ac:spMkLst>
        </pc:spChg>
        <pc:spChg chg="mod">
          <ac:chgData name="Utilizador Convidado" userId="S::urn:spo:anon#85206f8e89d700f6c6fd521444e2c7e44c2153e5de84503b8f7387b4bfe48104::" providerId="AD" clId="Web-{D4860F8E-DF62-CC5D-C9BE-8A73405D8F3C}" dt="2022-06-12T16:11:34.945" v="690" actId="1076"/>
          <ac:spMkLst>
            <pc:docMk/>
            <pc:sldMk cId="3868020577" sldId="283"/>
            <ac:spMk id="137" creationId="{87E34EEE-A32D-DE59-7B0B-FEEC444F537A}"/>
          </ac:spMkLst>
        </pc:spChg>
        <pc:grpChg chg="mod">
          <ac:chgData name="Utilizador Convidado" userId="S::urn:spo:anon#85206f8e89d700f6c6fd521444e2c7e44c2153e5de84503b8f7387b4bfe48104::" providerId="AD" clId="Web-{D4860F8E-DF62-CC5D-C9BE-8A73405D8F3C}" dt="2022-06-12T16:11:31.633" v="689" actId="1076"/>
          <ac:grpSpMkLst>
            <pc:docMk/>
            <pc:sldMk cId="3868020577" sldId="283"/>
            <ac:grpSpMk id="6" creationId="{1C623AC0-F397-3C5E-D40B-1091AE24CDD4}"/>
          </ac:grpSpMkLst>
        </pc:grpChg>
        <pc:cxnChg chg="mod">
          <ac:chgData name="Utilizador Convidado" userId="S::urn:spo:anon#85206f8e89d700f6c6fd521444e2c7e44c2153e5de84503b8f7387b4bfe48104::" providerId="AD" clId="Web-{D4860F8E-DF62-CC5D-C9BE-8A73405D8F3C}" dt="2022-06-12T15:03:03.497" v="81" actId="1076"/>
          <ac:cxnSpMkLst>
            <pc:docMk/>
            <pc:sldMk cId="3868020577" sldId="283"/>
            <ac:cxnSpMk id="138" creationId="{447FA6AF-1615-7AD8-7E59-67F59E4305A9}"/>
          </ac:cxnSpMkLst>
        </pc:cxnChg>
      </pc:sldChg>
      <pc:sldChg chg="addSp modSp modTransition">
        <pc:chgData name="Utilizador Convidado" userId="S::urn:spo:anon#85206f8e89d700f6c6fd521444e2c7e44c2153e5de84503b8f7387b4bfe48104::" providerId="AD" clId="Web-{D4860F8E-DF62-CC5D-C9BE-8A73405D8F3C}" dt="2022-06-12T15:22:34.165" v="265"/>
        <pc:sldMkLst>
          <pc:docMk/>
          <pc:sldMk cId="409924344" sldId="284"/>
        </pc:sldMkLst>
        <pc:spChg chg="mod">
          <ac:chgData name="Utilizador Convidado" userId="S::urn:spo:anon#85206f8e89d700f6c6fd521444e2c7e44c2153e5de84503b8f7387b4bfe48104::" providerId="AD" clId="Web-{D4860F8E-DF62-CC5D-C9BE-8A73405D8F3C}" dt="2022-06-12T14:50:33.917" v="8" actId="20577"/>
          <ac:spMkLst>
            <pc:docMk/>
            <pc:sldMk cId="409924344" sldId="284"/>
            <ac:spMk id="4" creationId="{A23421F4-5698-8637-4AC0-3942ACA82352}"/>
          </ac:spMkLst>
        </pc:spChg>
        <pc:picChg chg="add mod">
          <ac:chgData name="Utilizador Convidado" userId="S::urn:spo:anon#85206f8e89d700f6c6fd521444e2c7e44c2153e5de84503b8f7387b4bfe48104::" providerId="AD" clId="Web-{D4860F8E-DF62-CC5D-C9BE-8A73405D8F3C}" dt="2022-06-12T14:50:17.807" v="6" actId="1076"/>
          <ac:picMkLst>
            <pc:docMk/>
            <pc:sldMk cId="409924344" sldId="284"/>
            <ac:picMk id="2" creationId="{E5D9C03A-A3F0-AE89-5673-6D56CEEC966F}"/>
          </ac:picMkLst>
        </pc:picChg>
      </pc:sldChg>
      <pc:sldChg chg="addSp delSp modSp mod modTransition setBg setClrOvrMap">
        <pc:chgData name="Utilizador Convidado" userId="S::urn:spo:anon#85206f8e89d700f6c6fd521444e2c7e44c2153e5de84503b8f7387b4bfe48104::" providerId="AD" clId="Web-{D4860F8E-DF62-CC5D-C9BE-8A73405D8F3C}" dt="2022-06-12T15:48:43.205" v="625"/>
        <pc:sldMkLst>
          <pc:docMk/>
          <pc:sldMk cId="3145817586" sldId="285"/>
        </pc:sldMkLst>
        <pc:spChg chg="mod ord">
          <ac:chgData name="Utilizador Convidado" userId="S::urn:spo:anon#85206f8e89d700f6c6fd521444e2c7e44c2153e5de84503b8f7387b4bfe48104::" providerId="AD" clId="Web-{D4860F8E-DF62-CC5D-C9BE-8A73405D8F3C}" dt="2022-06-12T14:59:48.275" v="67"/>
          <ac:spMkLst>
            <pc:docMk/>
            <pc:sldMk cId="3145817586" sldId="285"/>
            <ac:spMk id="2" creationId="{BC1D4BA1-474F-B91F-ECE5-4C46E781ABDD}"/>
          </ac:spMkLst>
        </pc:spChg>
        <pc:spChg chg="mod ord">
          <ac:chgData name="Utilizador Convidado" userId="S::urn:spo:anon#85206f8e89d700f6c6fd521444e2c7e44c2153e5de84503b8f7387b4bfe48104::" providerId="AD" clId="Web-{D4860F8E-DF62-CC5D-C9BE-8A73405D8F3C}" dt="2022-06-12T15:00:13.649" v="73" actId="20577"/>
          <ac:spMkLst>
            <pc:docMk/>
            <pc:sldMk cId="3145817586" sldId="285"/>
            <ac:spMk id="3" creationId="{476C9CEB-DD8B-F083-4A64-96A257EEB5DD}"/>
          </ac:spMkLst>
        </pc:spChg>
        <pc:spChg chg="mod">
          <ac:chgData name="Utilizador Convidado" userId="S::urn:spo:anon#85206f8e89d700f6c6fd521444e2c7e44c2153e5de84503b8f7387b4bfe48104::" providerId="AD" clId="Web-{D4860F8E-DF62-CC5D-C9BE-8A73405D8F3C}" dt="2022-06-12T15:48:43.205" v="625"/>
          <ac:spMkLst>
            <pc:docMk/>
            <pc:sldMk cId="3145817586" sldId="285"/>
            <ac:spMk id="52" creationId="{00000000-0000-0000-0000-000000000000}"/>
          </ac:spMkLst>
        </pc:spChg>
        <pc:spChg chg="add del">
          <ac:chgData name="Utilizador Convidado" userId="S::urn:spo:anon#85206f8e89d700f6c6fd521444e2c7e44c2153e5de84503b8f7387b4bfe48104::" providerId="AD" clId="Web-{D4860F8E-DF62-CC5D-C9BE-8A73405D8F3C}" dt="2022-06-12T14:59:15.648" v="40"/>
          <ac:spMkLst>
            <pc:docMk/>
            <pc:sldMk cId="3145817586" sldId="285"/>
            <ac:spMk id="57" creationId="{B6FACB3C-9069-4791-BC5C-0DB7CD19B853}"/>
          </ac:spMkLst>
        </pc:spChg>
        <pc:spChg chg="add del">
          <ac:chgData name="Utilizador Convidado" userId="S::urn:spo:anon#85206f8e89d700f6c6fd521444e2c7e44c2153e5de84503b8f7387b4bfe48104::" providerId="AD" clId="Web-{D4860F8E-DF62-CC5D-C9BE-8A73405D8F3C}" dt="2022-06-12T14:59:15.648" v="40"/>
          <ac:spMkLst>
            <pc:docMk/>
            <pc:sldMk cId="3145817586" sldId="285"/>
            <ac:spMk id="59" creationId="{71F2038E-D777-4B76-81DD-DD13EE91B9DD}"/>
          </ac:spMkLst>
        </pc:spChg>
        <pc:spChg chg="add del">
          <ac:chgData name="Utilizador Convidado" userId="S::urn:spo:anon#85206f8e89d700f6c6fd521444e2c7e44c2153e5de84503b8f7387b4bfe48104::" providerId="AD" clId="Web-{D4860F8E-DF62-CC5D-C9BE-8A73405D8F3C}" dt="2022-06-12T14:59:27.070" v="50"/>
          <ac:spMkLst>
            <pc:docMk/>
            <pc:sldMk cId="3145817586" sldId="285"/>
            <ac:spMk id="63" creationId="{740D8E28-91B5-42B0-9D6C-B777D8AD90C2}"/>
          </ac:spMkLst>
        </pc:spChg>
        <pc:spChg chg="add del">
          <ac:chgData name="Utilizador Convidado" userId="S::urn:spo:anon#85206f8e89d700f6c6fd521444e2c7e44c2153e5de84503b8f7387b4bfe48104::" providerId="AD" clId="Web-{D4860F8E-DF62-CC5D-C9BE-8A73405D8F3C}" dt="2022-06-12T14:59:35.023" v="56"/>
          <ac:spMkLst>
            <pc:docMk/>
            <pc:sldMk cId="3145817586" sldId="285"/>
            <ac:spMk id="65" creationId="{C3944F27-CA70-4E84-A51A-E6BF89558979}"/>
          </ac:spMkLst>
        </pc:spChg>
        <pc:spChg chg="add del">
          <ac:chgData name="Utilizador Convidado" userId="S::urn:spo:anon#85206f8e89d700f6c6fd521444e2c7e44c2153e5de84503b8f7387b4bfe48104::" providerId="AD" clId="Web-{D4860F8E-DF62-CC5D-C9BE-8A73405D8F3C}" dt="2022-06-12T14:59:17.554" v="42"/>
          <ac:spMkLst>
            <pc:docMk/>
            <pc:sldMk cId="3145817586" sldId="285"/>
            <ac:spMk id="67" creationId="{3346177D-ADC4-4968-B747-5CFCD390B5B9}"/>
          </ac:spMkLst>
        </pc:spChg>
        <pc:spChg chg="add del">
          <ac:chgData name="Utilizador Convidado" userId="S::urn:spo:anon#85206f8e89d700f6c6fd521444e2c7e44c2153e5de84503b8f7387b4bfe48104::" providerId="AD" clId="Web-{D4860F8E-DF62-CC5D-C9BE-8A73405D8F3C}" dt="2022-06-12T14:59:17.554" v="42"/>
          <ac:spMkLst>
            <pc:docMk/>
            <pc:sldMk cId="3145817586" sldId="285"/>
            <ac:spMk id="68" creationId="{0844A943-BF79-4FEA-ABB1-3BD54D236606}"/>
          </ac:spMkLst>
        </pc:spChg>
        <pc:spChg chg="add del">
          <ac:chgData name="Utilizador Convidado" userId="S::urn:spo:anon#85206f8e89d700f6c6fd521444e2c7e44c2153e5de84503b8f7387b4bfe48104::" providerId="AD" clId="Web-{D4860F8E-DF62-CC5D-C9BE-8A73405D8F3C}" dt="2022-06-12T14:59:17.554" v="42"/>
          <ac:spMkLst>
            <pc:docMk/>
            <pc:sldMk cId="3145817586" sldId="285"/>
            <ac:spMk id="69" creationId="{6437CC72-F4A8-4DC3-AFAB-D22C482C8100}"/>
          </ac:spMkLst>
        </pc:spChg>
        <pc:spChg chg="add del">
          <ac:chgData name="Utilizador Convidado" userId="S::urn:spo:anon#85206f8e89d700f6c6fd521444e2c7e44c2153e5de84503b8f7387b4bfe48104::" providerId="AD" clId="Web-{D4860F8E-DF62-CC5D-C9BE-8A73405D8F3C}" dt="2022-06-12T14:59:19.992" v="44"/>
          <ac:spMkLst>
            <pc:docMk/>
            <pc:sldMk cId="3145817586" sldId="285"/>
            <ac:spMk id="71" creationId="{45D37F4E-DDB4-456B-97E0-9937730A039F}"/>
          </ac:spMkLst>
        </pc:spChg>
        <pc:spChg chg="add del">
          <ac:chgData name="Utilizador Convidado" userId="S::urn:spo:anon#85206f8e89d700f6c6fd521444e2c7e44c2153e5de84503b8f7387b4bfe48104::" providerId="AD" clId="Web-{D4860F8E-DF62-CC5D-C9BE-8A73405D8F3C}" dt="2022-06-12T14:59:19.992" v="44"/>
          <ac:spMkLst>
            <pc:docMk/>
            <pc:sldMk cId="3145817586" sldId="285"/>
            <ac:spMk id="72" creationId="{B2DD41CD-8F47-4F56-AD12-4E2FF7696987}"/>
          </ac:spMkLst>
        </pc:spChg>
        <pc:spChg chg="add del">
          <ac:chgData name="Utilizador Convidado" userId="S::urn:spo:anon#85206f8e89d700f6c6fd521444e2c7e44c2153e5de84503b8f7387b4bfe48104::" providerId="AD" clId="Web-{D4860F8E-DF62-CC5D-C9BE-8A73405D8F3C}" dt="2022-06-12T14:59:21.179" v="46"/>
          <ac:spMkLst>
            <pc:docMk/>
            <pc:sldMk cId="3145817586" sldId="285"/>
            <ac:spMk id="74" creationId="{3346177D-ADC4-4968-B747-5CFCD390B5B9}"/>
          </ac:spMkLst>
        </pc:spChg>
        <pc:spChg chg="add del">
          <ac:chgData name="Utilizador Convidado" userId="S::urn:spo:anon#85206f8e89d700f6c6fd521444e2c7e44c2153e5de84503b8f7387b4bfe48104::" providerId="AD" clId="Web-{D4860F8E-DF62-CC5D-C9BE-8A73405D8F3C}" dt="2022-06-12T14:59:21.179" v="46"/>
          <ac:spMkLst>
            <pc:docMk/>
            <pc:sldMk cId="3145817586" sldId="285"/>
            <ac:spMk id="75" creationId="{0844A943-BF79-4FEA-ABB1-3BD54D236606}"/>
          </ac:spMkLst>
        </pc:spChg>
        <pc:spChg chg="add del">
          <ac:chgData name="Utilizador Convidado" userId="S::urn:spo:anon#85206f8e89d700f6c6fd521444e2c7e44c2153e5de84503b8f7387b4bfe48104::" providerId="AD" clId="Web-{D4860F8E-DF62-CC5D-C9BE-8A73405D8F3C}" dt="2022-06-12T14:59:21.179" v="46"/>
          <ac:spMkLst>
            <pc:docMk/>
            <pc:sldMk cId="3145817586" sldId="285"/>
            <ac:spMk id="76" creationId="{6437CC72-F4A8-4DC3-AFAB-D22C482C8100}"/>
          </ac:spMkLst>
        </pc:spChg>
        <pc:spChg chg="add del">
          <ac:chgData name="Utilizador Convidado" userId="S::urn:spo:anon#85206f8e89d700f6c6fd521444e2c7e44c2153e5de84503b8f7387b4bfe48104::" providerId="AD" clId="Web-{D4860F8E-DF62-CC5D-C9BE-8A73405D8F3C}" dt="2022-06-12T14:59:21.992" v="48"/>
          <ac:spMkLst>
            <pc:docMk/>
            <pc:sldMk cId="3145817586" sldId="285"/>
            <ac:spMk id="78" creationId="{B6FACB3C-9069-4791-BC5C-0DB7CD19B853}"/>
          </ac:spMkLst>
        </pc:spChg>
        <pc:spChg chg="add del">
          <ac:chgData name="Utilizador Convidado" userId="S::urn:spo:anon#85206f8e89d700f6c6fd521444e2c7e44c2153e5de84503b8f7387b4bfe48104::" providerId="AD" clId="Web-{D4860F8E-DF62-CC5D-C9BE-8A73405D8F3C}" dt="2022-06-12T14:59:21.992" v="48"/>
          <ac:spMkLst>
            <pc:docMk/>
            <pc:sldMk cId="3145817586" sldId="285"/>
            <ac:spMk id="79" creationId="{71F2038E-D777-4B76-81DD-DD13EE91B9DD}"/>
          </ac:spMkLst>
        </pc:spChg>
        <pc:spChg chg="add del">
          <ac:chgData name="Utilizador Convidado" userId="S::urn:spo:anon#85206f8e89d700f6c6fd521444e2c7e44c2153e5de84503b8f7387b4bfe48104::" providerId="AD" clId="Web-{D4860F8E-DF62-CC5D-C9BE-8A73405D8F3C}" dt="2022-06-12T14:59:27.070" v="50"/>
          <ac:spMkLst>
            <pc:docMk/>
            <pc:sldMk cId="3145817586" sldId="285"/>
            <ac:spMk id="82" creationId="{35F0E358-1E49-4920-80D8-C3D138708838}"/>
          </ac:spMkLst>
        </pc:spChg>
        <pc:spChg chg="add del">
          <ac:chgData name="Utilizador Convidado" userId="S::urn:spo:anon#85206f8e89d700f6c6fd521444e2c7e44c2153e5de84503b8f7387b4bfe48104::" providerId="AD" clId="Web-{D4860F8E-DF62-CC5D-C9BE-8A73405D8F3C}" dt="2022-06-12T14:59:27.070" v="50"/>
          <ac:spMkLst>
            <pc:docMk/>
            <pc:sldMk cId="3145817586" sldId="285"/>
            <ac:spMk id="83" creationId="{E2D2362D-7010-4036-B9CA-03DFC8EB3B01}"/>
          </ac:spMkLst>
        </pc:spChg>
        <pc:spChg chg="add del">
          <ac:chgData name="Utilizador Convidado" userId="S::urn:spo:anon#85206f8e89d700f6c6fd521444e2c7e44c2153e5de84503b8f7387b4bfe48104::" providerId="AD" clId="Web-{D4860F8E-DF62-CC5D-C9BE-8A73405D8F3C}" dt="2022-06-12T14:59:27.070" v="50"/>
          <ac:spMkLst>
            <pc:docMk/>
            <pc:sldMk cId="3145817586" sldId="285"/>
            <ac:spMk id="84" creationId="{DC85BF5E-2BD6-4E5B-8EA3-420B45BB03FA}"/>
          </ac:spMkLst>
        </pc:spChg>
        <pc:spChg chg="add del">
          <ac:chgData name="Utilizador Convidado" userId="S::urn:spo:anon#85206f8e89d700f6c6fd521444e2c7e44c2153e5de84503b8f7387b4bfe48104::" providerId="AD" clId="Web-{D4860F8E-DF62-CC5D-C9BE-8A73405D8F3C}" dt="2022-06-12T14:59:31.070" v="52"/>
          <ac:spMkLst>
            <pc:docMk/>
            <pc:sldMk cId="3145817586" sldId="285"/>
            <ac:spMk id="86" creationId="{4F74D28C-3268-4E35-8EE1-D92CB4A85A7D}"/>
          </ac:spMkLst>
        </pc:spChg>
        <pc:spChg chg="add del">
          <ac:chgData name="Utilizador Convidado" userId="S::urn:spo:anon#85206f8e89d700f6c6fd521444e2c7e44c2153e5de84503b8f7387b4bfe48104::" providerId="AD" clId="Web-{D4860F8E-DF62-CC5D-C9BE-8A73405D8F3C}" dt="2022-06-12T14:59:31.070" v="52"/>
          <ac:spMkLst>
            <pc:docMk/>
            <pc:sldMk cId="3145817586" sldId="285"/>
            <ac:spMk id="87" creationId="{58D44E42-C462-4105-BC86-FE75B4E3C4AF}"/>
          </ac:spMkLst>
        </pc:spChg>
        <pc:spChg chg="add del">
          <ac:chgData name="Utilizador Convidado" userId="S::urn:spo:anon#85206f8e89d700f6c6fd521444e2c7e44c2153e5de84503b8f7387b4bfe48104::" providerId="AD" clId="Web-{D4860F8E-DF62-CC5D-C9BE-8A73405D8F3C}" dt="2022-06-12T14:59:32.726" v="54"/>
          <ac:spMkLst>
            <pc:docMk/>
            <pc:sldMk cId="3145817586" sldId="285"/>
            <ac:spMk id="89" creationId="{56C20283-73E0-40EC-8AD8-057F581F64C2}"/>
          </ac:spMkLst>
        </pc:spChg>
        <pc:spChg chg="add del">
          <ac:chgData name="Utilizador Convidado" userId="S::urn:spo:anon#85206f8e89d700f6c6fd521444e2c7e44c2153e5de84503b8f7387b4bfe48104::" providerId="AD" clId="Web-{D4860F8E-DF62-CC5D-C9BE-8A73405D8F3C}" dt="2022-06-12T14:59:32.726" v="54"/>
          <ac:spMkLst>
            <pc:docMk/>
            <pc:sldMk cId="3145817586" sldId="285"/>
            <ac:spMk id="90" creationId="{3FCC729B-E528-40C3-82D3-BA4375575E87}"/>
          </ac:spMkLst>
        </pc:spChg>
        <pc:spChg chg="add del">
          <ac:chgData name="Utilizador Convidado" userId="S::urn:spo:anon#85206f8e89d700f6c6fd521444e2c7e44c2153e5de84503b8f7387b4bfe48104::" providerId="AD" clId="Web-{D4860F8E-DF62-CC5D-C9BE-8A73405D8F3C}" dt="2022-06-12T14:59:32.726" v="54"/>
          <ac:spMkLst>
            <pc:docMk/>
            <pc:sldMk cId="3145817586" sldId="285"/>
            <ac:spMk id="91" creationId="{58F1FB8D-1842-4A04-998D-6CF047AB2790}"/>
          </ac:spMkLst>
        </pc:spChg>
        <pc:spChg chg="add del">
          <ac:chgData name="Utilizador Convidado" userId="S::urn:spo:anon#85206f8e89d700f6c6fd521444e2c7e44c2153e5de84503b8f7387b4bfe48104::" providerId="AD" clId="Web-{D4860F8E-DF62-CC5D-C9BE-8A73405D8F3C}" dt="2022-06-12T14:59:35.023" v="56"/>
          <ac:spMkLst>
            <pc:docMk/>
            <pc:sldMk cId="3145817586" sldId="285"/>
            <ac:spMk id="93" creationId="{12609869-9E80-471B-A487-A53288E0E791}"/>
          </ac:spMkLst>
        </pc:spChg>
        <pc:spChg chg="add del">
          <ac:chgData name="Utilizador Convidado" userId="S::urn:spo:anon#85206f8e89d700f6c6fd521444e2c7e44c2153e5de84503b8f7387b4bfe48104::" providerId="AD" clId="Web-{D4860F8E-DF62-CC5D-C9BE-8A73405D8F3C}" dt="2022-06-12T14:59:35.023" v="56"/>
          <ac:spMkLst>
            <pc:docMk/>
            <pc:sldMk cId="3145817586" sldId="285"/>
            <ac:spMk id="94" creationId="{7004738A-9D34-43E8-97D2-CA0EED4F8BE0}"/>
          </ac:spMkLst>
        </pc:spChg>
        <pc:spChg chg="add del">
          <ac:chgData name="Utilizador Convidado" userId="S::urn:spo:anon#85206f8e89d700f6c6fd521444e2c7e44c2153e5de84503b8f7387b4bfe48104::" providerId="AD" clId="Web-{D4860F8E-DF62-CC5D-C9BE-8A73405D8F3C}" dt="2022-06-12T14:59:35.023" v="56"/>
          <ac:spMkLst>
            <pc:docMk/>
            <pc:sldMk cId="3145817586" sldId="285"/>
            <ac:spMk id="95" creationId="{B8B8D07F-F13E-443E-BA68-2D26672D76B9}"/>
          </ac:spMkLst>
        </pc:spChg>
        <pc:spChg chg="add del">
          <ac:chgData name="Utilizador Convidado" userId="S::urn:spo:anon#85206f8e89d700f6c6fd521444e2c7e44c2153e5de84503b8f7387b4bfe48104::" providerId="AD" clId="Web-{D4860F8E-DF62-CC5D-C9BE-8A73405D8F3C}" dt="2022-06-12T14:59:35.023" v="56"/>
          <ac:spMkLst>
            <pc:docMk/>
            <pc:sldMk cId="3145817586" sldId="285"/>
            <ac:spMk id="96" creationId="{2813A4FA-24A5-41ED-A534-3807D1B2F344}"/>
          </ac:spMkLst>
        </pc:spChg>
        <pc:spChg chg="add del">
          <ac:chgData name="Utilizador Convidado" userId="S::urn:spo:anon#85206f8e89d700f6c6fd521444e2c7e44c2153e5de84503b8f7387b4bfe48104::" providerId="AD" clId="Web-{D4860F8E-DF62-CC5D-C9BE-8A73405D8F3C}" dt="2022-06-12T14:59:37.023" v="58"/>
          <ac:spMkLst>
            <pc:docMk/>
            <pc:sldMk cId="3145817586" sldId="285"/>
            <ac:spMk id="98" creationId="{8E20FA99-AAAC-4AF3-9FAE-707420324F1C}"/>
          </ac:spMkLst>
        </pc:spChg>
        <pc:spChg chg="add del">
          <ac:chgData name="Utilizador Convidado" userId="S::urn:spo:anon#85206f8e89d700f6c6fd521444e2c7e44c2153e5de84503b8f7387b4bfe48104::" providerId="AD" clId="Web-{D4860F8E-DF62-CC5D-C9BE-8A73405D8F3C}" dt="2022-06-12T14:59:37.023" v="58"/>
          <ac:spMkLst>
            <pc:docMk/>
            <pc:sldMk cId="3145817586" sldId="285"/>
            <ac:spMk id="99" creationId="{9573BE85-6043-4C3A-A7DD-483A0A5FB740}"/>
          </ac:spMkLst>
        </pc:spChg>
        <pc:spChg chg="add del">
          <ac:chgData name="Utilizador Convidado" userId="S::urn:spo:anon#85206f8e89d700f6c6fd521444e2c7e44c2153e5de84503b8f7387b4bfe48104::" providerId="AD" clId="Web-{D4860F8E-DF62-CC5D-C9BE-8A73405D8F3C}" dt="2022-06-12T14:59:41.836" v="60"/>
          <ac:spMkLst>
            <pc:docMk/>
            <pc:sldMk cId="3145817586" sldId="285"/>
            <ac:spMk id="101" creationId="{5E39A796-BE83-48B1-B33F-35C4A32AAB57}"/>
          </ac:spMkLst>
        </pc:spChg>
        <pc:spChg chg="add del">
          <ac:chgData name="Utilizador Convidado" userId="S::urn:spo:anon#85206f8e89d700f6c6fd521444e2c7e44c2153e5de84503b8f7387b4bfe48104::" providerId="AD" clId="Web-{D4860F8E-DF62-CC5D-C9BE-8A73405D8F3C}" dt="2022-06-12T14:59:41.836" v="60"/>
          <ac:spMkLst>
            <pc:docMk/>
            <pc:sldMk cId="3145817586" sldId="285"/>
            <ac:spMk id="102" creationId="{72F84B47-E267-4194-8194-831DB7B5547F}"/>
          </ac:spMkLst>
        </pc:spChg>
        <pc:spChg chg="add del">
          <ac:chgData name="Utilizador Convidado" userId="S::urn:spo:anon#85206f8e89d700f6c6fd521444e2c7e44c2153e5de84503b8f7387b4bfe48104::" providerId="AD" clId="Web-{D4860F8E-DF62-CC5D-C9BE-8A73405D8F3C}" dt="2022-06-12T14:59:44.024" v="62"/>
          <ac:spMkLst>
            <pc:docMk/>
            <pc:sldMk cId="3145817586" sldId="285"/>
            <ac:spMk id="104" creationId="{45D37F4E-DDB4-456B-97E0-9937730A039F}"/>
          </ac:spMkLst>
        </pc:spChg>
        <pc:spChg chg="add del">
          <ac:chgData name="Utilizador Convidado" userId="S::urn:spo:anon#85206f8e89d700f6c6fd521444e2c7e44c2153e5de84503b8f7387b4bfe48104::" providerId="AD" clId="Web-{D4860F8E-DF62-CC5D-C9BE-8A73405D8F3C}" dt="2022-06-12T14:59:44.024" v="62"/>
          <ac:spMkLst>
            <pc:docMk/>
            <pc:sldMk cId="3145817586" sldId="285"/>
            <ac:spMk id="105" creationId="{B2DD41CD-8F47-4F56-AD12-4E2FF7696987}"/>
          </ac:spMkLst>
        </pc:spChg>
        <pc:spChg chg="add del">
          <ac:chgData name="Utilizador Convidado" userId="S::urn:spo:anon#85206f8e89d700f6c6fd521444e2c7e44c2153e5de84503b8f7387b4bfe48104::" providerId="AD" clId="Web-{D4860F8E-DF62-CC5D-C9BE-8A73405D8F3C}" dt="2022-06-12T14:59:45.821" v="64"/>
          <ac:spMkLst>
            <pc:docMk/>
            <pc:sldMk cId="3145817586" sldId="285"/>
            <ac:spMk id="107" creationId="{B6FACB3C-9069-4791-BC5C-0DB7CD19B853}"/>
          </ac:spMkLst>
        </pc:spChg>
        <pc:spChg chg="add del">
          <ac:chgData name="Utilizador Convidado" userId="S::urn:spo:anon#85206f8e89d700f6c6fd521444e2c7e44c2153e5de84503b8f7387b4bfe48104::" providerId="AD" clId="Web-{D4860F8E-DF62-CC5D-C9BE-8A73405D8F3C}" dt="2022-06-12T14:59:45.821" v="64"/>
          <ac:spMkLst>
            <pc:docMk/>
            <pc:sldMk cId="3145817586" sldId="285"/>
            <ac:spMk id="108" creationId="{71F2038E-D777-4B76-81DD-DD13EE91B9DD}"/>
          </ac:spMkLst>
        </pc:spChg>
        <pc:spChg chg="add del">
          <ac:chgData name="Utilizador Convidado" userId="S::urn:spo:anon#85206f8e89d700f6c6fd521444e2c7e44c2153e5de84503b8f7387b4bfe48104::" providerId="AD" clId="Web-{D4860F8E-DF62-CC5D-C9BE-8A73405D8F3C}" dt="2022-06-12T14:59:48.258" v="66"/>
          <ac:spMkLst>
            <pc:docMk/>
            <pc:sldMk cId="3145817586" sldId="285"/>
            <ac:spMk id="113" creationId="{3346177D-ADC4-4968-B747-5CFCD390B5B9}"/>
          </ac:spMkLst>
        </pc:spChg>
        <pc:spChg chg="add del">
          <ac:chgData name="Utilizador Convidado" userId="S::urn:spo:anon#85206f8e89d700f6c6fd521444e2c7e44c2153e5de84503b8f7387b4bfe48104::" providerId="AD" clId="Web-{D4860F8E-DF62-CC5D-C9BE-8A73405D8F3C}" dt="2022-06-12T14:59:48.258" v="66"/>
          <ac:spMkLst>
            <pc:docMk/>
            <pc:sldMk cId="3145817586" sldId="285"/>
            <ac:spMk id="114" creationId="{0844A943-BF79-4FEA-ABB1-3BD54D236606}"/>
          </ac:spMkLst>
        </pc:spChg>
        <pc:spChg chg="add del">
          <ac:chgData name="Utilizador Convidado" userId="S::urn:spo:anon#85206f8e89d700f6c6fd521444e2c7e44c2153e5de84503b8f7387b4bfe48104::" providerId="AD" clId="Web-{D4860F8E-DF62-CC5D-C9BE-8A73405D8F3C}" dt="2022-06-12T14:59:48.258" v="66"/>
          <ac:spMkLst>
            <pc:docMk/>
            <pc:sldMk cId="3145817586" sldId="285"/>
            <ac:spMk id="115" creationId="{6437CC72-F4A8-4DC3-AFAB-D22C482C8100}"/>
          </ac:spMkLst>
        </pc:spChg>
        <pc:spChg chg="add">
          <ac:chgData name="Utilizador Convidado" userId="S::urn:spo:anon#85206f8e89d700f6c6fd521444e2c7e44c2153e5de84503b8f7387b4bfe48104::" providerId="AD" clId="Web-{D4860F8E-DF62-CC5D-C9BE-8A73405D8F3C}" dt="2022-06-12T14:59:48.275" v="67"/>
          <ac:spMkLst>
            <pc:docMk/>
            <pc:sldMk cId="3145817586" sldId="285"/>
            <ac:spMk id="117" creationId="{B6FACB3C-9069-4791-BC5C-0DB7CD19B853}"/>
          </ac:spMkLst>
        </pc:spChg>
        <pc:spChg chg="add">
          <ac:chgData name="Utilizador Convidado" userId="S::urn:spo:anon#85206f8e89d700f6c6fd521444e2c7e44c2153e5de84503b8f7387b4bfe48104::" providerId="AD" clId="Web-{D4860F8E-DF62-CC5D-C9BE-8A73405D8F3C}" dt="2022-06-12T14:59:48.275" v="67"/>
          <ac:spMkLst>
            <pc:docMk/>
            <pc:sldMk cId="3145817586" sldId="285"/>
            <ac:spMk id="118" creationId="{71F2038E-D777-4B76-81DD-DD13EE91B9DD}"/>
          </ac:spMkLst>
        </pc:spChg>
        <pc:grpChg chg="add del">
          <ac:chgData name="Utilizador Convidado" userId="S::urn:spo:anon#85206f8e89d700f6c6fd521444e2c7e44c2153e5de84503b8f7387b4bfe48104::" providerId="AD" clId="Web-{D4860F8E-DF62-CC5D-C9BE-8A73405D8F3C}" dt="2022-06-12T14:59:15.648" v="40"/>
          <ac:grpSpMkLst>
            <pc:docMk/>
            <pc:sldMk cId="3145817586" sldId="285"/>
            <ac:grpSpMk id="61" creationId="{DD354807-230F-4402-B1B9-F733A8F1F190}"/>
          </ac:grpSpMkLst>
        </pc:grpChg>
        <pc:grpChg chg="add del">
          <ac:chgData name="Utilizador Convidado" userId="S::urn:spo:anon#85206f8e89d700f6c6fd521444e2c7e44c2153e5de84503b8f7387b4bfe48104::" providerId="AD" clId="Web-{D4860F8E-DF62-CC5D-C9BE-8A73405D8F3C}" dt="2022-06-12T14:59:21.992" v="48"/>
          <ac:grpSpMkLst>
            <pc:docMk/>
            <pc:sldMk cId="3145817586" sldId="285"/>
            <ac:grpSpMk id="80" creationId="{DD354807-230F-4402-B1B9-F733A8F1F190}"/>
          </ac:grpSpMkLst>
        </pc:grpChg>
        <pc:grpChg chg="add del">
          <ac:chgData name="Utilizador Convidado" userId="S::urn:spo:anon#85206f8e89d700f6c6fd521444e2c7e44c2153e5de84503b8f7387b4bfe48104::" providerId="AD" clId="Web-{D4860F8E-DF62-CC5D-C9BE-8A73405D8F3C}" dt="2022-06-12T14:59:45.821" v="64"/>
          <ac:grpSpMkLst>
            <pc:docMk/>
            <pc:sldMk cId="3145817586" sldId="285"/>
            <ac:grpSpMk id="109" creationId="{DD354807-230F-4402-B1B9-F733A8F1F190}"/>
          </ac:grpSpMkLst>
        </pc:grpChg>
        <pc:grpChg chg="add">
          <ac:chgData name="Utilizador Convidado" userId="S::urn:spo:anon#85206f8e89d700f6c6fd521444e2c7e44c2153e5de84503b8f7387b4bfe48104::" providerId="AD" clId="Web-{D4860F8E-DF62-CC5D-C9BE-8A73405D8F3C}" dt="2022-06-12T14:59:48.275" v="67"/>
          <ac:grpSpMkLst>
            <pc:docMk/>
            <pc:sldMk cId="3145817586" sldId="285"/>
            <ac:grpSpMk id="119" creationId="{DD354807-230F-4402-B1B9-F733A8F1F190}"/>
          </ac:grpSpMkLst>
        </pc:grpChg>
        <pc:picChg chg="add mod ord">
          <ac:chgData name="Utilizador Convidado" userId="S::urn:spo:anon#85206f8e89d700f6c6fd521444e2c7e44c2153e5de84503b8f7387b4bfe48104::" providerId="AD" clId="Web-{D4860F8E-DF62-CC5D-C9BE-8A73405D8F3C}" dt="2022-06-12T14:59:53.524" v="70" actId="1076"/>
          <ac:picMkLst>
            <pc:docMk/>
            <pc:sldMk cId="3145817586" sldId="285"/>
            <ac:picMk id="4" creationId="{E3715ECA-A4F1-411D-6114-F19965968D9E}"/>
          </ac:picMkLst>
        </pc:picChg>
      </pc:sldChg>
      <pc:sldChg chg="addSp delSp modSp mod modTransition setBg">
        <pc:chgData name="Utilizador Convidado" userId="S::urn:spo:anon#85206f8e89d700f6c6fd521444e2c7e44c2153e5de84503b8f7387b4bfe48104::" providerId="AD" clId="Web-{D4860F8E-DF62-CC5D-C9BE-8A73405D8F3C}" dt="2022-06-12T15:22:43.228" v="271"/>
        <pc:sldMkLst>
          <pc:docMk/>
          <pc:sldMk cId="1045153092" sldId="286"/>
        </pc:sldMkLst>
        <pc:spChg chg="mod ord">
          <ac:chgData name="Utilizador Convidado" userId="S::urn:spo:anon#85206f8e89d700f6c6fd521444e2c7e44c2153e5de84503b8f7387b4bfe48104::" providerId="AD" clId="Web-{D4860F8E-DF62-CC5D-C9BE-8A73405D8F3C}" dt="2022-06-12T15:01:26.073" v="75"/>
          <ac:spMkLst>
            <pc:docMk/>
            <pc:sldMk cId="1045153092" sldId="286"/>
            <ac:spMk id="2" creationId="{BC1D4BA1-474F-B91F-ECE5-4C46E781ABDD}"/>
          </ac:spMkLst>
        </pc:spChg>
        <pc:spChg chg="del mod ord">
          <ac:chgData name="Utilizador Convidado" userId="S::urn:spo:anon#85206f8e89d700f6c6fd521444e2c7e44c2153e5de84503b8f7387b4bfe48104::" providerId="AD" clId="Web-{D4860F8E-DF62-CC5D-C9BE-8A73405D8F3C}" dt="2022-06-12T15:01:32.136" v="77"/>
          <ac:spMkLst>
            <pc:docMk/>
            <pc:sldMk cId="1045153092" sldId="286"/>
            <ac:spMk id="7" creationId="{F4540BD8-72F4-88CF-0A76-DD5E8517D9BD}"/>
          </ac:spMkLst>
        </pc:spChg>
        <pc:spChg chg="mod">
          <ac:chgData name="Utilizador Convidado" userId="S::urn:spo:anon#85206f8e89d700f6c6fd521444e2c7e44c2153e5de84503b8f7387b4bfe48104::" providerId="AD" clId="Web-{D4860F8E-DF62-CC5D-C9BE-8A73405D8F3C}" dt="2022-06-12T15:01:32.136" v="77"/>
          <ac:spMkLst>
            <pc:docMk/>
            <pc:sldMk cId="1045153092" sldId="286"/>
            <ac:spMk id="52" creationId="{00000000-0000-0000-0000-000000000000}"/>
          </ac:spMkLst>
        </pc:spChg>
        <pc:spChg chg="add del">
          <ac:chgData name="Utilizador Convidado" userId="S::urn:spo:anon#85206f8e89d700f6c6fd521444e2c7e44c2153e5de84503b8f7387b4bfe48104::" providerId="AD" clId="Web-{D4860F8E-DF62-CC5D-C9BE-8A73405D8F3C}" dt="2022-06-12T15:01:32.136" v="77"/>
          <ac:spMkLst>
            <pc:docMk/>
            <pc:sldMk cId="1045153092" sldId="286"/>
            <ac:spMk id="57" creationId="{2B566528-1B12-4246-9431-5C2D7D081168}"/>
          </ac:spMkLst>
        </pc:spChg>
        <pc:spChg chg="add del">
          <ac:chgData name="Utilizador Convidado" userId="S::urn:spo:anon#85206f8e89d700f6c6fd521444e2c7e44c2153e5de84503b8f7387b4bfe48104::" providerId="AD" clId="Web-{D4860F8E-DF62-CC5D-C9BE-8A73405D8F3C}" dt="2022-06-12T15:01:32.136" v="77"/>
          <ac:spMkLst>
            <pc:docMk/>
            <pc:sldMk cId="1045153092" sldId="286"/>
            <ac:spMk id="59" creationId="{2E80C965-DB6D-4F81-9E9E-B027384D0BD6}"/>
          </ac:spMkLst>
        </pc:spChg>
        <pc:spChg chg="add del">
          <ac:chgData name="Utilizador Convidado" userId="S::urn:spo:anon#85206f8e89d700f6c6fd521444e2c7e44c2153e5de84503b8f7387b4bfe48104::" providerId="AD" clId="Web-{D4860F8E-DF62-CC5D-C9BE-8A73405D8F3C}" dt="2022-06-12T15:01:32.136" v="77"/>
          <ac:spMkLst>
            <pc:docMk/>
            <pc:sldMk cId="1045153092" sldId="286"/>
            <ac:spMk id="61" creationId="{A580F890-B085-4E95-96AA-55AEBEC5CE6E}"/>
          </ac:spMkLst>
        </pc:spChg>
        <pc:spChg chg="add del">
          <ac:chgData name="Utilizador Convidado" userId="S::urn:spo:anon#85206f8e89d700f6c6fd521444e2c7e44c2153e5de84503b8f7387b4bfe48104::" providerId="AD" clId="Web-{D4860F8E-DF62-CC5D-C9BE-8A73405D8F3C}" dt="2022-06-12T15:01:32.136" v="77"/>
          <ac:spMkLst>
            <pc:docMk/>
            <pc:sldMk cId="1045153092" sldId="286"/>
            <ac:spMk id="63" creationId="{D3F51FEB-38FB-4F6C-9F7B-2F2AFAB65463}"/>
          </ac:spMkLst>
        </pc:spChg>
        <pc:spChg chg="add del">
          <ac:chgData name="Utilizador Convidado" userId="S::urn:spo:anon#85206f8e89d700f6c6fd521444e2c7e44c2153e5de84503b8f7387b4bfe48104::" providerId="AD" clId="Web-{D4860F8E-DF62-CC5D-C9BE-8A73405D8F3C}" dt="2022-06-12T15:01:32.136" v="77"/>
          <ac:spMkLst>
            <pc:docMk/>
            <pc:sldMk cId="1045153092" sldId="286"/>
            <ac:spMk id="65" creationId="{1E547BA6-BAE0-43BB-A7CA-60F69CE252F0}"/>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71" creationId="{46D6306C-ED4F-4AAE-B4A5-EEA6AFAD726E}"/>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73" creationId="{0EC5361D-F897-4856-B945-0455A365EB24}"/>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75" creationId="{4508C0C5-2268-42B5-B3C8-4D0899E05F8C}"/>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77" creationId="{141ACBDB-38F8-4B34-8183-BD95B4E55A62}"/>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79" creationId="{DE00DB52-3455-4E2F-867B-A6D0516E175B}"/>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81" creationId="{9E914C83-E0D8-4953-92D5-169D28CB43AE}"/>
          </ac:spMkLst>
        </pc:spChg>
        <pc:spChg chg="add">
          <ac:chgData name="Utilizador Convidado" userId="S::urn:spo:anon#85206f8e89d700f6c6fd521444e2c7e44c2153e5de84503b8f7387b4bfe48104::" providerId="AD" clId="Web-{D4860F8E-DF62-CC5D-C9BE-8A73405D8F3C}" dt="2022-06-12T15:01:32.136" v="77"/>
          <ac:spMkLst>
            <pc:docMk/>
            <pc:sldMk cId="1045153092" sldId="286"/>
            <ac:spMk id="83" creationId="{3512E083-F550-46AF-8490-767ECFD00CB7}"/>
          </ac:spMkLst>
        </pc:spChg>
        <pc:graphicFrameChg chg="add">
          <ac:chgData name="Utilizador Convidado" userId="S::urn:spo:anon#85206f8e89d700f6c6fd521444e2c7e44c2153e5de84503b8f7387b4bfe48104::" providerId="AD" clId="Web-{D4860F8E-DF62-CC5D-C9BE-8A73405D8F3C}" dt="2022-06-12T15:01:32.136" v="77"/>
          <ac:graphicFrameMkLst>
            <pc:docMk/>
            <pc:sldMk cId="1045153092" sldId="286"/>
            <ac:graphicFrameMk id="67" creationId="{639749D5-0AD3-7CF9-42A6-370D1BE9AD89}"/>
          </ac:graphicFrameMkLst>
        </pc:graphicFrameChg>
      </pc:sldChg>
      <pc:sldChg chg="addSp delSp modSp modTransition">
        <pc:chgData name="Utilizador Convidado" userId="S::urn:spo:anon#85206f8e89d700f6c6fd521444e2c7e44c2153e5de84503b8f7387b4bfe48104::" providerId="AD" clId="Web-{D4860F8E-DF62-CC5D-C9BE-8A73405D8F3C}" dt="2022-06-12T15:22:41.399" v="270"/>
        <pc:sldMkLst>
          <pc:docMk/>
          <pc:sldMk cId="2679577036" sldId="287"/>
        </pc:sldMkLst>
        <pc:spChg chg="mod">
          <ac:chgData name="Utilizador Convidado" userId="S::urn:spo:anon#85206f8e89d700f6c6fd521444e2c7e44c2153e5de84503b8f7387b4bfe48104::" providerId="AD" clId="Web-{D4860F8E-DF62-CC5D-C9BE-8A73405D8F3C}" dt="2022-06-12T15:02:28.418" v="78" actId="14100"/>
          <ac:spMkLst>
            <pc:docMk/>
            <pc:sldMk cId="2679577036" sldId="287"/>
            <ac:spMk id="3" creationId="{476C9CEB-DD8B-F083-4A64-96A257EEB5DD}"/>
          </ac:spMkLst>
        </pc:spChg>
        <pc:spChg chg="mod">
          <ac:chgData name="Utilizador Convidado" userId="S::urn:spo:anon#85206f8e89d700f6c6fd521444e2c7e44c2153e5de84503b8f7387b4bfe48104::" providerId="AD" clId="Web-{D4860F8E-DF62-CC5D-C9BE-8A73405D8F3C}" dt="2022-06-12T14:53:15.186" v="30" actId="20577"/>
          <ac:spMkLst>
            <pc:docMk/>
            <pc:sldMk cId="2679577036" sldId="287"/>
            <ac:spMk id="4" creationId="{54BE8345-0BBA-F4BC-8D3D-EF9AA3810CB8}"/>
          </ac:spMkLst>
        </pc:spChg>
        <pc:picChg chg="add del mod">
          <ac:chgData name="Utilizador Convidado" userId="S::urn:spo:anon#85206f8e89d700f6c6fd521444e2c7e44c2153e5de84503b8f7387b4bfe48104::" providerId="AD" clId="Web-{D4860F8E-DF62-CC5D-C9BE-8A73405D8F3C}" dt="2022-06-12T15:03:24.013" v="82"/>
          <ac:picMkLst>
            <pc:docMk/>
            <pc:sldMk cId="2679577036" sldId="287"/>
            <ac:picMk id="5" creationId="{DF4F78D2-A652-3AAF-827B-52F0BC78B033}"/>
          </ac:picMkLst>
        </pc:picChg>
        <pc:picChg chg="add del mod">
          <ac:chgData name="Utilizador Convidado" userId="S::urn:spo:anon#85206f8e89d700f6c6fd521444e2c7e44c2153e5de84503b8f7387b4bfe48104::" providerId="AD" clId="Web-{D4860F8E-DF62-CC5D-C9BE-8A73405D8F3C}" dt="2022-06-12T15:05:11.438" v="88"/>
          <ac:picMkLst>
            <pc:docMk/>
            <pc:sldMk cId="2679577036" sldId="287"/>
            <ac:picMk id="6" creationId="{2B0F1B05-A74F-5980-9D2F-2B0EEF4F7BB2}"/>
          </ac:picMkLst>
        </pc:picChg>
        <pc:picChg chg="add del mod">
          <ac:chgData name="Utilizador Convidado" userId="S::urn:spo:anon#85206f8e89d700f6c6fd521444e2c7e44c2153e5de84503b8f7387b4bfe48104::" providerId="AD" clId="Web-{D4860F8E-DF62-CC5D-C9BE-8A73405D8F3C}" dt="2022-06-12T15:05:17.719" v="94"/>
          <ac:picMkLst>
            <pc:docMk/>
            <pc:sldMk cId="2679577036" sldId="287"/>
            <ac:picMk id="7" creationId="{2BDF8223-9B9E-1EBC-0BDA-8EF0B38A848C}"/>
          </ac:picMkLst>
        </pc:picChg>
        <pc:picChg chg="add mod">
          <ac:chgData name="Utilizador Convidado" userId="S::urn:spo:anon#85206f8e89d700f6c6fd521444e2c7e44c2153e5de84503b8f7387b4bfe48104::" providerId="AD" clId="Web-{D4860F8E-DF62-CC5D-C9BE-8A73405D8F3C}" dt="2022-06-12T15:06:17.127" v="98" actId="1076"/>
          <ac:picMkLst>
            <pc:docMk/>
            <pc:sldMk cId="2679577036" sldId="287"/>
            <ac:picMk id="8" creationId="{E637A13E-BC91-638A-9EC7-32B7075F847C}"/>
          </ac:picMkLst>
        </pc:picChg>
      </pc:sldChg>
      <pc:sldChg chg="addSp modSp modTransition">
        <pc:chgData name="Utilizador Convidado" userId="S::urn:spo:anon#85206f8e89d700f6c6fd521444e2c7e44c2153e5de84503b8f7387b4bfe48104::" providerId="AD" clId="Web-{D4860F8E-DF62-CC5D-C9BE-8A73405D8F3C}" dt="2022-06-12T15:48:00.407" v="621"/>
        <pc:sldMkLst>
          <pc:docMk/>
          <pc:sldMk cId="2031450697" sldId="289"/>
        </pc:sldMkLst>
        <pc:spChg chg="mod">
          <ac:chgData name="Utilizador Convidado" userId="S::urn:spo:anon#85206f8e89d700f6c6fd521444e2c7e44c2153e5de84503b8f7387b4bfe48104::" providerId="AD" clId="Web-{D4860F8E-DF62-CC5D-C9BE-8A73405D8F3C}" dt="2022-06-12T15:42:13.008" v="559" actId="20577"/>
          <ac:spMkLst>
            <pc:docMk/>
            <pc:sldMk cId="2031450697" sldId="289"/>
            <ac:spMk id="2" creationId="{0DC6E180-9C18-9139-B3D5-B394AF5421EB}"/>
          </ac:spMkLst>
        </pc:spChg>
        <pc:picChg chg="add mod">
          <ac:chgData name="Utilizador Convidado" userId="S::urn:spo:anon#85206f8e89d700f6c6fd521444e2c7e44c2153e5de84503b8f7387b4bfe48104::" providerId="AD" clId="Web-{D4860F8E-DF62-CC5D-C9BE-8A73405D8F3C}" dt="2022-06-12T15:42:34.915" v="569" actId="1076"/>
          <ac:picMkLst>
            <pc:docMk/>
            <pc:sldMk cId="2031450697" sldId="289"/>
            <ac:picMk id="4" creationId="{4EBD333F-3B26-B18D-E423-36FCA422A3F0}"/>
          </ac:picMkLst>
        </pc:picChg>
      </pc:sldChg>
      <pc:sldChg chg="addSp delSp modSp modTransition">
        <pc:chgData name="Utilizador Convidado" userId="S::urn:spo:anon#85206f8e89d700f6c6fd521444e2c7e44c2153e5de84503b8f7387b4bfe48104::" providerId="AD" clId="Web-{D4860F8E-DF62-CC5D-C9BE-8A73405D8F3C}" dt="2022-06-12T15:47:24.328" v="618" actId="1076"/>
        <pc:sldMkLst>
          <pc:docMk/>
          <pc:sldMk cId="3449511227" sldId="290"/>
        </pc:sldMkLst>
        <pc:spChg chg="add mod">
          <ac:chgData name="Utilizador Convidado" userId="S::urn:spo:anon#85206f8e89d700f6c6fd521444e2c7e44c2153e5de84503b8f7387b4bfe48104::" providerId="AD" clId="Web-{D4860F8E-DF62-CC5D-C9BE-8A73405D8F3C}" dt="2022-06-12T15:34:38.904" v="543" actId="1076"/>
          <ac:spMkLst>
            <pc:docMk/>
            <pc:sldMk cId="3449511227" sldId="290"/>
            <ac:spMk id="2" creationId="{4319864F-124C-F1A3-ECDB-A0DDDFC5C44F}"/>
          </ac:spMkLst>
        </pc:spChg>
        <pc:spChg chg="del mod topLvl">
          <ac:chgData name="Utilizador Convidado" userId="S::urn:spo:anon#85206f8e89d700f6c6fd521444e2c7e44c2153e5de84503b8f7387b4bfe48104::" providerId="AD" clId="Web-{D4860F8E-DF62-CC5D-C9BE-8A73405D8F3C}" dt="2022-06-12T15:24:01.354" v="280"/>
          <ac:spMkLst>
            <pc:docMk/>
            <pc:sldMk cId="3449511227" sldId="290"/>
            <ac:spMk id="9" creationId="{C79B0127-7AC0-CC72-97AE-CD0476205547}"/>
          </ac:spMkLst>
        </pc:spChg>
        <pc:spChg chg="mod topLvl">
          <ac:chgData name="Utilizador Convidado" userId="S::urn:spo:anon#85206f8e89d700f6c6fd521444e2c7e44c2153e5de84503b8f7387b4bfe48104::" providerId="AD" clId="Web-{D4860F8E-DF62-CC5D-C9BE-8A73405D8F3C}" dt="2022-06-12T15:34:35.013" v="542" actId="1076"/>
          <ac:spMkLst>
            <pc:docMk/>
            <pc:sldMk cId="3449511227" sldId="290"/>
            <ac:spMk id="10" creationId="{92BE1005-A32A-3107-9BDA-0977D34C17C6}"/>
          </ac:spMkLst>
        </pc:spChg>
        <pc:spChg chg="del mod topLvl">
          <ac:chgData name="Utilizador Convidado" userId="S::urn:spo:anon#85206f8e89d700f6c6fd521444e2c7e44c2153e5de84503b8f7387b4bfe48104::" providerId="AD" clId="Web-{D4860F8E-DF62-CC5D-C9BE-8A73405D8F3C}" dt="2022-06-12T15:25:56.951" v="386"/>
          <ac:spMkLst>
            <pc:docMk/>
            <pc:sldMk cId="3449511227" sldId="290"/>
            <ac:spMk id="15" creationId="{78E416DD-196F-1CD3-3F78-7C2ECFA38863}"/>
          </ac:spMkLst>
        </pc:spChg>
        <pc:spChg chg="del mod topLvl">
          <ac:chgData name="Utilizador Convidado" userId="S::urn:spo:anon#85206f8e89d700f6c6fd521444e2c7e44c2153e5de84503b8f7387b4bfe48104::" providerId="AD" clId="Web-{D4860F8E-DF62-CC5D-C9BE-8A73405D8F3C}" dt="2022-06-12T15:25:21.262" v="347"/>
          <ac:spMkLst>
            <pc:docMk/>
            <pc:sldMk cId="3449511227" sldId="290"/>
            <ac:spMk id="16" creationId="{3C4221C0-B522-0407-E853-DFC7C7AA89DB}"/>
          </ac:spMkLst>
        </pc:spChg>
        <pc:spChg chg="del topLvl">
          <ac:chgData name="Utilizador Convidado" userId="S::urn:spo:anon#85206f8e89d700f6c6fd521444e2c7e44c2153e5de84503b8f7387b4bfe48104::" providerId="AD" clId="Web-{D4860F8E-DF62-CC5D-C9BE-8A73405D8F3C}" dt="2022-06-12T15:25:51.654" v="384"/>
          <ac:spMkLst>
            <pc:docMk/>
            <pc:sldMk cId="3449511227" sldId="290"/>
            <ac:spMk id="17" creationId="{24B27B90-274D-55EC-6561-4E0CF78BB277}"/>
          </ac:spMkLst>
        </pc:spChg>
        <pc:spChg chg="del mod topLvl">
          <ac:chgData name="Utilizador Convidado" userId="S::urn:spo:anon#85206f8e89d700f6c6fd521444e2c7e44c2153e5de84503b8f7387b4bfe48104::" providerId="AD" clId="Web-{D4860F8E-DF62-CC5D-C9BE-8A73405D8F3C}" dt="2022-06-12T15:26:21.154" v="405"/>
          <ac:spMkLst>
            <pc:docMk/>
            <pc:sldMk cId="3449511227" sldId="290"/>
            <ac:spMk id="20" creationId="{0B471012-5AD7-636D-4A3B-1F0F2AD5A2A5}"/>
          </ac:spMkLst>
        </pc:spChg>
        <pc:grpChg chg="del mod">
          <ac:chgData name="Utilizador Convidado" userId="S::urn:spo:anon#85206f8e89d700f6c6fd521444e2c7e44c2153e5de84503b8f7387b4bfe48104::" providerId="AD" clId="Web-{D4860F8E-DF62-CC5D-C9BE-8A73405D8F3C}" dt="2022-06-12T15:24:01.354" v="280"/>
          <ac:grpSpMkLst>
            <pc:docMk/>
            <pc:sldMk cId="3449511227" sldId="290"/>
            <ac:grpSpMk id="11" creationId="{6F27E5C0-D1EF-8079-E73F-637FD9207836}"/>
          </ac:grpSpMkLst>
        </pc:grpChg>
        <pc:grpChg chg="del mod">
          <ac:chgData name="Utilizador Convidado" userId="S::urn:spo:anon#85206f8e89d700f6c6fd521444e2c7e44c2153e5de84503b8f7387b4bfe48104::" providerId="AD" clId="Web-{D4860F8E-DF62-CC5D-C9BE-8A73405D8F3C}" dt="2022-06-12T15:25:21.262" v="347"/>
          <ac:grpSpMkLst>
            <pc:docMk/>
            <pc:sldMk cId="3449511227" sldId="290"/>
            <ac:grpSpMk id="12" creationId="{41B6ACEE-233C-1CC7-BC11-A8556A1BDA6B}"/>
          </ac:grpSpMkLst>
        </pc:grpChg>
        <pc:grpChg chg="del">
          <ac:chgData name="Utilizador Convidado" userId="S::urn:spo:anon#85206f8e89d700f6c6fd521444e2c7e44c2153e5de84503b8f7387b4bfe48104::" providerId="AD" clId="Web-{D4860F8E-DF62-CC5D-C9BE-8A73405D8F3C}" dt="2022-06-12T15:25:51.654" v="384"/>
          <ac:grpSpMkLst>
            <pc:docMk/>
            <pc:sldMk cId="3449511227" sldId="290"/>
            <ac:grpSpMk id="13" creationId="{0BBF4565-C044-DFFA-5856-F1675FA88B63}"/>
          </ac:grpSpMkLst>
        </pc:grpChg>
        <pc:picChg chg="add mod">
          <ac:chgData name="Utilizador Convidado" userId="S::urn:spo:anon#85206f8e89d700f6c6fd521444e2c7e44c2153e5de84503b8f7387b4bfe48104::" providerId="AD" clId="Web-{D4860F8E-DF62-CC5D-C9BE-8A73405D8F3C}" dt="2022-06-12T15:47:24.328" v="618" actId="1076"/>
          <ac:picMkLst>
            <pc:docMk/>
            <pc:sldMk cId="3449511227" sldId="290"/>
            <ac:picMk id="4" creationId="{FA3182EA-54DD-95E4-1D73-737C001A2A4B}"/>
          </ac:picMkLst>
        </pc:picChg>
      </pc:sldChg>
      <pc:sldChg chg="modTransition">
        <pc:chgData name="Utilizador Convidado" userId="S::urn:spo:anon#85206f8e89d700f6c6fd521444e2c7e44c2153e5de84503b8f7387b4bfe48104::" providerId="AD" clId="Web-{D4860F8E-DF62-CC5D-C9BE-8A73405D8F3C}" dt="2022-06-12T15:47:42.126" v="619"/>
        <pc:sldMkLst>
          <pc:docMk/>
          <pc:sldMk cId="2577384458" sldId="291"/>
        </pc:sldMkLst>
      </pc:sldChg>
      <pc:sldChg chg="addSp delSp modSp mod modTransition setBg setClrOvrMap">
        <pc:chgData name="Utilizador Convidado" userId="S::urn:spo:anon#85206f8e89d700f6c6fd521444e2c7e44c2153e5de84503b8f7387b4bfe48104::" providerId="AD" clId="Web-{D4860F8E-DF62-CC5D-C9BE-8A73405D8F3C}" dt="2022-06-12T15:22:54.540" v="276" actId="1076"/>
        <pc:sldMkLst>
          <pc:docMk/>
          <pc:sldMk cId="133174048" sldId="292"/>
        </pc:sldMkLst>
        <pc:spChg chg="del mod ord">
          <ac:chgData name="Utilizador Convidado" userId="S::urn:spo:anon#85206f8e89d700f6c6fd521444e2c7e44c2153e5de84503b8f7387b4bfe48104::" providerId="AD" clId="Web-{D4860F8E-DF62-CC5D-C9BE-8A73405D8F3C}" dt="2022-06-12T15:12:46.370" v="149"/>
          <ac:spMkLst>
            <pc:docMk/>
            <pc:sldMk cId="133174048" sldId="292"/>
            <ac:spMk id="3" creationId="{00000000-0000-0000-0000-000000000000}"/>
          </ac:spMkLst>
        </pc:spChg>
        <pc:spChg chg="del mod ord">
          <ac:chgData name="Utilizador Convidado" userId="S::urn:spo:anon#85206f8e89d700f6c6fd521444e2c7e44c2153e5de84503b8f7387b4bfe48104::" providerId="AD" clId="Web-{D4860F8E-DF62-CC5D-C9BE-8A73405D8F3C}" dt="2022-06-12T15:11:53.400" v="123"/>
          <ac:spMkLst>
            <pc:docMk/>
            <pc:sldMk cId="133174048" sldId="292"/>
            <ac:spMk id="7" creationId="{7828305A-C8BC-6504-80D4-8F3A6CE50F4E}"/>
          </ac:spMkLst>
        </pc:spChg>
        <pc:spChg chg="mod">
          <ac:chgData name="Utilizador Convidado" userId="S::urn:spo:anon#85206f8e89d700f6c6fd521444e2c7e44c2153e5de84503b8f7387b4bfe48104::" providerId="AD" clId="Web-{D4860F8E-DF62-CC5D-C9BE-8A73405D8F3C}" dt="2022-06-12T15:21:51.461" v="260" actId="14100"/>
          <ac:spMkLst>
            <pc:docMk/>
            <pc:sldMk cId="133174048" sldId="292"/>
            <ac:spMk id="69" creationId="{00000000-0000-0000-0000-000000000000}"/>
          </ac:spMkLst>
        </pc:spChg>
        <pc:spChg chg="add del">
          <ac:chgData name="Utilizador Convidado" userId="S::urn:spo:anon#85206f8e89d700f6c6fd521444e2c7e44c2153e5de84503b8f7387b4bfe48104::" providerId="AD" clId="Web-{D4860F8E-DF62-CC5D-C9BE-8A73405D8F3C}" dt="2022-06-12T15:12:39.807" v="147"/>
          <ac:spMkLst>
            <pc:docMk/>
            <pc:sldMk cId="133174048" sldId="292"/>
            <ac:spMk id="74" creationId="{3CD9DF72-87A3-404E-A828-84CBF11A8303}"/>
          </ac:spMkLst>
        </pc:spChg>
        <pc:spChg chg="add del">
          <ac:chgData name="Utilizador Convidado" userId="S::urn:spo:anon#85206f8e89d700f6c6fd521444e2c7e44c2153e5de84503b8f7387b4bfe48104::" providerId="AD" clId="Web-{D4860F8E-DF62-CC5D-C9BE-8A73405D8F3C}" dt="2022-06-12T15:13:37.059" v="157"/>
          <ac:spMkLst>
            <pc:docMk/>
            <pc:sldMk cId="133174048" sldId="292"/>
            <ac:spMk id="78" creationId="{3CD9DF72-87A3-404E-A828-84CBF11A8303}"/>
          </ac:spMkLst>
        </pc:spChg>
        <pc:spChg chg="add del">
          <ac:chgData name="Utilizador Convidado" userId="S::urn:spo:anon#85206f8e89d700f6c6fd521444e2c7e44c2153e5de84503b8f7387b4bfe48104::" providerId="AD" clId="Web-{D4860F8E-DF62-CC5D-C9BE-8A73405D8F3C}" dt="2022-06-12T15:12:30.416" v="140"/>
          <ac:spMkLst>
            <pc:docMk/>
            <pc:sldMk cId="133174048" sldId="292"/>
            <ac:spMk id="81" creationId="{04812C46-200A-4DEB-A05E-3ED6C68C2387}"/>
          </ac:spMkLst>
        </pc:spChg>
        <pc:spChg chg="add del">
          <ac:chgData name="Utilizador Convidado" userId="S::urn:spo:anon#85206f8e89d700f6c6fd521444e2c7e44c2153e5de84503b8f7387b4bfe48104::" providerId="AD" clId="Web-{D4860F8E-DF62-CC5D-C9BE-8A73405D8F3C}" dt="2022-06-12T15:12:30.416" v="140"/>
          <ac:spMkLst>
            <pc:docMk/>
            <pc:sldMk cId="133174048" sldId="292"/>
            <ac:spMk id="83" creationId="{D1EA859B-E555-4109-94F3-6700E046E008}"/>
          </ac:spMkLst>
        </pc:spChg>
        <pc:spChg chg="add del">
          <ac:chgData name="Utilizador Convidado" userId="S::urn:spo:anon#85206f8e89d700f6c6fd521444e2c7e44c2153e5de84503b8f7387b4bfe48104::" providerId="AD" clId="Web-{D4860F8E-DF62-CC5D-C9BE-8A73405D8F3C}" dt="2022-06-12T15:13:37.027" v="156"/>
          <ac:spMkLst>
            <pc:docMk/>
            <pc:sldMk cId="133174048" sldId="292"/>
            <ac:spMk id="84" creationId="{87CC2527-562A-4F69-B487-4371E5B243E7}"/>
          </ac:spMkLst>
        </pc:spChg>
        <pc:spChg chg="add del">
          <ac:chgData name="Utilizador Convidado" userId="S::urn:spo:anon#85206f8e89d700f6c6fd521444e2c7e44c2153e5de84503b8f7387b4bfe48104::" providerId="AD" clId="Web-{D4860F8E-DF62-CC5D-C9BE-8A73405D8F3C}" dt="2022-06-12T15:12:35.307" v="142"/>
          <ac:spMkLst>
            <pc:docMk/>
            <pc:sldMk cId="133174048" sldId="292"/>
            <ac:spMk id="85" creationId="{9228552E-C8B1-4A80-8448-0787CE0FC704}"/>
          </ac:spMkLst>
        </pc:spChg>
        <pc:spChg chg="add del">
          <ac:chgData name="Utilizador Convidado" userId="S::urn:spo:anon#85206f8e89d700f6c6fd521444e2c7e44c2153e5de84503b8f7387b4bfe48104::" providerId="AD" clId="Web-{D4860F8E-DF62-CC5D-C9BE-8A73405D8F3C}" dt="2022-06-12T15:12:37.542" v="144"/>
          <ac:spMkLst>
            <pc:docMk/>
            <pc:sldMk cId="133174048" sldId="292"/>
            <ac:spMk id="87" creationId="{3CD9DF72-87A3-404E-A828-84CBF11A8303}"/>
          </ac:spMkLst>
        </pc:spChg>
        <pc:spChg chg="add del">
          <ac:chgData name="Utilizador Convidado" userId="S::urn:spo:anon#85206f8e89d700f6c6fd521444e2c7e44c2153e5de84503b8f7387b4bfe48104::" providerId="AD" clId="Web-{D4860F8E-DF62-CC5D-C9BE-8A73405D8F3C}" dt="2022-06-12T15:13:54.090" v="160"/>
          <ac:spMkLst>
            <pc:docMk/>
            <pc:sldMk cId="133174048" sldId="292"/>
            <ac:spMk id="89" creationId="{71B2258F-86CA-4D4D-8270-BC05FCDEBFB3}"/>
          </ac:spMkLst>
        </pc:spChg>
        <pc:spChg chg="add del">
          <ac:chgData name="Utilizador Convidado" userId="S::urn:spo:anon#85206f8e89d700f6c6fd521444e2c7e44c2153e5de84503b8f7387b4bfe48104::" providerId="AD" clId="Web-{D4860F8E-DF62-CC5D-C9BE-8A73405D8F3C}" dt="2022-06-12T15:17:40.392" v="217"/>
          <ac:spMkLst>
            <pc:docMk/>
            <pc:sldMk cId="133174048" sldId="292"/>
            <ac:spMk id="94" creationId="{37C89E4B-3C9F-44B9-8B86-D9E3D112D8EC}"/>
          </ac:spMkLst>
        </pc:spChg>
        <pc:spChg chg="add del">
          <ac:chgData name="Utilizador Convidado" userId="S::urn:spo:anon#85206f8e89d700f6c6fd521444e2c7e44c2153e5de84503b8f7387b4bfe48104::" providerId="AD" clId="Web-{D4860F8E-DF62-CC5D-C9BE-8A73405D8F3C}" dt="2022-06-12T15:19:51.677" v="231"/>
          <ac:spMkLst>
            <pc:docMk/>
            <pc:sldMk cId="133174048" sldId="292"/>
            <ac:spMk id="100" creationId="{71B2258F-86CA-4D4D-8270-BC05FCDEBFB3}"/>
          </ac:spMkLst>
        </pc:spChg>
        <pc:spChg chg="add del">
          <ac:chgData name="Utilizador Convidado" userId="S::urn:spo:anon#85206f8e89d700f6c6fd521444e2c7e44c2153e5de84503b8f7387b4bfe48104::" providerId="AD" clId="Web-{D4860F8E-DF62-CC5D-C9BE-8A73405D8F3C}" dt="2022-06-12T15:19:26.082" v="224"/>
          <ac:spMkLst>
            <pc:docMk/>
            <pc:sldMk cId="133174048" sldId="292"/>
            <ac:spMk id="102" creationId="{657F69E0-C4B0-4BEC-A689-4F8D877F05D4}"/>
          </ac:spMkLst>
        </pc:spChg>
        <pc:spChg chg="add del">
          <ac:chgData name="Utilizador Convidado" userId="S::urn:spo:anon#85206f8e89d700f6c6fd521444e2c7e44c2153e5de84503b8f7387b4bfe48104::" providerId="AD" clId="Web-{D4860F8E-DF62-CC5D-C9BE-8A73405D8F3C}" dt="2022-06-12T15:16:34.141" v="168"/>
          <ac:spMkLst>
            <pc:docMk/>
            <pc:sldMk cId="133174048" sldId="292"/>
            <ac:spMk id="103" creationId="{37C89E4B-3C9F-44B9-8B86-D9E3D112D8EC}"/>
          </ac:spMkLst>
        </pc:spChg>
        <pc:spChg chg="add del">
          <ac:chgData name="Utilizador Convidado" userId="S::urn:spo:anon#85206f8e89d700f6c6fd521444e2c7e44c2153e5de84503b8f7387b4bfe48104::" providerId="AD" clId="Web-{D4860F8E-DF62-CC5D-C9BE-8A73405D8F3C}" dt="2022-06-12T15:19:26.082" v="224"/>
          <ac:spMkLst>
            <pc:docMk/>
            <pc:sldMk cId="133174048" sldId="292"/>
            <ac:spMk id="104" creationId="{9F6380B4-6A1C-481E-8408-B4E6C75B9B81}"/>
          </ac:spMkLst>
        </pc:spChg>
        <pc:spChg chg="add del">
          <ac:chgData name="Utilizador Convidado" userId="S::urn:spo:anon#85206f8e89d700f6c6fd521444e2c7e44c2153e5de84503b8f7387b4bfe48104::" providerId="AD" clId="Web-{D4860F8E-DF62-CC5D-C9BE-8A73405D8F3C}" dt="2022-06-12T15:19:43.145" v="226"/>
          <ac:spMkLst>
            <pc:docMk/>
            <pc:sldMk cId="133174048" sldId="292"/>
            <ac:spMk id="106" creationId="{5A59F003-E00A-43F9-91DC-CC54E3B87466}"/>
          </ac:spMkLst>
        </pc:spChg>
        <pc:spChg chg="add del">
          <ac:chgData name="Utilizador Convidado" userId="S::urn:spo:anon#85206f8e89d700f6c6fd521444e2c7e44c2153e5de84503b8f7387b4bfe48104::" providerId="AD" clId="Web-{D4860F8E-DF62-CC5D-C9BE-8A73405D8F3C}" dt="2022-06-12T15:19:43.145" v="226"/>
          <ac:spMkLst>
            <pc:docMk/>
            <pc:sldMk cId="133174048" sldId="292"/>
            <ac:spMk id="108" creationId="{D74A4382-E3AD-430A-9A1F-DFA3E0E77A7D}"/>
          </ac:spMkLst>
        </pc:spChg>
        <pc:spChg chg="add del">
          <ac:chgData name="Utilizador Convidado" userId="S::urn:spo:anon#85206f8e89d700f6c6fd521444e2c7e44c2153e5de84503b8f7387b4bfe48104::" providerId="AD" clId="Web-{D4860F8E-DF62-CC5D-C9BE-8A73405D8F3C}" dt="2022-06-12T15:16:36.781" v="170"/>
          <ac:spMkLst>
            <pc:docMk/>
            <pc:sldMk cId="133174048" sldId="292"/>
            <ac:spMk id="109" creationId="{08C9B587-E65E-4B52-B37C-ABEBB6E87928}"/>
          </ac:spMkLst>
        </pc:spChg>
        <pc:spChg chg="add del">
          <ac:chgData name="Utilizador Convidado" userId="S::urn:spo:anon#85206f8e89d700f6c6fd521444e2c7e44c2153e5de84503b8f7387b4bfe48104::" providerId="AD" clId="Web-{D4860F8E-DF62-CC5D-C9BE-8A73405D8F3C}" dt="2022-06-12T15:16:36.781" v="170"/>
          <ac:spMkLst>
            <pc:docMk/>
            <pc:sldMk cId="133174048" sldId="292"/>
            <ac:spMk id="110" creationId="{0671A8AE-40A1-4631-A6B8-581AFF065482}"/>
          </ac:spMkLst>
        </pc:spChg>
        <pc:spChg chg="add del">
          <ac:chgData name="Utilizador Convidado" userId="S::urn:spo:anon#85206f8e89d700f6c6fd521444e2c7e44c2153e5de84503b8f7387b4bfe48104::" providerId="AD" clId="Web-{D4860F8E-DF62-CC5D-C9BE-8A73405D8F3C}" dt="2022-06-12T15:16:36.781" v="170"/>
          <ac:spMkLst>
            <pc:docMk/>
            <pc:sldMk cId="133174048" sldId="292"/>
            <ac:spMk id="111" creationId="{AB58EF07-17C2-48CF-ABB0-EEF1F17CB8F0}"/>
          </ac:spMkLst>
        </pc:spChg>
        <pc:spChg chg="add del">
          <ac:chgData name="Utilizador Convidado" userId="S::urn:spo:anon#85206f8e89d700f6c6fd521444e2c7e44c2153e5de84503b8f7387b4bfe48104::" providerId="AD" clId="Web-{D4860F8E-DF62-CC5D-C9BE-8A73405D8F3C}" dt="2022-06-12T15:16:36.781" v="170"/>
          <ac:spMkLst>
            <pc:docMk/>
            <pc:sldMk cId="133174048" sldId="292"/>
            <ac:spMk id="112" creationId="{AF2F604E-43BE-4DC3-B983-E071523364F8}"/>
          </ac:spMkLst>
        </pc:spChg>
        <pc:spChg chg="add del">
          <ac:chgData name="Utilizador Convidado" userId="S::urn:spo:anon#85206f8e89d700f6c6fd521444e2c7e44c2153e5de84503b8f7387b4bfe48104::" providerId="AD" clId="Web-{D4860F8E-DF62-CC5D-C9BE-8A73405D8F3C}" dt="2022-06-12T15:19:43.145" v="226"/>
          <ac:spMkLst>
            <pc:docMk/>
            <pc:sldMk cId="133174048" sldId="292"/>
            <ac:spMk id="113" creationId="{79F40191-0F44-4FD1-82CC-ACB507C14BE6}"/>
          </ac:spMkLst>
        </pc:spChg>
        <pc:spChg chg="add del">
          <ac:chgData name="Utilizador Convidado" userId="S::urn:spo:anon#85206f8e89d700f6c6fd521444e2c7e44c2153e5de84503b8f7387b4bfe48104::" providerId="AD" clId="Web-{D4860F8E-DF62-CC5D-C9BE-8A73405D8F3C}" dt="2022-06-12T15:16:39.094" v="172"/>
          <ac:spMkLst>
            <pc:docMk/>
            <pc:sldMk cId="133174048" sldId="292"/>
            <ac:spMk id="114" creationId="{87CC2527-562A-4F69-B487-4371E5B243E7}"/>
          </ac:spMkLst>
        </pc:spChg>
        <pc:spChg chg="add del">
          <ac:chgData name="Utilizador Convidado" userId="S::urn:spo:anon#85206f8e89d700f6c6fd521444e2c7e44c2153e5de84503b8f7387b4bfe48104::" providerId="AD" clId="Web-{D4860F8E-DF62-CC5D-C9BE-8A73405D8F3C}" dt="2022-06-12T15:19:47.692" v="228"/>
          <ac:spMkLst>
            <pc:docMk/>
            <pc:sldMk cId="133174048" sldId="292"/>
            <ac:spMk id="116" creationId="{87CC2527-562A-4F69-B487-4371E5B243E7}"/>
          </ac:spMkLst>
        </pc:spChg>
        <pc:spChg chg="add del">
          <ac:chgData name="Utilizador Convidado" userId="S::urn:spo:anon#85206f8e89d700f6c6fd521444e2c7e44c2153e5de84503b8f7387b4bfe48104::" providerId="AD" clId="Web-{D4860F8E-DF62-CC5D-C9BE-8A73405D8F3C}" dt="2022-06-12T15:16:40.203" v="174"/>
          <ac:spMkLst>
            <pc:docMk/>
            <pc:sldMk cId="133174048" sldId="292"/>
            <ac:spMk id="117" creationId="{E49CC64F-7275-4E33-961B-0C5CDC439875}"/>
          </ac:spMkLst>
        </pc:spChg>
        <pc:spChg chg="add del">
          <ac:chgData name="Utilizador Convidado" userId="S::urn:spo:anon#85206f8e89d700f6c6fd521444e2c7e44c2153e5de84503b8f7387b4bfe48104::" providerId="AD" clId="Web-{D4860F8E-DF62-CC5D-C9BE-8A73405D8F3C}" dt="2022-06-12T15:16:43.735" v="176"/>
          <ac:spMkLst>
            <pc:docMk/>
            <pc:sldMk cId="133174048" sldId="292"/>
            <ac:spMk id="119" creationId="{E91DC736-0EF8-4F87-9146-EBF1D2EE4D3D}"/>
          </ac:spMkLst>
        </pc:spChg>
        <pc:spChg chg="add del">
          <ac:chgData name="Utilizador Convidado" userId="S::urn:spo:anon#85206f8e89d700f6c6fd521444e2c7e44c2153e5de84503b8f7387b4bfe48104::" providerId="AD" clId="Web-{D4860F8E-DF62-CC5D-C9BE-8A73405D8F3C}" dt="2022-06-12T15:16:43.735" v="176"/>
          <ac:spMkLst>
            <pc:docMk/>
            <pc:sldMk cId="133174048" sldId="292"/>
            <ac:spMk id="120" creationId="{097CD68E-23E3-4007-8847-CD0944C4F7BE}"/>
          </ac:spMkLst>
        </pc:spChg>
        <pc:spChg chg="add del">
          <ac:chgData name="Utilizador Convidado" userId="S::urn:spo:anon#85206f8e89d700f6c6fd521444e2c7e44c2153e5de84503b8f7387b4bfe48104::" providerId="AD" clId="Web-{D4860F8E-DF62-CC5D-C9BE-8A73405D8F3C}" dt="2022-06-12T15:16:43.735" v="176"/>
          <ac:spMkLst>
            <pc:docMk/>
            <pc:sldMk cId="133174048" sldId="292"/>
            <ac:spMk id="121" creationId="{AF2F604E-43BE-4DC3-B983-E071523364F8}"/>
          </ac:spMkLst>
        </pc:spChg>
        <pc:spChg chg="add del">
          <ac:chgData name="Utilizador Convidado" userId="S::urn:spo:anon#85206f8e89d700f6c6fd521444e2c7e44c2153e5de84503b8f7387b4bfe48104::" providerId="AD" clId="Web-{D4860F8E-DF62-CC5D-C9BE-8A73405D8F3C}" dt="2022-06-12T15:16:43.735" v="176"/>
          <ac:spMkLst>
            <pc:docMk/>
            <pc:sldMk cId="133174048" sldId="292"/>
            <ac:spMk id="122" creationId="{08C9B587-E65E-4B52-B37C-ABEBB6E87928}"/>
          </ac:spMkLst>
        </pc:spChg>
        <pc:spChg chg="add del">
          <ac:chgData name="Utilizador Convidado" userId="S::urn:spo:anon#85206f8e89d700f6c6fd521444e2c7e44c2153e5de84503b8f7387b4bfe48104::" providerId="AD" clId="Web-{D4860F8E-DF62-CC5D-C9BE-8A73405D8F3C}" dt="2022-06-12T15:19:51.661" v="230"/>
          <ac:spMkLst>
            <pc:docMk/>
            <pc:sldMk cId="133174048" sldId="292"/>
            <ac:spMk id="123" creationId="{71B2258F-86CA-4D4D-8270-BC05FCDEBFB3}"/>
          </ac:spMkLst>
        </pc:spChg>
        <pc:spChg chg="add del">
          <ac:chgData name="Utilizador Convidado" userId="S::urn:spo:anon#85206f8e89d700f6c6fd521444e2c7e44c2153e5de84503b8f7387b4bfe48104::" providerId="AD" clId="Web-{D4860F8E-DF62-CC5D-C9BE-8A73405D8F3C}" dt="2022-06-12T15:17:30.001" v="214"/>
          <ac:spMkLst>
            <pc:docMk/>
            <pc:sldMk cId="133174048" sldId="292"/>
            <ac:spMk id="124" creationId="{37C89E4B-3C9F-44B9-8B86-D9E3D112D8EC}"/>
          </ac:spMkLst>
        </pc:spChg>
        <pc:spChg chg="add del">
          <ac:chgData name="Utilizador Convidado" userId="S::urn:spo:anon#85206f8e89d700f6c6fd521444e2c7e44c2153e5de84503b8f7387b4bfe48104::" providerId="AD" clId="Web-{D4860F8E-DF62-CC5D-C9BE-8A73405D8F3C}" dt="2022-06-12T15:21:20.835" v="251"/>
          <ac:spMkLst>
            <pc:docMk/>
            <pc:sldMk cId="133174048" sldId="292"/>
            <ac:spMk id="127" creationId="{47942995-B07F-4636-9A06-C6A104B260A8}"/>
          </ac:spMkLst>
        </pc:spChg>
        <pc:spChg chg="add del">
          <ac:chgData name="Utilizador Convidado" userId="S::urn:spo:anon#85206f8e89d700f6c6fd521444e2c7e44c2153e5de84503b8f7387b4bfe48104::" providerId="AD" clId="Web-{D4860F8E-DF62-CC5D-C9BE-8A73405D8F3C}" dt="2022-06-12T15:17:08.220" v="200"/>
          <ac:spMkLst>
            <pc:docMk/>
            <pc:sldMk cId="133174048" sldId="292"/>
            <ac:spMk id="131" creationId="{71B2258F-86CA-4D4D-8270-BC05FCDEBFB3}"/>
          </ac:spMkLst>
        </pc:spChg>
        <pc:spChg chg="add del">
          <ac:chgData name="Utilizador Convidado" userId="S::urn:spo:anon#85206f8e89d700f6c6fd521444e2c7e44c2153e5de84503b8f7387b4bfe48104::" providerId="AD" clId="Web-{D4860F8E-DF62-CC5D-C9BE-8A73405D8F3C}" dt="2022-06-12T15:21:20.835" v="251"/>
          <ac:spMkLst>
            <pc:docMk/>
            <pc:sldMk cId="133174048" sldId="292"/>
            <ac:spMk id="133" creationId="{B81933D1-5615-42C7-9C0B-4EB7105CCE2D}"/>
          </ac:spMkLst>
        </pc:spChg>
        <pc:spChg chg="add del">
          <ac:chgData name="Utilizador Convidado" userId="S::urn:spo:anon#85206f8e89d700f6c6fd521444e2c7e44c2153e5de84503b8f7387b4bfe48104::" providerId="AD" clId="Web-{D4860F8E-DF62-CC5D-C9BE-8A73405D8F3C}" dt="2022-06-12T15:21:20.835" v="251"/>
          <ac:spMkLst>
            <pc:docMk/>
            <pc:sldMk cId="133174048" sldId="292"/>
            <ac:spMk id="134" creationId="{19C9EAEA-39D0-4B0E-A0EB-51E7B26740B1}"/>
          </ac:spMkLst>
        </pc:spChg>
        <pc:spChg chg="add del">
          <ac:chgData name="Utilizador Convidado" userId="S::urn:spo:anon#85206f8e89d700f6c6fd521444e2c7e44c2153e5de84503b8f7387b4bfe48104::" providerId="AD" clId="Web-{D4860F8E-DF62-CC5D-C9BE-8A73405D8F3C}" dt="2022-06-12T15:17:07.235" v="199"/>
          <ac:spMkLst>
            <pc:docMk/>
            <pc:sldMk cId="133174048" sldId="292"/>
            <ac:spMk id="136" creationId="{37C89E4B-3C9F-44B9-8B86-D9E3D112D8EC}"/>
          </ac:spMkLst>
        </pc:spChg>
        <pc:spChg chg="add del">
          <ac:chgData name="Utilizador Convidado" userId="S::urn:spo:anon#85206f8e89d700f6c6fd521444e2c7e44c2153e5de84503b8f7387b4bfe48104::" providerId="AD" clId="Web-{D4860F8E-DF62-CC5D-C9BE-8A73405D8F3C}" dt="2022-06-12T15:20:59.131" v="247"/>
          <ac:spMkLst>
            <pc:docMk/>
            <pc:sldMk cId="133174048" sldId="292"/>
            <ac:spMk id="137" creationId="{A3363022-C969-41E9-8EB2-E4C94908C1FA}"/>
          </ac:spMkLst>
        </pc:spChg>
        <pc:spChg chg="add del">
          <ac:chgData name="Utilizador Convidado" userId="S::urn:spo:anon#85206f8e89d700f6c6fd521444e2c7e44c2153e5de84503b8f7387b4bfe48104::" providerId="AD" clId="Web-{D4860F8E-DF62-CC5D-C9BE-8A73405D8F3C}" dt="2022-06-12T15:20:34.756" v="245"/>
          <ac:spMkLst>
            <pc:docMk/>
            <pc:sldMk cId="133174048" sldId="292"/>
            <ac:spMk id="139" creationId="{B7BD7FCF-A254-4A97-A15C-319B67622677}"/>
          </ac:spMkLst>
        </pc:spChg>
        <pc:spChg chg="add del">
          <ac:chgData name="Utilizador Convidado" userId="S::urn:spo:anon#85206f8e89d700f6c6fd521444e2c7e44c2153e5de84503b8f7387b4bfe48104::" providerId="AD" clId="Web-{D4860F8E-DF62-CC5D-C9BE-8A73405D8F3C}" dt="2022-06-12T15:20:34.756" v="245"/>
          <ac:spMkLst>
            <pc:docMk/>
            <pc:sldMk cId="133174048" sldId="292"/>
            <ac:spMk id="141" creationId="{52FFAF72-6204-4676-9C6F-9A4CC4D91805}"/>
          </ac:spMkLst>
        </pc:spChg>
        <pc:spChg chg="add del">
          <ac:chgData name="Utilizador Convidado" userId="S::urn:spo:anon#85206f8e89d700f6c6fd521444e2c7e44c2153e5de84503b8f7387b4bfe48104::" providerId="AD" clId="Web-{D4860F8E-DF62-CC5D-C9BE-8A73405D8F3C}" dt="2022-06-12T15:20:59.131" v="247"/>
          <ac:spMkLst>
            <pc:docMk/>
            <pc:sldMk cId="133174048" sldId="292"/>
            <ac:spMk id="142" creationId="{8D1AD6B3-BE88-4CEB-BA17-790657CC4729}"/>
          </ac:spMkLst>
        </pc:spChg>
        <pc:spChg chg="add del">
          <ac:chgData name="Utilizador Convidado" userId="S::urn:spo:anon#85206f8e89d700f6c6fd521444e2c7e44c2153e5de84503b8f7387b4bfe48104::" providerId="AD" clId="Web-{D4860F8E-DF62-CC5D-C9BE-8A73405D8F3C}" dt="2022-06-12T15:21:01.725" v="249"/>
          <ac:spMkLst>
            <pc:docMk/>
            <pc:sldMk cId="133174048" sldId="292"/>
            <ac:spMk id="146" creationId="{B81933D1-5615-42C7-9C0B-4EB7105CCE2D}"/>
          </ac:spMkLst>
        </pc:spChg>
        <pc:spChg chg="add">
          <ac:chgData name="Utilizador Convidado" userId="S::urn:spo:anon#85206f8e89d700f6c6fd521444e2c7e44c2153e5de84503b8f7387b4bfe48104::" providerId="AD" clId="Web-{D4860F8E-DF62-CC5D-C9BE-8A73405D8F3C}" dt="2022-06-12T15:21:20.835" v="251"/>
          <ac:spMkLst>
            <pc:docMk/>
            <pc:sldMk cId="133174048" sldId="292"/>
            <ac:spMk id="147" creationId="{BEBFA723-5A7B-472D-ABD7-1526B8D3A38B}"/>
          </ac:spMkLst>
        </pc:spChg>
        <pc:spChg chg="add del">
          <ac:chgData name="Utilizador Convidado" userId="S::urn:spo:anon#85206f8e89d700f6c6fd521444e2c7e44c2153e5de84503b8f7387b4bfe48104::" providerId="AD" clId="Web-{D4860F8E-DF62-CC5D-C9BE-8A73405D8F3C}" dt="2022-06-12T15:21:01.725" v="249"/>
          <ac:spMkLst>
            <pc:docMk/>
            <pc:sldMk cId="133174048" sldId="292"/>
            <ac:spMk id="148" creationId="{19C9EAEA-39D0-4B0E-A0EB-51E7B26740B1}"/>
          </ac:spMkLst>
        </pc:spChg>
        <pc:spChg chg="add del">
          <ac:chgData name="Utilizador Convidado" userId="S::urn:spo:anon#85206f8e89d700f6c6fd521444e2c7e44c2153e5de84503b8f7387b4bfe48104::" providerId="AD" clId="Web-{D4860F8E-DF62-CC5D-C9BE-8A73405D8F3C}" dt="2022-06-12T15:21:01.725" v="249"/>
          <ac:spMkLst>
            <pc:docMk/>
            <pc:sldMk cId="133174048" sldId="292"/>
            <ac:spMk id="149" creationId="{47942995-B07F-4636-9A06-C6A104B260A8}"/>
          </ac:spMkLst>
        </pc:spChg>
        <pc:spChg chg="add">
          <ac:chgData name="Utilizador Convidado" userId="S::urn:spo:anon#85206f8e89d700f6c6fd521444e2c7e44c2153e5de84503b8f7387b4bfe48104::" providerId="AD" clId="Web-{D4860F8E-DF62-CC5D-C9BE-8A73405D8F3C}" dt="2022-06-12T15:21:20.835" v="251"/>
          <ac:spMkLst>
            <pc:docMk/>
            <pc:sldMk cId="133174048" sldId="292"/>
            <ac:spMk id="151" creationId="{A6B27065-399A-4CF7-BF70-CF79B9848FC1}"/>
          </ac:spMkLst>
        </pc:spChg>
        <pc:grpChg chg="add del">
          <ac:chgData name="Utilizador Convidado" userId="S::urn:spo:anon#85206f8e89d700f6c6fd521444e2c7e44c2153e5de84503b8f7387b4bfe48104::" providerId="AD" clId="Web-{D4860F8E-DF62-CC5D-C9BE-8A73405D8F3C}" dt="2022-06-12T15:21:20.835" v="251"/>
          <ac:grpSpMkLst>
            <pc:docMk/>
            <pc:sldMk cId="133174048" sldId="292"/>
            <ac:grpSpMk id="128" creationId="{032D8612-31EB-44CF-A1D0-14FD4C705424}"/>
          </ac:grpSpMkLst>
        </pc:grpChg>
        <pc:grpChg chg="add del">
          <ac:chgData name="Utilizador Convidado" userId="S::urn:spo:anon#85206f8e89d700f6c6fd521444e2c7e44c2153e5de84503b8f7387b4bfe48104::" providerId="AD" clId="Web-{D4860F8E-DF62-CC5D-C9BE-8A73405D8F3C}" dt="2022-06-12T15:20:59.131" v="247"/>
          <ac:grpSpMkLst>
            <pc:docMk/>
            <pc:sldMk cId="133174048" sldId="292"/>
            <ac:grpSpMk id="143" creationId="{89D1390B-7E13-4B4F-9CB2-391063412E54}"/>
          </ac:grpSpMkLst>
        </pc:grpChg>
        <pc:grpChg chg="add del">
          <ac:chgData name="Utilizador Convidado" userId="S::urn:spo:anon#85206f8e89d700f6c6fd521444e2c7e44c2153e5de84503b8f7387b4bfe48104::" providerId="AD" clId="Web-{D4860F8E-DF62-CC5D-C9BE-8A73405D8F3C}" dt="2022-06-12T15:21:01.725" v="249"/>
          <ac:grpSpMkLst>
            <pc:docMk/>
            <pc:sldMk cId="133174048" sldId="292"/>
            <ac:grpSpMk id="150" creationId="{032D8612-31EB-44CF-A1D0-14FD4C705424}"/>
          </ac:grpSpMkLst>
        </pc:grpChg>
        <pc:grpChg chg="add">
          <ac:chgData name="Utilizador Convidado" userId="S::urn:spo:anon#85206f8e89d700f6c6fd521444e2c7e44c2153e5de84503b8f7387b4bfe48104::" providerId="AD" clId="Web-{D4860F8E-DF62-CC5D-C9BE-8A73405D8F3C}" dt="2022-06-12T15:21:20.835" v="251"/>
          <ac:grpSpMkLst>
            <pc:docMk/>
            <pc:sldMk cId="133174048" sldId="292"/>
            <ac:grpSpMk id="152" creationId="{CF22986C-DDF7-4109-9D6A-006800D6B041}"/>
          </ac:grpSpMkLst>
        </pc:grpChg>
        <pc:picChg chg="add del mod ord">
          <ac:chgData name="Utilizador Convidado" userId="S::urn:spo:anon#85206f8e89d700f6c6fd521444e2c7e44c2153e5de84503b8f7387b4bfe48104::" providerId="AD" clId="Web-{D4860F8E-DF62-CC5D-C9BE-8A73405D8F3C}" dt="2022-06-12T15:22:54.540" v="276" actId="1076"/>
          <ac:picMkLst>
            <pc:docMk/>
            <pc:sldMk cId="133174048" sldId="292"/>
            <ac:picMk id="2" creationId="{BD2E9428-BED1-00C3-0459-4F15785D4DEC}"/>
          </ac:picMkLst>
        </pc:picChg>
        <pc:picChg chg="add del mod ord">
          <ac:chgData name="Utilizador Convidado" userId="S::urn:spo:anon#85206f8e89d700f6c6fd521444e2c7e44c2153e5de84503b8f7387b4bfe48104::" providerId="AD" clId="Web-{D4860F8E-DF62-CC5D-C9BE-8A73405D8F3C}" dt="2022-06-12T15:17:30.376" v="215"/>
          <ac:picMkLst>
            <pc:docMk/>
            <pc:sldMk cId="133174048" sldId="292"/>
            <ac:picMk id="4" creationId="{DE813AFF-2536-BE03-AC3A-281C598EAE15}"/>
          </ac:picMkLst>
        </pc:picChg>
        <pc:cxnChg chg="add del">
          <ac:chgData name="Utilizador Convidado" userId="S::urn:spo:anon#85206f8e89d700f6c6fd521444e2c7e44c2153e5de84503b8f7387b4bfe48104::" providerId="AD" clId="Web-{D4860F8E-DF62-CC5D-C9BE-8A73405D8F3C}" dt="2022-06-12T15:12:39.807" v="147"/>
          <ac:cxnSpMkLst>
            <pc:docMk/>
            <pc:sldMk cId="133174048" sldId="292"/>
            <ac:cxnSpMk id="76" creationId="{20E3A342-4D61-4E3F-AF90-1AB42AEB96CC}"/>
          </ac:cxnSpMkLst>
        </pc:cxnChg>
        <pc:cxnChg chg="add del">
          <ac:chgData name="Utilizador Convidado" userId="S::urn:spo:anon#85206f8e89d700f6c6fd521444e2c7e44c2153e5de84503b8f7387b4bfe48104::" providerId="AD" clId="Web-{D4860F8E-DF62-CC5D-C9BE-8A73405D8F3C}" dt="2022-06-12T15:13:37.059" v="157"/>
          <ac:cxnSpMkLst>
            <pc:docMk/>
            <pc:sldMk cId="133174048" sldId="292"/>
            <ac:cxnSpMk id="79" creationId="{20E3A342-4D61-4E3F-AF90-1AB42AEB96CC}"/>
          </ac:cxnSpMkLst>
        </pc:cxnChg>
        <pc:cxnChg chg="add del">
          <ac:chgData name="Utilizador Convidado" userId="S::urn:spo:anon#85206f8e89d700f6c6fd521444e2c7e44c2153e5de84503b8f7387b4bfe48104::" providerId="AD" clId="Web-{D4860F8E-DF62-CC5D-C9BE-8A73405D8F3C}" dt="2022-06-12T15:13:37.027" v="156"/>
          <ac:cxnSpMkLst>
            <pc:docMk/>
            <pc:sldMk cId="133174048" sldId="292"/>
            <ac:cxnSpMk id="86" creationId="{BCDAEC91-5BCE-4B55-9CC0-43EF94CB734B}"/>
          </ac:cxnSpMkLst>
        </pc:cxnChg>
        <pc:cxnChg chg="add del">
          <ac:chgData name="Utilizador Convidado" userId="S::urn:spo:anon#85206f8e89d700f6c6fd521444e2c7e44c2153e5de84503b8f7387b4bfe48104::" providerId="AD" clId="Web-{D4860F8E-DF62-CC5D-C9BE-8A73405D8F3C}" dt="2022-06-12T15:12:37.542" v="144"/>
          <ac:cxnSpMkLst>
            <pc:docMk/>
            <pc:sldMk cId="133174048" sldId="292"/>
            <ac:cxnSpMk id="88" creationId="{20E3A342-4D61-4E3F-AF90-1AB42AEB96CC}"/>
          </ac:cxnSpMkLst>
        </pc:cxnChg>
        <pc:cxnChg chg="add del">
          <ac:chgData name="Utilizador Convidado" userId="S::urn:spo:anon#85206f8e89d700f6c6fd521444e2c7e44c2153e5de84503b8f7387b4bfe48104::" providerId="AD" clId="Web-{D4860F8E-DF62-CC5D-C9BE-8A73405D8F3C}" dt="2022-06-12T15:17:40.392" v="217"/>
          <ac:cxnSpMkLst>
            <pc:docMk/>
            <pc:sldMk cId="133174048" sldId="292"/>
            <ac:cxnSpMk id="96" creationId="{AA2EAA10-076F-46BD-8F0F-B9A2FB77A85C}"/>
          </ac:cxnSpMkLst>
        </pc:cxnChg>
        <pc:cxnChg chg="add del">
          <ac:chgData name="Utilizador Convidado" userId="S::urn:spo:anon#85206f8e89d700f6c6fd521444e2c7e44c2153e5de84503b8f7387b4bfe48104::" providerId="AD" clId="Web-{D4860F8E-DF62-CC5D-C9BE-8A73405D8F3C}" dt="2022-06-12T15:17:40.392" v="217"/>
          <ac:cxnSpMkLst>
            <pc:docMk/>
            <pc:sldMk cId="133174048" sldId="292"/>
            <ac:cxnSpMk id="98" creationId="{D891E407-403B-4764-86C9-33A56D3BCAA3}"/>
          </ac:cxnSpMkLst>
        </pc:cxnChg>
        <pc:cxnChg chg="add del">
          <ac:chgData name="Utilizador Convidado" userId="S::urn:spo:anon#85206f8e89d700f6c6fd521444e2c7e44c2153e5de84503b8f7387b4bfe48104::" providerId="AD" clId="Web-{D4860F8E-DF62-CC5D-C9BE-8A73405D8F3C}" dt="2022-06-12T15:16:34.141" v="168"/>
          <ac:cxnSpMkLst>
            <pc:docMk/>
            <pc:sldMk cId="133174048" sldId="292"/>
            <ac:cxnSpMk id="105" creationId="{AA2EAA10-076F-46BD-8F0F-B9A2FB77A85C}"/>
          </ac:cxnSpMkLst>
        </pc:cxnChg>
        <pc:cxnChg chg="add del">
          <ac:chgData name="Utilizador Convidado" userId="S::urn:spo:anon#85206f8e89d700f6c6fd521444e2c7e44c2153e5de84503b8f7387b4bfe48104::" providerId="AD" clId="Web-{D4860F8E-DF62-CC5D-C9BE-8A73405D8F3C}" dt="2022-06-12T15:16:34.141" v="168"/>
          <ac:cxnSpMkLst>
            <pc:docMk/>
            <pc:sldMk cId="133174048" sldId="292"/>
            <ac:cxnSpMk id="107" creationId="{D891E407-403B-4764-86C9-33A56D3BCAA3}"/>
          </ac:cxnSpMkLst>
        </pc:cxnChg>
        <pc:cxnChg chg="add del">
          <ac:chgData name="Utilizador Convidado" userId="S::urn:spo:anon#85206f8e89d700f6c6fd521444e2c7e44c2153e5de84503b8f7387b4bfe48104::" providerId="AD" clId="Web-{D4860F8E-DF62-CC5D-C9BE-8A73405D8F3C}" dt="2022-06-12T15:16:39.094" v="172"/>
          <ac:cxnSpMkLst>
            <pc:docMk/>
            <pc:sldMk cId="133174048" sldId="292"/>
            <ac:cxnSpMk id="115" creationId="{BCDAEC91-5BCE-4B55-9CC0-43EF94CB734B}"/>
          </ac:cxnSpMkLst>
        </pc:cxnChg>
        <pc:cxnChg chg="add del">
          <ac:chgData name="Utilizador Convidado" userId="S::urn:spo:anon#85206f8e89d700f6c6fd521444e2c7e44c2153e5de84503b8f7387b4bfe48104::" providerId="AD" clId="Web-{D4860F8E-DF62-CC5D-C9BE-8A73405D8F3C}" dt="2022-06-12T15:19:47.692" v="228"/>
          <ac:cxnSpMkLst>
            <pc:docMk/>
            <pc:sldMk cId="133174048" sldId="292"/>
            <ac:cxnSpMk id="118" creationId="{BCDAEC91-5BCE-4B55-9CC0-43EF94CB734B}"/>
          </ac:cxnSpMkLst>
        </pc:cxnChg>
        <pc:cxnChg chg="add del">
          <ac:chgData name="Utilizador Convidado" userId="S::urn:spo:anon#85206f8e89d700f6c6fd521444e2c7e44c2153e5de84503b8f7387b4bfe48104::" providerId="AD" clId="Web-{D4860F8E-DF62-CC5D-C9BE-8A73405D8F3C}" dt="2022-06-12T15:17:30.001" v="214"/>
          <ac:cxnSpMkLst>
            <pc:docMk/>
            <pc:sldMk cId="133174048" sldId="292"/>
            <ac:cxnSpMk id="125" creationId="{AA2EAA10-076F-46BD-8F0F-B9A2FB77A85C}"/>
          </ac:cxnSpMkLst>
        </pc:cxnChg>
        <pc:cxnChg chg="add del">
          <ac:chgData name="Utilizador Convidado" userId="S::urn:spo:anon#85206f8e89d700f6c6fd521444e2c7e44c2153e5de84503b8f7387b4bfe48104::" providerId="AD" clId="Web-{D4860F8E-DF62-CC5D-C9BE-8A73405D8F3C}" dt="2022-06-12T15:17:30.001" v="214"/>
          <ac:cxnSpMkLst>
            <pc:docMk/>
            <pc:sldMk cId="133174048" sldId="292"/>
            <ac:cxnSpMk id="126" creationId="{D891E407-403B-4764-86C9-33A56D3BCAA3}"/>
          </ac:cxnSpMkLst>
        </pc:cxnChg>
        <pc:cxnChg chg="add del">
          <ac:chgData name="Utilizador Convidado" userId="S::urn:spo:anon#85206f8e89d700f6c6fd521444e2c7e44c2153e5de84503b8f7387b4bfe48104::" providerId="AD" clId="Web-{D4860F8E-DF62-CC5D-C9BE-8A73405D8F3C}" dt="2022-06-12T15:17:07.235" v="199"/>
          <ac:cxnSpMkLst>
            <pc:docMk/>
            <pc:sldMk cId="133174048" sldId="292"/>
            <ac:cxnSpMk id="138" creationId="{AA2EAA10-076F-46BD-8F0F-B9A2FB77A85C}"/>
          </ac:cxnSpMkLst>
        </pc:cxnChg>
        <pc:cxnChg chg="add del">
          <ac:chgData name="Utilizador Convidado" userId="S::urn:spo:anon#85206f8e89d700f6c6fd521444e2c7e44c2153e5de84503b8f7387b4bfe48104::" providerId="AD" clId="Web-{D4860F8E-DF62-CC5D-C9BE-8A73405D8F3C}" dt="2022-06-12T15:17:07.235" v="199"/>
          <ac:cxnSpMkLst>
            <pc:docMk/>
            <pc:sldMk cId="133174048" sldId="292"/>
            <ac:cxnSpMk id="140" creationId="{D891E407-403B-4764-86C9-33A56D3BCAA3}"/>
          </ac:cxnSpMkLst>
        </pc:cxnChg>
      </pc:sldChg>
      <pc:sldChg chg="addSp delSp modSp add del modTransition">
        <pc:chgData name="Utilizador Convidado" userId="S::urn:spo:anon#85206f8e89d700f6c6fd521444e2c7e44c2153e5de84503b8f7387b4bfe48104::" providerId="AD" clId="Web-{D4860F8E-DF62-CC5D-C9BE-8A73405D8F3C}" dt="2022-06-12T15:48:18.830" v="623"/>
        <pc:sldMkLst>
          <pc:docMk/>
          <pc:sldMk cId="1049611091" sldId="293"/>
        </pc:sldMkLst>
        <pc:spChg chg="mod">
          <ac:chgData name="Utilizador Convidado" userId="S::urn:spo:anon#85206f8e89d700f6c6fd521444e2c7e44c2153e5de84503b8f7387b4bfe48104::" providerId="AD" clId="Web-{D4860F8E-DF62-CC5D-C9BE-8A73405D8F3C}" dt="2022-06-12T15:46:24.092" v="617" actId="1076"/>
          <ac:spMkLst>
            <pc:docMk/>
            <pc:sldMk cId="1049611091" sldId="293"/>
            <ac:spMk id="12" creationId="{BDFC20FE-379A-E57E-88B8-999BBFB09D42}"/>
          </ac:spMkLst>
        </pc:spChg>
        <pc:spChg chg="add del mod topLvl">
          <ac:chgData name="Utilizador Convidado" userId="S::urn:spo:anon#85206f8e89d700f6c6fd521444e2c7e44c2153e5de84503b8f7387b4bfe48104::" providerId="AD" clId="Web-{D4860F8E-DF62-CC5D-C9BE-8A73405D8F3C}" dt="2022-06-12T15:45:58.497" v="612" actId="1076"/>
          <ac:spMkLst>
            <pc:docMk/>
            <pc:sldMk cId="1049611091" sldId="293"/>
            <ac:spMk id="14" creationId="{926E9745-349E-EE14-7E4D-A7FEF8C27A23}"/>
          </ac:spMkLst>
        </pc:spChg>
        <pc:spChg chg="mod topLvl">
          <ac:chgData name="Utilizador Convidado" userId="S::urn:spo:anon#85206f8e89d700f6c6fd521444e2c7e44c2153e5de84503b8f7387b4bfe48104::" providerId="AD" clId="Web-{D4860F8E-DF62-CC5D-C9BE-8A73405D8F3C}" dt="2022-06-12T15:45:56.763" v="610" actId="1076"/>
          <ac:spMkLst>
            <pc:docMk/>
            <pc:sldMk cId="1049611091" sldId="293"/>
            <ac:spMk id="15" creationId="{3A276908-28E2-EC23-90CE-3B5E771C0EF5}"/>
          </ac:spMkLst>
        </pc:spChg>
        <pc:grpChg chg="add del mod">
          <ac:chgData name="Utilizador Convidado" userId="S::urn:spo:anon#85206f8e89d700f6c6fd521444e2c7e44c2153e5de84503b8f7387b4bfe48104::" providerId="AD" clId="Web-{D4860F8E-DF62-CC5D-C9BE-8A73405D8F3C}" dt="2022-06-12T15:45:38.419" v="595" actId="1076"/>
          <ac:grpSpMkLst>
            <pc:docMk/>
            <pc:sldMk cId="1049611091" sldId="293"/>
            <ac:grpSpMk id="11" creationId="{ABD9813C-B2BD-6582-864D-E3A2166393E7}"/>
          </ac:grpSpMkLst>
        </pc:grpChg>
        <pc:picChg chg="add mod">
          <ac:chgData name="Utilizador Convidado" userId="S::urn:spo:anon#85206f8e89d700f6c6fd521444e2c7e44c2153e5de84503b8f7387b4bfe48104::" providerId="AD" clId="Web-{D4860F8E-DF62-CC5D-C9BE-8A73405D8F3C}" dt="2022-06-12T15:44:38.886" v="573" actId="1076"/>
          <ac:picMkLst>
            <pc:docMk/>
            <pc:sldMk cId="1049611091" sldId="293"/>
            <ac:picMk id="2" creationId="{8799E1B1-9455-B935-B3DA-E8EFCAF78FF6}"/>
          </ac:picMkLst>
        </pc:picChg>
      </pc:sldChg>
      <pc:sldChg chg="new del">
        <pc:chgData name="Utilizador Convidado" userId="S::urn:spo:anon#85206f8e89d700f6c6fd521444e2c7e44c2153e5de84503b8f7387b4bfe48104::" providerId="AD" clId="Web-{D4860F8E-DF62-CC5D-C9BE-8A73405D8F3C}" dt="2022-06-12T14:51:10.590" v="11"/>
        <pc:sldMkLst>
          <pc:docMk/>
          <pc:sldMk cId="1718870592" sldId="294"/>
        </pc:sldMkLst>
      </pc:sldChg>
      <pc:sldChg chg="modSp add replId modTransition">
        <pc:chgData name="Utilizador Convidado" userId="S::urn:spo:anon#85206f8e89d700f6c6fd521444e2c7e44c2153e5de84503b8f7387b4bfe48104::" providerId="AD" clId="Web-{D4860F8E-DF62-CC5D-C9BE-8A73405D8F3C}" dt="2022-06-12T15:22:46.009" v="273"/>
        <pc:sldMkLst>
          <pc:docMk/>
          <pc:sldMk cId="1988166320" sldId="294"/>
        </pc:sldMkLst>
        <pc:spChg chg="mod">
          <ac:chgData name="Utilizador Convidado" userId="S::urn:spo:anon#85206f8e89d700f6c6fd521444e2c7e44c2153e5de84503b8f7387b4bfe48104::" providerId="AD" clId="Web-{D4860F8E-DF62-CC5D-C9BE-8A73405D8F3C}" dt="2022-06-12T15:09:27.928" v="118" actId="14100"/>
          <ac:spMkLst>
            <pc:docMk/>
            <pc:sldMk cId="1988166320" sldId="294"/>
            <ac:spMk id="69" creationId="{00000000-0000-0000-0000-000000000000}"/>
          </ac:spMkLst>
        </pc:spChg>
      </pc:sldChg>
      <pc:sldChg chg="addSp delSp modSp add mod replId setBg">
        <pc:chgData name="Utilizador Convidado" userId="S::urn:spo:anon#85206f8e89d700f6c6fd521444e2c7e44c2153e5de84503b8f7387b4bfe48104::" providerId="AD" clId="Web-{D4860F8E-DF62-CC5D-C9BE-8A73405D8F3C}" dt="2022-06-12T16:09:21.427" v="677" actId="1076"/>
        <pc:sldMkLst>
          <pc:docMk/>
          <pc:sldMk cId="2802964067" sldId="295"/>
        </pc:sldMkLst>
        <pc:spChg chg="del">
          <ac:chgData name="Utilizador Convidado" userId="S::urn:spo:anon#85206f8e89d700f6c6fd521444e2c7e44c2153e5de84503b8f7387b4bfe48104::" providerId="AD" clId="Web-{D4860F8E-DF62-CC5D-C9BE-8A73405D8F3C}" dt="2022-06-12T16:08:00.222" v="642"/>
          <ac:spMkLst>
            <pc:docMk/>
            <pc:sldMk cId="2802964067" sldId="295"/>
            <ac:spMk id="2" creationId="{C7020654-B836-8991-14BC-D7F2354D4E21}"/>
          </ac:spMkLst>
        </pc:spChg>
        <pc:spChg chg="add mod">
          <ac:chgData name="Utilizador Convidado" userId="S::urn:spo:anon#85206f8e89d700f6c6fd521444e2c7e44c2153e5de84503b8f7387b4bfe48104::" providerId="AD" clId="Web-{D4860F8E-DF62-CC5D-C9BE-8A73405D8F3C}" dt="2022-06-12T16:09:21.427" v="677" actId="1076"/>
          <ac:spMkLst>
            <pc:docMk/>
            <pc:sldMk cId="2802964067" sldId="295"/>
            <ac:spMk id="6" creationId="{6609EA6D-D528-261B-F747-C7639A2E9682}"/>
          </ac:spMkLst>
        </pc:spChg>
        <pc:spChg chg="add del">
          <ac:chgData name="Utilizador Convidado" userId="S::urn:spo:anon#85206f8e89d700f6c6fd521444e2c7e44c2153e5de84503b8f7387b4bfe48104::" providerId="AD" clId="Web-{D4860F8E-DF62-CC5D-C9BE-8A73405D8F3C}" dt="2022-06-12T16:08:08.628" v="662"/>
          <ac:spMkLst>
            <pc:docMk/>
            <pc:sldMk cId="2802964067" sldId="295"/>
            <ac:spMk id="9" creationId="{42A4FC2C-047E-45A5-965D-8E1E3BF09BC6}"/>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1" creationId="{83C98ABE-055B-441F-B07E-44F97F083C39}"/>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2" creationId="{F3060C83-F051-4F0E-ABAD-AA0DFC48B218}"/>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3" creationId="{29FDB030-9B49-4CED-8CCD-4D99382388AC}"/>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4" creationId="{9A97C86A-04D6-40F7-AE84-31AB43E6A846}"/>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5" creationId="{3783CA14-24A1-485C-8B30-D6A5D87987AD}"/>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6" creationId="{FF9F2414-84E8-453E-B1F3-389FDE8192D9}"/>
          </ac:spMkLst>
        </pc:spChg>
        <pc:spChg chg="del mod">
          <ac:chgData name="Utilizador Convidado" userId="S::urn:spo:anon#85206f8e89d700f6c6fd521444e2c7e44c2153e5de84503b8f7387b4bfe48104::" providerId="AD" clId="Web-{D4860F8E-DF62-CC5D-C9BE-8A73405D8F3C}" dt="2022-06-12T16:07:56.362" v="638"/>
          <ac:spMkLst>
            <pc:docMk/>
            <pc:sldMk cId="2802964067" sldId="295"/>
            <ac:spMk id="17" creationId="{00000000-0000-0000-0000-000000000000}"/>
          </ac:spMkLst>
        </pc:spChg>
        <pc:spChg chg="add del">
          <ac:chgData name="Utilizador Convidado" userId="S::urn:spo:anon#85206f8e89d700f6c6fd521444e2c7e44c2153e5de84503b8f7387b4bfe48104::" providerId="AD" clId="Web-{D4860F8E-DF62-CC5D-C9BE-8A73405D8F3C}" dt="2022-06-12T16:08:10.441" v="664"/>
          <ac:spMkLst>
            <pc:docMk/>
            <pc:sldMk cId="2802964067" sldId="295"/>
            <ac:spMk id="18" creationId="{3ECA69A1-7536-43AC-85EF-C7106179F5ED}"/>
          </ac:spMkLst>
        </pc:spChg>
        <pc:spChg chg="del">
          <ac:chgData name="Utilizador Convidado" userId="S::urn:spo:anon#85206f8e89d700f6c6fd521444e2c7e44c2153e5de84503b8f7387b4bfe48104::" providerId="AD" clId="Web-{D4860F8E-DF62-CC5D-C9BE-8A73405D8F3C}" dt="2022-06-12T16:07:58.143" v="639"/>
          <ac:spMkLst>
            <pc:docMk/>
            <pc:sldMk cId="2802964067" sldId="295"/>
            <ac:spMk id="19" creationId="{00000000-0000-0000-0000-000000000000}"/>
          </ac:spMkLst>
        </pc:spChg>
        <pc:spChg chg="del">
          <ac:chgData name="Utilizador Convidado" userId="S::urn:spo:anon#85206f8e89d700f6c6fd521444e2c7e44c2153e5de84503b8f7387b4bfe48104::" providerId="AD" clId="Web-{D4860F8E-DF62-CC5D-C9BE-8A73405D8F3C}" dt="2022-06-12T16:08:00.222" v="654"/>
          <ac:spMkLst>
            <pc:docMk/>
            <pc:sldMk cId="2802964067" sldId="295"/>
            <ac:spMk id="20" creationId="{00000000-0000-0000-0000-000000000000}"/>
          </ac:spMkLst>
        </pc:spChg>
        <pc:spChg chg="del">
          <ac:chgData name="Utilizador Convidado" userId="S::urn:spo:anon#85206f8e89d700f6c6fd521444e2c7e44c2153e5de84503b8f7387b4bfe48104::" providerId="AD" clId="Web-{D4860F8E-DF62-CC5D-C9BE-8A73405D8F3C}" dt="2022-06-12T16:08:00.222" v="653"/>
          <ac:spMkLst>
            <pc:docMk/>
            <pc:sldMk cId="2802964067" sldId="295"/>
            <ac:spMk id="21" creationId="{00000000-0000-0000-0000-000000000000}"/>
          </ac:spMkLst>
        </pc:spChg>
        <pc:spChg chg="del">
          <ac:chgData name="Utilizador Convidado" userId="S::urn:spo:anon#85206f8e89d700f6c6fd521444e2c7e44c2153e5de84503b8f7387b4bfe48104::" providerId="AD" clId="Web-{D4860F8E-DF62-CC5D-C9BE-8A73405D8F3C}" dt="2022-06-12T16:08:00.222" v="651"/>
          <ac:spMkLst>
            <pc:docMk/>
            <pc:sldMk cId="2802964067" sldId="295"/>
            <ac:spMk id="23" creationId="{00000000-0000-0000-0000-000000000000}"/>
          </ac:spMkLst>
        </pc:spChg>
        <pc:spChg chg="del">
          <ac:chgData name="Utilizador Convidado" userId="S::urn:spo:anon#85206f8e89d700f6c6fd521444e2c7e44c2153e5de84503b8f7387b4bfe48104::" providerId="AD" clId="Web-{D4860F8E-DF62-CC5D-C9BE-8A73405D8F3C}" dt="2022-06-12T16:08:00.222" v="650"/>
          <ac:spMkLst>
            <pc:docMk/>
            <pc:sldMk cId="2802964067" sldId="295"/>
            <ac:spMk id="24" creationId="{00000000-0000-0000-0000-000000000000}"/>
          </ac:spMkLst>
        </pc:spChg>
        <pc:spChg chg="del">
          <ac:chgData name="Utilizador Convidado" userId="S::urn:spo:anon#85206f8e89d700f6c6fd521444e2c7e44c2153e5de84503b8f7387b4bfe48104::" providerId="AD" clId="Web-{D4860F8E-DF62-CC5D-C9BE-8A73405D8F3C}" dt="2022-06-12T16:08:00.222" v="648"/>
          <ac:spMkLst>
            <pc:docMk/>
            <pc:sldMk cId="2802964067" sldId="295"/>
            <ac:spMk id="26" creationId="{00000000-0000-0000-0000-000000000000}"/>
          </ac:spMkLst>
        </pc:spChg>
        <pc:spChg chg="del">
          <ac:chgData name="Utilizador Convidado" userId="S::urn:spo:anon#85206f8e89d700f6c6fd521444e2c7e44c2153e5de84503b8f7387b4bfe48104::" providerId="AD" clId="Web-{D4860F8E-DF62-CC5D-C9BE-8A73405D8F3C}" dt="2022-06-12T16:08:00.222" v="647"/>
          <ac:spMkLst>
            <pc:docMk/>
            <pc:sldMk cId="2802964067" sldId="295"/>
            <ac:spMk id="27" creationId="{00000000-0000-0000-0000-000000000000}"/>
          </ac:spMkLst>
        </pc:spChg>
        <pc:spChg chg="del">
          <ac:chgData name="Utilizador Convidado" userId="S::urn:spo:anon#85206f8e89d700f6c6fd521444e2c7e44c2153e5de84503b8f7387b4bfe48104::" providerId="AD" clId="Web-{D4860F8E-DF62-CC5D-C9BE-8A73405D8F3C}" dt="2022-06-12T16:08:00.222" v="645"/>
          <ac:spMkLst>
            <pc:docMk/>
            <pc:sldMk cId="2802964067" sldId="295"/>
            <ac:spMk id="29" creationId="{00000000-0000-0000-0000-000000000000}"/>
          </ac:spMkLst>
        </pc:spChg>
        <pc:spChg chg="del">
          <ac:chgData name="Utilizador Convidado" userId="S::urn:spo:anon#85206f8e89d700f6c6fd521444e2c7e44c2153e5de84503b8f7387b4bfe48104::" providerId="AD" clId="Web-{D4860F8E-DF62-CC5D-C9BE-8A73405D8F3C}" dt="2022-06-12T16:08:00.222" v="644"/>
          <ac:spMkLst>
            <pc:docMk/>
            <pc:sldMk cId="2802964067" sldId="295"/>
            <ac:spMk id="30" creationId="{00000000-0000-0000-0000-000000000000}"/>
          </ac:spMkLst>
        </pc:spChg>
        <pc:spChg chg="add del">
          <ac:chgData name="Utilizador Convidado" userId="S::urn:spo:anon#85206f8e89d700f6c6fd521444e2c7e44c2153e5de84503b8f7387b4bfe48104::" providerId="AD" clId="Web-{D4860F8E-DF62-CC5D-C9BE-8A73405D8F3C}" dt="2022-06-12T16:08:37.691" v="668"/>
          <ac:spMkLst>
            <pc:docMk/>
            <pc:sldMk cId="2802964067" sldId="295"/>
            <ac:spMk id="33" creationId="{42A4FC2C-047E-45A5-965D-8E1E3BF09BC6}"/>
          </ac:spMkLst>
        </pc:spChg>
        <pc:spChg chg="del mod">
          <ac:chgData name="Utilizador Convidado" userId="S::urn:spo:anon#85206f8e89d700f6c6fd521444e2c7e44c2153e5de84503b8f7387b4bfe48104::" providerId="AD" clId="Web-{D4860F8E-DF62-CC5D-C9BE-8A73405D8F3C}" dt="2022-06-12T16:08:03.925" v="659"/>
          <ac:spMkLst>
            <pc:docMk/>
            <pc:sldMk cId="2802964067" sldId="295"/>
            <ac:spMk id="85" creationId="{B6C01D96-8BF1-1776-2C0E-BBE87DDB06D2}"/>
          </ac:spMkLst>
        </pc:spChg>
        <pc:spChg chg="del">
          <ac:chgData name="Utilizador Convidado" userId="S::urn:spo:anon#85206f8e89d700f6c6fd521444e2c7e44c2153e5de84503b8f7387b4bfe48104::" providerId="AD" clId="Web-{D4860F8E-DF62-CC5D-C9BE-8A73405D8F3C}" dt="2022-06-12T16:08:00.222" v="641"/>
          <ac:spMkLst>
            <pc:docMk/>
            <pc:sldMk cId="2802964067" sldId="295"/>
            <ac:spMk id="86" creationId="{F6E898F3-964D-F92B-8ECD-A59A22455DA2}"/>
          </ac:spMkLst>
        </pc:spChg>
        <pc:grpChg chg="del">
          <ac:chgData name="Utilizador Convidado" userId="S::urn:spo:anon#85206f8e89d700f6c6fd521444e2c7e44c2153e5de84503b8f7387b4bfe48104::" providerId="AD" clId="Web-{D4860F8E-DF62-CC5D-C9BE-8A73405D8F3C}" dt="2022-06-12T16:03:18.168" v="632"/>
          <ac:grpSpMkLst>
            <pc:docMk/>
            <pc:sldMk cId="2802964067" sldId="295"/>
            <ac:grpSpMk id="32" creationId="{07AB9789-2FE7-94DB-E9FB-58568C02C9DB}"/>
          </ac:grpSpMkLst>
        </pc:grpChg>
        <pc:picChg chg="add del mod">
          <ac:chgData name="Utilizador Convidado" userId="S::urn:spo:anon#85206f8e89d700f6c6fd521444e2c7e44c2153e5de84503b8f7387b4bfe48104::" providerId="AD" clId="Web-{D4860F8E-DF62-CC5D-C9BE-8A73405D8F3C}" dt="2022-06-12T16:03:24.169" v="636"/>
          <ac:picMkLst>
            <pc:docMk/>
            <pc:sldMk cId="2802964067" sldId="295"/>
            <ac:picMk id="3" creationId="{41B0DA9A-ABCF-6DC8-9453-BA22AEE3BA00}"/>
          </ac:picMkLst>
        </pc:picChg>
        <pc:picChg chg="add del mod">
          <ac:chgData name="Utilizador Convidado" userId="S::urn:spo:anon#85206f8e89d700f6c6fd521444e2c7e44c2153e5de84503b8f7387b4bfe48104::" providerId="AD" clId="Web-{D4860F8E-DF62-CC5D-C9BE-8A73405D8F3C}" dt="2022-06-12T16:08:34.988" v="666"/>
          <ac:picMkLst>
            <pc:docMk/>
            <pc:sldMk cId="2802964067" sldId="295"/>
            <ac:picMk id="4" creationId="{9427DEB7-1C19-A137-0EF9-01BDB5960E1C}"/>
          </ac:picMkLst>
        </pc:picChg>
        <pc:picChg chg="add mod">
          <ac:chgData name="Utilizador Convidado" userId="S::urn:spo:anon#85206f8e89d700f6c6fd521444e2c7e44c2153e5de84503b8f7387b4bfe48104::" providerId="AD" clId="Web-{D4860F8E-DF62-CC5D-C9BE-8A73405D8F3C}" dt="2022-06-12T16:08:37.691" v="668"/>
          <ac:picMkLst>
            <pc:docMk/>
            <pc:sldMk cId="2802964067" sldId="295"/>
            <ac:picMk id="5" creationId="{94CE48C5-F2AB-FF1F-F204-6C3405E54A39}"/>
          </ac:picMkLst>
        </pc:picChg>
        <pc:cxnChg chg="del">
          <ac:chgData name="Utilizador Convidado" userId="S::urn:spo:anon#85206f8e89d700f6c6fd521444e2c7e44c2153e5de84503b8f7387b4bfe48104::" providerId="AD" clId="Web-{D4860F8E-DF62-CC5D-C9BE-8A73405D8F3C}" dt="2022-06-12T16:08:00.222" v="652"/>
          <ac:cxnSpMkLst>
            <pc:docMk/>
            <pc:sldMk cId="2802964067" sldId="295"/>
            <ac:cxnSpMk id="22" creationId="{00000000-0000-0000-0000-000000000000}"/>
          </ac:cxnSpMkLst>
        </pc:cxnChg>
        <pc:cxnChg chg="del">
          <ac:chgData name="Utilizador Convidado" userId="S::urn:spo:anon#85206f8e89d700f6c6fd521444e2c7e44c2153e5de84503b8f7387b4bfe48104::" providerId="AD" clId="Web-{D4860F8E-DF62-CC5D-C9BE-8A73405D8F3C}" dt="2022-06-12T16:08:00.222" v="649"/>
          <ac:cxnSpMkLst>
            <pc:docMk/>
            <pc:sldMk cId="2802964067" sldId="295"/>
            <ac:cxnSpMk id="25" creationId="{00000000-0000-0000-0000-000000000000}"/>
          </ac:cxnSpMkLst>
        </pc:cxnChg>
        <pc:cxnChg chg="del">
          <ac:chgData name="Utilizador Convidado" userId="S::urn:spo:anon#85206f8e89d700f6c6fd521444e2c7e44c2153e5de84503b8f7387b4bfe48104::" providerId="AD" clId="Web-{D4860F8E-DF62-CC5D-C9BE-8A73405D8F3C}" dt="2022-06-12T16:08:00.222" v="646"/>
          <ac:cxnSpMkLst>
            <pc:docMk/>
            <pc:sldMk cId="2802964067" sldId="295"/>
            <ac:cxnSpMk id="28" creationId="{00000000-0000-0000-0000-000000000000}"/>
          </ac:cxnSpMkLst>
        </pc:cxnChg>
        <pc:cxnChg chg="del">
          <ac:chgData name="Utilizador Convidado" userId="S::urn:spo:anon#85206f8e89d700f6c6fd521444e2c7e44c2153e5de84503b8f7387b4bfe48104::" providerId="AD" clId="Web-{D4860F8E-DF62-CC5D-C9BE-8A73405D8F3C}" dt="2022-06-12T16:08:00.222" v="643"/>
          <ac:cxnSpMkLst>
            <pc:docMk/>
            <pc:sldMk cId="2802964067" sldId="295"/>
            <ac:cxnSpMk id="31" creationId="{00000000-0000-0000-0000-000000000000}"/>
          </ac:cxnSpMkLst>
        </pc:cxnChg>
        <pc:cxnChg chg="del">
          <ac:chgData name="Utilizador Convidado" userId="S::urn:spo:anon#85206f8e89d700f6c6fd521444e2c7e44c2153e5de84503b8f7387b4bfe48104::" providerId="AD" clId="Web-{D4860F8E-DF62-CC5D-C9BE-8A73405D8F3C}" dt="2022-06-12T16:08:00.222" v="640"/>
          <ac:cxnSpMkLst>
            <pc:docMk/>
            <pc:sldMk cId="2802964067" sldId="295"/>
            <ac:cxnSpMk id="87" creationId="{90ADE4F4-0C56-7841-DF78-57D81C454C0E}"/>
          </ac:cxnSpMkLst>
        </pc:cxnChg>
      </pc:sldChg>
    </pc:docChg>
  </pc:docChgLst>
  <pc:docChgLst>
    <pc:chgData name="Guest User" userId="S::urn:spo:anon#62979873cb8b258d55285574f12226bb6cbfd5642e819bb78e33f58ee8266604::" providerId="AD" clId="Web-{081C3607-AA4E-4EDB-8BB6-30C11E3C19F7}"/>
    <pc:docChg chg="modSld">
      <pc:chgData name="Guest User" userId="S::urn:spo:anon#62979873cb8b258d55285574f12226bb6cbfd5642e819bb78e33f58ee8266604::" providerId="AD" clId="Web-{081C3607-AA4E-4EDB-8BB6-30C11E3C19F7}" dt="2022-06-13T20:26:22.871" v="38" actId="20577"/>
      <pc:docMkLst>
        <pc:docMk/>
      </pc:docMkLst>
      <pc:sldChg chg="modSp">
        <pc:chgData name="Guest User" userId="S::urn:spo:anon#62979873cb8b258d55285574f12226bb6cbfd5642e819bb78e33f58ee8266604::" providerId="AD" clId="Web-{081C3607-AA4E-4EDB-8BB6-30C11E3C19F7}" dt="2022-06-13T20:26:22.871" v="38" actId="20577"/>
        <pc:sldMkLst>
          <pc:docMk/>
          <pc:sldMk cId="3868020577" sldId="283"/>
        </pc:sldMkLst>
        <pc:spChg chg="mod">
          <ac:chgData name="Guest User" userId="S::urn:spo:anon#62979873cb8b258d55285574f12226bb6cbfd5642e819bb78e33f58ee8266604::" providerId="AD" clId="Web-{081C3607-AA4E-4EDB-8BB6-30C11E3C19F7}" dt="2022-06-13T20:26:22.871" v="38" actId="20577"/>
          <ac:spMkLst>
            <pc:docMk/>
            <pc:sldMk cId="3868020577" sldId="283"/>
            <ac:spMk id="137" creationId="{87E34EEE-A32D-DE59-7B0B-FEEC444F537A}"/>
          </ac:spMkLst>
        </pc:spChg>
      </pc:sldChg>
    </pc:docChg>
  </pc:docChgLst>
  <pc:docChgLst>
    <pc:chgData name="Ruben Castelhano" userId="cb8b368a-5245-4fec-9ce5-c873b2bb1c7c" providerId="ADAL" clId="{0C24A561-664B-4EC4-A2C7-3A5B91C67FCC}"/>
    <pc:docChg chg="undo custSel addSld delSld modSld sldOrd">
      <pc:chgData name="Ruben Castelhano" userId="cb8b368a-5245-4fec-9ce5-c873b2bb1c7c" providerId="ADAL" clId="{0C24A561-664B-4EC4-A2C7-3A5B91C67FCC}" dt="2022-06-14T17:20:50.679" v="1588" actId="47"/>
      <pc:docMkLst>
        <pc:docMk/>
      </pc:docMkLst>
      <pc:sldChg chg="modSp mod">
        <pc:chgData name="Ruben Castelhano" userId="cb8b368a-5245-4fec-9ce5-c873b2bb1c7c" providerId="ADAL" clId="{0C24A561-664B-4EC4-A2C7-3A5B91C67FCC}" dt="2022-06-12T19:39:03.327" v="913" actId="790"/>
        <pc:sldMkLst>
          <pc:docMk/>
          <pc:sldMk cId="0" sldId="257"/>
        </pc:sldMkLst>
        <pc:spChg chg="mod">
          <ac:chgData name="Ruben Castelhano" userId="cb8b368a-5245-4fec-9ce5-c873b2bb1c7c" providerId="ADAL" clId="{0C24A561-664B-4EC4-A2C7-3A5B91C67FCC}" dt="2022-06-12T19:38:58.561" v="912" actId="790"/>
          <ac:spMkLst>
            <pc:docMk/>
            <pc:sldMk cId="0" sldId="257"/>
            <ac:spMk id="32" creationId="{00000000-0000-0000-0000-000000000000}"/>
          </ac:spMkLst>
        </pc:spChg>
        <pc:spChg chg="mod">
          <ac:chgData name="Ruben Castelhano" userId="cb8b368a-5245-4fec-9ce5-c873b2bb1c7c" providerId="ADAL" clId="{0C24A561-664B-4EC4-A2C7-3A5B91C67FCC}" dt="2022-06-12T19:39:03.327" v="913" actId="790"/>
          <ac:spMkLst>
            <pc:docMk/>
            <pc:sldMk cId="0" sldId="257"/>
            <ac:spMk id="33" creationId="{00000000-0000-0000-0000-000000000000}"/>
          </ac:spMkLst>
        </pc:spChg>
      </pc:sldChg>
      <pc:sldChg chg="addSp delSp modSp mod modNotesTx">
        <pc:chgData name="Ruben Castelhano" userId="cb8b368a-5245-4fec-9ce5-c873b2bb1c7c" providerId="ADAL" clId="{0C24A561-664B-4EC4-A2C7-3A5B91C67FCC}" dt="2022-06-14T16:56:59.076" v="1492" actId="20577"/>
        <pc:sldMkLst>
          <pc:docMk/>
          <pc:sldMk cId="0" sldId="280"/>
        </pc:sldMkLst>
        <pc:spChg chg="del">
          <ac:chgData name="Ruben Castelhano" userId="cb8b368a-5245-4fec-9ce5-c873b2bb1c7c" providerId="ADAL" clId="{0C24A561-664B-4EC4-A2C7-3A5B91C67FCC}" dt="2022-06-12T19:38:21.405" v="910" actId="478"/>
          <ac:spMkLst>
            <pc:docMk/>
            <pc:sldMk cId="0" sldId="280"/>
            <ac:spMk id="3" creationId="{00000000-0000-0000-0000-000000000000}"/>
          </ac:spMkLst>
        </pc:spChg>
        <pc:spChg chg="del mod">
          <ac:chgData name="Ruben Castelhano" userId="cb8b368a-5245-4fec-9ce5-c873b2bb1c7c" providerId="ADAL" clId="{0C24A561-664B-4EC4-A2C7-3A5B91C67FCC}" dt="2022-06-12T19:19:28.832" v="189" actId="478"/>
          <ac:spMkLst>
            <pc:docMk/>
            <pc:sldMk cId="0" sldId="280"/>
            <ac:spMk id="5" creationId="{00000000-0000-0000-0000-000000000000}"/>
          </ac:spMkLst>
        </pc:spChg>
        <pc:spChg chg="del">
          <ac:chgData name="Ruben Castelhano" userId="cb8b368a-5245-4fec-9ce5-c873b2bb1c7c" providerId="ADAL" clId="{0C24A561-664B-4EC4-A2C7-3A5B91C67FCC}" dt="2022-06-12T19:38:24.780" v="911" actId="478"/>
          <ac:spMkLst>
            <pc:docMk/>
            <pc:sldMk cId="0" sldId="280"/>
            <ac:spMk id="6" creationId="{00000000-0000-0000-0000-000000000000}"/>
          </ac:spMkLst>
        </pc:spChg>
        <pc:spChg chg="add mod">
          <ac:chgData name="Ruben Castelhano" userId="cb8b368a-5245-4fec-9ce5-c873b2bb1c7c" providerId="ADAL" clId="{0C24A561-664B-4EC4-A2C7-3A5B91C67FCC}" dt="2022-06-14T16:56:59.076" v="1492" actId="20577"/>
          <ac:spMkLst>
            <pc:docMk/>
            <pc:sldMk cId="0" sldId="280"/>
            <ac:spMk id="8" creationId="{144855FC-5EB1-7BA5-C347-FC7D626640D8}"/>
          </ac:spMkLst>
        </pc:spChg>
      </pc:sldChg>
      <pc:sldChg chg="modSp">
        <pc:chgData name="Ruben Castelhano" userId="cb8b368a-5245-4fec-9ce5-c873b2bb1c7c" providerId="ADAL" clId="{0C24A561-664B-4EC4-A2C7-3A5B91C67FCC}" dt="2022-06-12T19:33:51.093" v="867" actId="5793"/>
        <pc:sldMkLst>
          <pc:docMk/>
          <pc:sldMk cId="1045153092" sldId="286"/>
        </pc:sldMkLst>
        <pc:graphicFrameChg chg="mod">
          <ac:chgData name="Ruben Castelhano" userId="cb8b368a-5245-4fec-9ce5-c873b2bb1c7c" providerId="ADAL" clId="{0C24A561-664B-4EC4-A2C7-3A5B91C67FCC}" dt="2022-06-12T19:33:51.093" v="867" actId="5793"/>
          <ac:graphicFrameMkLst>
            <pc:docMk/>
            <pc:sldMk cId="1045153092" sldId="286"/>
            <ac:graphicFrameMk id="67" creationId="{639749D5-0AD3-7CF9-42A6-370D1BE9AD89}"/>
          </ac:graphicFrameMkLst>
        </pc:graphicFrameChg>
      </pc:sldChg>
      <pc:sldChg chg="modSp mod">
        <pc:chgData name="Ruben Castelhano" userId="cb8b368a-5245-4fec-9ce5-c873b2bb1c7c" providerId="ADAL" clId="{0C24A561-664B-4EC4-A2C7-3A5B91C67FCC}" dt="2022-06-12T19:24:59.520" v="666" actId="790"/>
        <pc:sldMkLst>
          <pc:docMk/>
          <pc:sldMk cId="2031450697" sldId="289"/>
        </pc:sldMkLst>
        <pc:spChg chg="mod">
          <ac:chgData name="Ruben Castelhano" userId="cb8b368a-5245-4fec-9ce5-c873b2bb1c7c" providerId="ADAL" clId="{0C24A561-664B-4EC4-A2C7-3A5B91C67FCC}" dt="2022-06-12T19:24:59.520" v="666" actId="790"/>
          <ac:spMkLst>
            <pc:docMk/>
            <pc:sldMk cId="2031450697" sldId="289"/>
            <ac:spMk id="2" creationId="{0DC6E180-9C18-9139-B3D5-B394AF5421EB}"/>
          </ac:spMkLst>
        </pc:spChg>
      </pc:sldChg>
      <pc:sldChg chg="modSp mod">
        <pc:chgData name="Ruben Castelhano" userId="cb8b368a-5245-4fec-9ce5-c873b2bb1c7c" providerId="ADAL" clId="{0C24A561-664B-4EC4-A2C7-3A5B91C67FCC}" dt="2022-06-14T17:14:30.141" v="1567" actId="20577"/>
        <pc:sldMkLst>
          <pc:docMk/>
          <pc:sldMk cId="3449511227" sldId="290"/>
        </pc:sldMkLst>
        <pc:spChg chg="mod">
          <ac:chgData name="Ruben Castelhano" userId="cb8b368a-5245-4fec-9ce5-c873b2bb1c7c" providerId="ADAL" clId="{0C24A561-664B-4EC4-A2C7-3A5B91C67FCC}" dt="2022-06-14T13:18:17.753" v="1000" actId="1076"/>
          <ac:spMkLst>
            <pc:docMk/>
            <pc:sldMk cId="3449511227" sldId="290"/>
            <ac:spMk id="2" creationId="{4319864F-124C-F1A3-ECDB-A0DDDFC5C44F}"/>
          </ac:spMkLst>
        </pc:spChg>
        <pc:spChg chg="mod">
          <ac:chgData name="Ruben Castelhano" userId="cb8b368a-5245-4fec-9ce5-c873b2bb1c7c" providerId="ADAL" clId="{0C24A561-664B-4EC4-A2C7-3A5B91C67FCC}" dt="2022-06-14T17:14:30.141" v="1567" actId="20577"/>
          <ac:spMkLst>
            <pc:docMk/>
            <pc:sldMk cId="3449511227" sldId="290"/>
            <ac:spMk id="10" creationId="{92BE1005-A32A-3107-9BDA-0977D34C17C6}"/>
          </ac:spMkLst>
        </pc:spChg>
      </pc:sldChg>
      <pc:sldChg chg="addSp modSp mod modAnim">
        <pc:chgData name="Ruben Castelhano" userId="cb8b368a-5245-4fec-9ce5-c873b2bb1c7c" providerId="ADAL" clId="{0C24A561-664B-4EC4-A2C7-3A5B91C67FCC}" dt="2022-06-12T19:15:53.786" v="169" actId="14100"/>
        <pc:sldMkLst>
          <pc:docMk/>
          <pc:sldMk cId="133174048" sldId="292"/>
        </pc:sldMkLst>
        <pc:picChg chg="add mod">
          <ac:chgData name="Ruben Castelhano" userId="cb8b368a-5245-4fec-9ce5-c873b2bb1c7c" providerId="ADAL" clId="{0C24A561-664B-4EC4-A2C7-3A5B91C67FCC}" dt="2022-06-12T19:15:53.786" v="169" actId="14100"/>
          <ac:picMkLst>
            <pc:docMk/>
            <pc:sldMk cId="133174048" sldId="292"/>
            <ac:picMk id="3" creationId="{C77F4E7A-BC30-6E76-A85C-748245A599B3}"/>
          </ac:picMkLst>
        </pc:picChg>
      </pc:sldChg>
      <pc:sldChg chg="modSp mod">
        <pc:chgData name="Ruben Castelhano" userId="cb8b368a-5245-4fec-9ce5-c873b2bb1c7c" providerId="ADAL" clId="{0C24A561-664B-4EC4-A2C7-3A5B91C67FCC}" dt="2022-06-14T12:59:50.850" v="916" actId="2711"/>
        <pc:sldMkLst>
          <pc:docMk/>
          <pc:sldMk cId="1049611091" sldId="293"/>
        </pc:sldMkLst>
        <pc:spChg chg="mod">
          <ac:chgData name="Ruben Castelhano" userId="cb8b368a-5245-4fec-9ce5-c873b2bb1c7c" providerId="ADAL" clId="{0C24A561-664B-4EC4-A2C7-3A5B91C67FCC}" dt="2022-06-14T12:59:39.771" v="915" actId="2711"/>
          <ac:spMkLst>
            <pc:docMk/>
            <pc:sldMk cId="1049611091" sldId="293"/>
            <ac:spMk id="6" creationId="{4695C55C-20AE-14EF-D3AF-44B7486F1459}"/>
          </ac:spMkLst>
        </pc:spChg>
        <pc:spChg chg="mod">
          <ac:chgData name="Ruben Castelhano" userId="cb8b368a-5245-4fec-9ce5-c873b2bb1c7c" providerId="ADAL" clId="{0C24A561-664B-4EC4-A2C7-3A5B91C67FCC}" dt="2022-06-12T19:25:23.052" v="667" actId="790"/>
          <ac:spMkLst>
            <pc:docMk/>
            <pc:sldMk cId="1049611091" sldId="293"/>
            <ac:spMk id="8" creationId="{9458A247-61E3-037D-9D34-2313F8FCB56B}"/>
          </ac:spMkLst>
        </pc:spChg>
        <pc:spChg chg="mod">
          <ac:chgData name="Ruben Castelhano" userId="cb8b368a-5245-4fec-9ce5-c873b2bb1c7c" providerId="ADAL" clId="{0C24A561-664B-4EC4-A2C7-3A5B91C67FCC}" dt="2022-06-14T12:59:50.850" v="916" actId="2711"/>
          <ac:spMkLst>
            <pc:docMk/>
            <pc:sldMk cId="1049611091" sldId="293"/>
            <ac:spMk id="14" creationId="{926E9745-349E-EE14-7E4D-A7FEF8C27A23}"/>
          </ac:spMkLst>
        </pc:spChg>
        <pc:spChg chg="mod">
          <ac:chgData name="Ruben Castelhano" userId="cb8b368a-5245-4fec-9ce5-c873b2bb1c7c" providerId="ADAL" clId="{0C24A561-664B-4EC4-A2C7-3A5B91C67FCC}" dt="2022-06-12T19:25:28.286" v="668" actId="790"/>
          <ac:spMkLst>
            <pc:docMk/>
            <pc:sldMk cId="1049611091" sldId="293"/>
            <ac:spMk id="15" creationId="{3A276908-28E2-EC23-90CE-3B5E771C0EF5}"/>
          </ac:spMkLst>
        </pc:spChg>
      </pc:sldChg>
      <pc:sldChg chg="addSp modSp del mod">
        <pc:chgData name="Ruben Castelhano" userId="cb8b368a-5245-4fec-9ce5-c873b2bb1c7c" providerId="ADAL" clId="{0C24A561-664B-4EC4-A2C7-3A5B91C67FCC}" dt="2022-06-14T16:28:50.161" v="1220" actId="2696"/>
        <pc:sldMkLst>
          <pc:docMk/>
          <pc:sldMk cId="839774369" sldId="297"/>
        </pc:sldMkLst>
        <pc:spChg chg="add mod">
          <ac:chgData name="Ruben Castelhano" userId="cb8b368a-5245-4fec-9ce5-c873b2bb1c7c" providerId="ADAL" clId="{0C24A561-664B-4EC4-A2C7-3A5B91C67FCC}" dt="2022-06-12T19:02:41.470" v="89" actId="1076"/>
          <ac:spMkLst>
            <pc:docMk/>
            <pc:sldMk cId="839774369" sldId="297"/>
            <ac:spMk id="2" creationId="{39ADBDA8-47C3-100D-D0EF-E0BBEAC28E25}"/>
          </ac:spMkLst>
        </pc:spChg>
        <pc:spChg chg="mod">
          <ac:chgData name="Ruben Castelhano" userId="cb8b368a-5245-4fec-9ce5-c873b2bb1c7c" providerId="ADAL" clId="{0C24A561-664B-4EC4-A2C7-3A5B91C67FCC}" dt="2022-06-12T19:09:13.239" v="164" actId="313"/>
          <ac:spMkLst>
            <pc:docMk/>
            <pc:sldMk cId="839774369" sldId="297"/>
            <ac:spMk id="69" creationId="{00000000-0000-0000-0000-000000000000}"/>
          </ac:spMkLst>
        </pc:spChg>
        <pc:graphicFrameChg chg="add mod">
          <ac:chgData name="Ruben Castelhano" userId="cb8b368a-5245-4fec-9ce5-c873b2bb1c7c" providerId="ADAL" clId="{0C24A561-664B-4EC4-A2C7-3A5B91C67FCC}" dt="2022-06-12T19:37:03.625" v="908" actId="20577"/>
          <ac:graphicFrameMkLst>
            <pc:docMk/>
            <pc:sldMk cId="839774369" sldId="297"/>
            <ac:graphicFrameMk id="11" creationId="{65FFAEED-F0AF-7458-FC8B-4692C1E46134}"/>
          </ac:graphicFrameMkLst>
        </pc:graphicFrameChg>
      </pc:sldChg>
      <pc:sldChg chg="delSp modSp add del mod">
        <pc:chgData name="Ruben Castelhano" userId="cb8b368a-5245-4fec-9ce5-c873b2bb1c7c" providerId="ADAL" clId="{0C24A561-664B-4EC4-A2C7-3A5B91C67FCC}" dt="2022-06-12T19:28:13.452" v="697" actId="47"/>
        <pc:sldMkLst>
          <pc:docMk/>
          <pc:sldMk cId="361372985" sldId="298"/>
        </pc:sldMkLst>
        <pc:spChg chg="mod">
          <ac:chgData name="Ruben Castelhano" userId="cb8b368a-5245-4fec-9ce5-c873b2bb1c7c" providerId="ADAL" clId="{0C24A561-664B-4EC4-A2C7-3A5B91C67FCC}" dt="2022-06-12T19:27:48.021" v="695" actId="14100"/>
          <ac:spMkLst>
            <pc:docMk/>
            <pc:sldMk cId="361372985" sldId="298"/>
            <ac:spMk id="69" creationId="{00000000-0000-0000-0000-000000000000}"/>
          </ac:spMkLst>
        </pc:spChg>
        <pc:picChg chg="del">
          <ac:chgData name="Ruben Castelhano" userId="cb8b368a-5245-4fec-9ce5-c873b2bb1c7c" providerId="ADAL" clId="{0C24A561-664B-4EC4-A2C7-3A5B91C67FCC}" dt="2022-06-12T19:27:49.364" v="696" actId="478"/>
          <ac:picMkLst>
            <pc:docMk/>
            <pc:sldMk cId="361372985" sldId="298"/>
            <ac:picMk id="2" creationId="{BD2E9428-BED1-00C3-0459-4F15785D4DEC}"/>
          </ac:picMkLst>
        </pc:picChg>
      </pc:sldChg>
      <pc:sldChg chg="addSp delSp modSp add del mod ord modAnim">
        <pc:chgData name="Ruben Castelhano" userId="cb8b368a-5245-4fec-9ce5-c873b2bb1c7c" providerId="ADAL" clId="{0C24A561-664B-4EC4-A2C7-3A5B91C67FCC}" dt="2022-06-14T17:20:50.679" v="1588" actId="47"/>
        <pc:sldMkLst>
          <pc:docMk/>
          <pc:sldMk cId="1187510185" sldId="298"/>
        </pc:sldMkLst>
        <pc:spChg chg="del">
          <ac:chgData name="Ruben Castelhano" userId="cb8b368a-5245-4fec-9ce5-c873b2bb1c7c" providerId="ADAL" clId="{0C24A561-664B-4EC4-A2C7-3A5B91C67FCC}" dt="2022-06-12T19:28:42.983" v="730" actId="478"/>
          <ac:spMkLst>
            <pc:docMk/>
            <pc:sldMk cId="1187510185" sldId="298"/>
            <ac:spMk id="3" creationId="{00000000-0000-0000-0000-000000000000}"/>
          </ac:spMkLst>
        </pc:spChg>
        <pc:spChg chg="del">
          <ac:chgData name="Ruben Castelhano" userId="cb8b368a-5245-4fec-9ce5-c873b2bb1c7c" providerId="ADAL" clId="{0C24A561-664B-4EC4-A2C7-3A5B91C67FCC}" dt="2022-06-12T19:28:43.874" v="731" actId="478"/>
          <ac:spMkLst>
            <pc:docMk/>
            <pc:sldMk cId="1187510185" sldId="298"/>
            <ac:spMk id="4" creationId="{00000000-0000-0000-0000-000000000000}"/>
          </ac:spMkLst>
        </pc:spChg>
        <pc:spChg chg="del mod">
          <ac:chgData name="Ruben Castelhano" userId="cb8b368a-5245-4fec-9ce5-c873b2bb1c7c" providerId="ADAL" clId="{0C24A561-664B-4EC4-A2C7-3A5B91C67FCC}" dt="2022-06-12T19:28:49.281" v="743" actId="478"/>
          <ac:spMkLst>
            <pc:docMk/>
            <pc:sldMk cId="1187510185" sldId="298"/>
            <ac:spMk id="5" creationId="{00000000-0000-0000-0000-000000000000}"/>
          </ac:spMkLst>
        </pc:spChg>
        <pc:spChg chg="del">
          <ac:chgData name="Ruben Castelhano" userId="cb8b368a-5245-4fec-9ce5-c873b2bb1c7c" providerId="ADAL" clId="{0C24A561-664B-4EC4-A2C7-3A5B91C67FCC}" dt="2022-06-12T19:28:45.453" v="733" actId="478"/>
          <ac:spMkLst>
            <pc:docMk/>
            <pc:sldMk cId="1187510185" sldId="298"/>
            <ac:spMk id="6" creationId="{00000000-0000-0000-0000-000000000000}"/>
          </ac:spMkLst>
        </pc:spChg>
        <pc:spChg chg="mod">
          <ac:chgData name="Ruben Castelhano" userId="cb8b368a-5245-4fec-9ce5-c873b2bb1c7c" providerId="ADAL" clId="{0C24A561-664B-4EC4-A2C7-3A5B91C67FCC}" dt="2022-06-12T19:28:41.062" v="729" actId="14100"/>
          <ac:spMkLst>
            <pc:docMk/>
            <pc:sldMk cId="1187510185" sldId="298"/>
            <ac:spMk id="69" creationId="{00000000-0000-0000-0000-000000000000}"/>
          </ac:spMkLst>
        </pc:spChg>
        <pc:picChg chg="add mod">
          <ac:chgData name="Ruben Castelhano" userId="cb8b368a-5245-4fec-9ce5-c873b2bb1c7c" providerId="ADAL" clId="{0C24A561-664B-4EC4-A2C7-3A5B91C67FCC}" dt="2022-06-14T13:37:05.613" v="1173" actId="14100"/>
          <ac:picMkLst>
            <pc:docMk/>
            <pc:sldMk cId="1187510185" sldId="298"/>
            <ac:picMk id="2" creationId="{F0671BFB-C96D-D91F-A29C-D65A823A7D83}"/>
          </ac:picMkLst>
        </pc:picChg>
        <pc:picChg chg="add mod">
          <ac:chgData name="Ruben Castelhano" userId="cb8b368a-5245-4fec-9ce5-c873b2bb1c7c" providerId="ADAL" clId="{0C24A561-664B-4EC4-A2C7-3A5B91C67FCC}" dt="2022-06-14T13:37:08.973" v="1174" actId="14100"/>
          <ac:picMkLst>
            <pc:docMk/>
            <pc:sldMk cId="1187510185" sldId="298"/>
            <ac:picMk id="3" creationId="{57E75F30-0646-8577-6604-DA7326939DC9}"/>
          </ac:picMkLst>
        </pc:picChg>
      </pc:sldChg>
      <pc:sldChg chg="del">
        <pc:chgData name="Ruben Castelhano" userId="cb8b368a-5245-4fec-9ce5-c873b2bb1c7c" providerId="ADAL" clId="{0C24A561-664B-4EC4-A2C7-3A5B91C67FCC}" dt="2022-06-12T19:08:41.411" v="147" actId="2696"/>
        <pc:sldMkLst>
          <pc:docMk/>
          <pc:sldMk cId="2579761937" sldId="298"/>
        </pc:sldMkLst>
      </pc:sldChg>
      <pc:sldChg chg="addSp delSp modSp add mod">
        <pc:chgData name="Ruben Castelhano" userId="cb8b368a-5245-4fec-9ce5-c873b2bb1c7c" providerId="ADAL" clId="{0C24A561-664B-4EC4-A2C7-3A5B91C67FCC}" dt="2022-06-14T16:23:41.245" v="1219"/>
        <pc:sldMkLst>
          <pc:docMk/>
          <pc:sldMk cId="2761589566" sldId="302"/>
        </pc:sldMkLst>
        <pc:spChg chg="del">
          <ac:chgData name="Ruben Castelhano" userId="cb8b368a-5245-4fec-9ce5-c873b2bb1c7c" providerId="ADAL" clId="{0C24A561-664B-4EC4-A2C7-3A5B91C67FCC}" dt="2022-06-14T14:07:18.851" v="1178" actId="478"/>
          <ac:spMkLst>
            <pc:docMk/>
            <pc:sldMk cId="2761589566" sldId="302"/>
            <ac:spMk id="2" creationId="{39ADBDA8-47C3-100D-D0EF-E0BBEAC28E25}"/>
          </ac:spMkLst>
        </pc:spChg>
        <pc:spChg chg="del">
          <ac:chgData name="Ruben Castelhano" userId="cb8b368a-5245-4fec-9ce5-c873b2bb1c7c" providerId="ADAL" clId="{0C24A561-664B-4EC4-A2C7-3A5B91C67FCC}" dt="2022-06-14T14:07:18.851" v="1178" actId="478"/>
          <ac:spMkLst>
            <pc:docMk/>
            <pc:sldMk cId="2761589566" sldId="302"/>
            <ac:spMk id="3" creationId="{00000000-0000-0000-0000-000000000000}"/>
          </ac:spMkLst>
        </pc:spChg>
        <pc:spChg chg="del">
          <ac:chgData name="Ruben Castelhano" userId="cb8b368a-5245-4fec-9ce5-c873b2bb1c7c" providerId="ADAL" clId="{0C24A561-664B-4EC4-A2C7-3A5B91C67FCC}" dt="2022-06-14T14:07:18.851" v="1178" actId="478"/>
          <ac:spMkLst>
            <pc:docMk/>
            <pc:sldMk cId="2761589566" sldId="302"/>
            <ac:spMk id="4" creationId="{00000000-0000-0000-0000-000000000000}"/>
          </ac:spMkLst>
        </pc:spChg>
        <pc:spChg chg="del">
          <ac:chgData name="Ruben Castelhano" userId="cb8b368a-5245-4fec-9ce5-c873b2bb1c7c" providerId="ADAL" clId="{0C24A561-664B-4EC4-A2C7-3A5B91C67FCC}" dt="2022-06-14T14:07:18.851" v="1178" actId="478"/>
          <ac:spMkLst>
            <pc:docMk/>
            <pc:sldMk cId="2761589566" sldId="302"/>
            <ac:spMk id="5" creationId="{00000000-0000-0000-0000-000000000000}"/>
          </ac:spMkLst>
        </pc:spChg>
        <pc:spChg chg="del">
          <ac:chgData name="Ruben Castelhano" userId="cb8b368a-5245-4fec-9ce5-c873b2bb1c7c" providerId="ADAL" clId="{0C24A561-664B-4EC4-A2C7-3A5B91C67FCC}" dt="2022-06-14T14:07:18.851" v="1178" actId="478"/>
          <ac:spMkLst>
            <pc:docMk/>
            <pc:sldMk cId="2761589566" sldId="302"/>
            <ac:spMk id="6" creationId="{00000000-0000-0000-0000-000000000000}"/>
          </ac:spMkLst>
        </pc:spChg>
        <pc:graphicFrameChg chg="del">
          <ac:chgData name="Ruben Castelhano" userId="cb8b368a-5245-4fec-9ce5-c873b2bb1c7c" providerId="ADAL" clId="{0C24A561-664B-4EC4-A2C7-3A5B91C67FCC}" dt="2022-06-14T14:07:18.851" v="1178" actId="478"/>
          <ac:graphicFrameMkLst>
            <pc:docMk/>
            <pc:sldMk cId="2761589566" sldId="302"/>
            <ac:graphicFrameMk id="11" creationId="{65FFAEED-F0AF-7458-FC8B-4692C1E46134}"/>
          </ac:graphicFrameMkLst>
        </pc:graphicFrameChg>
        <pc:graphicFrameChg chg="add mod">
          <ac:chgData name="Ruben Castelhano" userId="cb8b368a-5245-4fec-9ce5-c873b2bb1c7c" providerId="ADAL" clId="{0C24A561-664B-4EC4-A2C7-3A5B91C67FCC}" dt="2022-06-14T16:23:41.245" v="1219"/>
          <ac:graphicFrameMkLst>
            <pc:docMk/>
            <pc:sldMk cId="2761589566" sldId="302"/>
            <ac:graphicFrameMk id="13" creationId="{B43B5553-4864-3C01-E3F4-87D633800F24}"/>
          </ac:graphicFrameMkLst>
        </pc:graphicFrameChg>
        <pc:graphicFrameChg chg="add mod">
          <ac:chgData name="Ruben Castelhano" userId="cb8b368a-5245-4fec-9ce5-c873b2bb1c7c" providerId="ADAL" clId="{0C24A561-664B-4EC4-A2C7-3A5B91C67FCC}" dt="2022-06-14T14:09:01.179" v="1193" actId="14100"/>
          <ac:graphicFrameMkLst>
            <pc:docMk/>
            <pc:sldMk cId="2761589566" sldId="302"/>
            <ac:graphicFrameMk id="14" creationId="{0D949E6E-F134-6906-C895-9214836D3BBD}"/>
          </ac:graphicFrameMkLst>
        </pc:graphicFrameChg>
        <pc:graphicFrameChg chg="add mod">
          <ac:chgData name="Ruben Castelhano" userId="cb8b368a-5245-4fec-9ce5-c873b2bb1c7c" providerId="ADAL" clId="{0C24A561-664B-4EC4-A2C7-3A5B91C67FCC}" dt="2022-06-14T14:09:03.975" v="1194" actId="14100"/>
          <ac:graphicFrameMkLst>
            <pc:docMk/>
            <pc:sldMk cId="2761589566" sldId="302"/>
            <ac:graphicFrameMk id="15" creationId="{20612C58-2EEC-69E4-2ADE-2D5F2EE73CD8}"/>
          </ac:graphicFrameMkLst>
        </pc:graphicFrameChg>
      </pc:sldChg>
      <pc:sldChg chg="add del">
        <pc:chgData name="Ruben Castelhano" userId="cb8b368a-5245-4fec-9ce5-c873b2bb1c7c" providerId="ADAL" clId="{0C24A561-664B-4EC4-A2C7-3A5B91C67FCC}" dt="2022-06-14T14:06:32.520" v="1176" actId="2696"/>
        <pc:sldMkLst>
          <pc:docMk/>
          <pc:sldMk cId="4208659334" sldId="302"/>
        </pc:sldMkLst>
      </pc:sldChg>
      <pc:sldChg chg="addSp delSp modSp add mod">
        <pc:chgData name="Ruben Castelhano" userId="cb8b368a-5245-4fec-9ce5-c873b2bb1c7c" providerId="ADAL" clId="{0C24A561-664B-4EC4-A2C7-3A5B91C67FCC}" dt="2022-06-14T14:10:44.465" v="1212" actId="14100"/>
        <pc:sldMkLst>
          <pc:docMk/>
          <pc:sldMk cId="120381881" sldId="303"/>
        </pc:sldMkLst>
        <pc:spChg chg="del">
          <ac:chgData name="Ruben Castelhano" userId="cb8b368a-5245-4fec-9ce5-c873b2bb1c7c" providerId="ADAL" clId="{0C24A561-664B-4EC4-A2C7-3A5B91C67FCC}" dt="2022-06-14T14:09:41.306" v="1197" actId="478"/>
          <ac:spMkLst>
            <pc:docMk/>
            <pc:sldMk cId="120381881" sldId="303"/>
            <ac:spMk id="7" creationId="{7828305A-C8BC-6504-80D4-8F3A6CE50F4E}"/>
          </ac:spMkLst>
        </pc:spChg>
        <pc:graphicFrameChg chg="add mod">
          <ac:chgData name="Ruben Castelhano" userId="cb8b368a-5245-4fec-9ce5-c873b2bb1c7c" providerId="ADAL" clId="{0C24A561-664B-4EC4-A2C7-3A5B91C67FCC}" dt="2022-06-14T14:10:40.230" v="1211" actId="14100"/>
          <ac:graphicFrameMkLst>
            <pc:docMk/>
            <pc:sldMk cId="120381881" sldId="303"/>
            <ac:graphicFrameMk id="10" creationId="{8B4B264E-1949-72EC-9F9D-DB43AACAA73E}"/>
          </ac:graphicFrameMkLst>
        </pc:graphicFrameChg>
        <pc:graphicFrameChg chg="add mod">
          <ac:chgData name="Ruben Castelhano" userId="cb8b368a-5245-4fec-9ce5-c873b2bb1c7c" providerId="ADAL" clId="{0C24A561-664B-4EC4-A2C7-3A5B91C67FCC}" dt="2022-06-14T14:10:44.465" v="1212" actId="14100"/>
          <ac:graphicFrameMkLst>
            <pc:docMk/>
            <pc:sldMk cId="120381881" sldId="303"/>
            <ac:graphicFrameMk id="11" creationId="{4DEAD0CB-0E27-958D-C9F9-C3D41FDDE441}"/>
          </ac:graphicFrameMkLst>
        </pc:graphicFrameChg>
        <pc:graphicFrameChg chg="del">
          <ac:chgData name="Ruben Castelhano" userId="cb8b368a-5245-4fec-9ce5-c873b2bb1c7c" providerId="ADAL" clId="{0C24A561-664B-4EC4-A2C7-3A5B91C67FCC}" dt="2022-06-14T14:09:45.759" v="1199" actId="478"/>
          <ac:graphicFrameMkLst>
            <pc:docMk/>
            <pc:sldMk cId="120381881" sldId="303"/>
            <ac:graphicFrameMk id="13" creationId="{B43B5553-4864-3C01-E3F4-87D633800F24}"/>
          </ac:graphicFrameMkLst>
        </pc:graphicFrameChg>
        <pc:graphicFrameChg chg="del">
          <ac:chgData name="Ruben Castelhano" userId="cb8b368a-5245-4fec-9ce5-c873b2bb1c7c" providerId="ADAL" clId="{0C24A561-664B-4EC4-A2C7-3A5B91C67FCC}" dt="2022-06-14T14:09:43.228" v="1198" actId="478"/>
          <ac:graphicFrameMkLst>
            <pc:docMk/>
            <pc:sldMk cId="120381881" sldId="303"/>
            <ac:graphicFrameMk id="14" creationId="{0D949E6E-F134-6906-C895-9214836D3BBD}"/>
          </ac:graphicFrameMkLst>
        </pc:graphicFrameChg>
        <pc:graphicFrameChg chg="del">
          <ac:chgData name="Ruben Castelhano" userId="cb8b368a-5245-4fec-9ce5-c873b2bb1c7c" providerId="ADAL" clId="{0C24A561-664B-4EC4-A2C7-3A5B91C67FCC}" dt="2022-06-14T14:09:41.306" v="1197" actId="478"/>
          <ac:graphicFrameMkLst>
            <pc:docMk/>
            <pc:sldMk cId="120381881" sldId="303"/>
            <ac:graphicFrameMk id="15" creationId="{20612C58-2EEC-69E4-2ADE-2D5F2EE73CD8}"/>
          </ac:graphicFrameMkLst>
        </pc:graphicFrameChg>
      </pc:sldChg>
      <pc:sldChg chg="addSp delSp modSp add mod delAnim modAnim">
        <pc:chgData name="Ruben Castelhano" userId="cb8b368a-5245-4fec-9ce5-c873b2bb1c7c" providerId="ADAL" clId="{0C24A561-664B-4EC4-A2C7-3A5B91C67FCC}" dt="2022-06-14T17:17:12.513" v="1572" actId="26606"/>
        <pc:sldMkLst>
          <pc:docMk/>
          <pc:sldMk cId="3268533093" sldId="304"/>
        </pc:sldMkLst>
        <pc:spChg chg="mod">
          <ac:chgData name="Ruben Castelhano" userId="cb8b368a-5245-4fec-9ce5-c873b2bb1c7c" providerId="ADAL" clId="{0C24A561-664B-4EC4-A2C7-3A5B91C67FCC}" dt="2022-06-14T17:17:12.513" v="1572" actId="26606"/>
          <ac:spMkLst>
            <pc:docMk/>
            <pc:sldMk cId="3268533093" sldId="304"/>
            <ac:spMk id="69" creationId="{00000000-0000-0000-0000-000000000000}"/>
          </ac:spMkLst>
        </pc:spChg>
        <pc:spChg chg="add del">
          <ac:chgData name="Ruben Castelhano" userId="cb8b368a-5245-4fec-9ce5-c873b2bb1c7c" providerId="ADAL" clId="{0C24A561-664B-4EC4-A2C7-3A5B91C67FCC}" dt="2022-06-14T17:17:12.513" v="1572" actId="26606"/>
          <ac:spMkLst>
            <pc:docMk/>
            <pc:sldMk cId="3268533093" sldId="304"/>
            <ac:spMk id="74" creationId="{823AC064-BC96-4F32-8AE1-B2FD38754823}"/>
          </ac:spMkLst>
        </pc:spChg>
        <pc:picChg chg="mod">
          <ac:chgData name="Ruben Castelhano" userId="cb8b368a-5245-4fec-9ce5-c873b2bb1c7c" providerId="ADAL" clId="{0C24A561-664B-4EC4-A2C7-3A5B91C67FCC}" dt="2022-06-14T17:17:12.513" v="1572" actId="26606"/>
          <ac:picMkLst>
            <pc:docMk/>
            <pc:sldMk cId="3268533093" sldId="304"/>
            <ac:picMk id="2" creationId="{BD2E9428-BED1-00C3-0459-4F15785D4DEC}"/>
          </ac:picMkLst>
        </pc:picChg>
        <pc:picChg chg="del">
          <ac:chgData name="Ruben Castelhano" userId="cb8b368a-5245-4fec-9ce5-c873b2bb1c7c" providerId="ADAL" clId="{0C24A561-664B-4EC4-A2C7-3A5B91C67FCC}" dt="2022-06-14T17:15:56.513" v="1569" actId="478"/>
          <ac:picMkLst>
            <pc:docMk/>
            <pc:sldMk cId="3268533093" sldId="304"/>
            <ac:picMk id="3" creationId="{C77F4E7A-BC30-6E76-A85C-748245A599B3}"/>
          </ac:picMkLst>
        </pc:picChg>
        <pc:picChg chg="add mod ord">
          <ac:chgData name="Ruben Castelhano" userId="cb8b368a-5245-4fec-9ce5-c873b2bb1c7c" providerId="ADAL" clId="{0C24A561-664B-4EC4-A2C7-3A5B91C67FCC}" dt="2022-06-14T17:17:12.513" v="1572" actId="26606"/>
          <ac:picMkLst>
            <pc:docMk/>
            <pc:sldMk cId="3268533093" sldId="304"/>
            <ac:picMk id="4" creationId="{4C68F55D-A36F-A4BE-5DDE-6AED1AF3196C}"/>
          </ac:picMkLst>
        </pc:picChg>
        <pc:cxnChg chg="add del">
          <ac:chgData name="Ruben Castelhano" userId="cb8b368a-5245-4fec-9ce5-c873b2bb1c7c" providerId="ADAL" clId="{0C24A561-664B-4EC4-A2C7-3A5B91C67FCC}" dt="2022-06-14T17:17:12.513" v="1572" actId="26606"/>
          <ac:cxnSpMkLst>
            <pc:docMk/>
            <pc:sldMk cId="3268533093" sldId="304"/>
            <ac:cxnSpMk id="76" creationId="{7E7C77BC-7138-40B1-A15B-20F57A494629}"/>
          </ac:cxnSpMkLst>
        </pc:cxnChg>
        <pc:cxnChg chg="add del">
          <ac:chgData name="Ruben Castelhano" userId="cb8b368a-5245-4fec-9ce5-c873b2bb1c7c" providerId="ADAL" clId="{0C24A561-664B-4EC4-A2C7-3A5B91C67FCC}" dt="2022-06-14T17:17:12.513" v="1572" actId="26606"/>
          <ac:cxnSpMkLst>
            <pc:docMk/>
            <pc:sldMk cId="3268533093" sldId="304"/>
            <ac:cxnSpMk id="78" creationId="{DB146403-F3D6-484B-B2ED-97F9565D0370}"/>
          </ac:cxnSpMkLst>
        </pc:cxnChg>
      </pc:sldChg>
      <pc:sldChg chg="addSp delSp modSp add mod delAnim modAnim">
        <pc:chgData name="Ruben Castelhano" userId="cb8b368a-5245-4fec-9ce5-c873b2bb1c7c" providerId="ADAL" clId="{0C24A561-664B-4EC4-A2C7-3A5B91C67FCC}" dt="2022-06-14T17:19:28.007" v="1587" actId="14100"/>
        <pc:sldMkLst>
          <pc:docMk/>
          <pc:sldMk cId="3714965926" sldId="305"/>
        </pc:sldMkLst>
        <pc:picChg chg="del">
          <ac:chgData name="Ruben Castelhano" userId="cb8b368a-5245-4fec-9ce5-c873b2bb1c7c" providerId="ADAL" clId="{0C24A561-664B-4EC4-A2C7-3A5B91C67FCC}" dt="2022-06-14T17:18:26.504" v="1574" actId="478"/>
          <ac:picMkLst>
            <pc:docMk/>
            <pc:sldMk cId="3714965926" sldId="305"/>
            <ac:picMk id="2" creationId="{F0671BFB-C96D-D91F-A29C-D65A823A7D83}"/>
          </ac:picMkLst>
        </pc:picChg>
        <pc:picChg chg="del">
          <ac:chgData name="Ruben Castelhano" userId="cb8b368a-5245-4fec-9ce5-c873b2bb1c7c" providerId="ADAL" clId="{0C24A561-664B-4EC4-A2C7-3A5B91C67FCC}" dt="2022-06-14T17:18:28.069" v="1575" actId="478"/>
          <ac:picMkLst>
            <pc:docMk/>
            <pc:sldMk cId="3714965926" sldId="305"/>
            <ac:picMk id="3" creationId="{57E75F30-0646-8577-6604-DA7326939DC9}"/>
          </ac:picMkLst>
        </pc:picChg>
        <pc:picChg chg="add mod">
          <ac:chgData name="Ruben Castelhano" userId="cb8b368a-5245-4fec-9ce5-c873b2bb1c7c" providerId="ADAL" clId="{0C24A561-664B-4EC4-A2C7-3A5B91C67FCC}" dt="2022-06-14T17:19:28.007" v="1587" actId="14100"/>
          <ac:picMkLst>
            <pc:docMk/>
            <pc:sldMk cId="3714965926" sldId="305"/>
            <ac:picMk id="4" creationId="{ADAB6C50-9820-0642-A01C-A0145EF388A2}"/>
          </ac:picMkLst>
        </pc:picChg>
        <pc:picChg chg="add mod">
          <ac:chgData name="Ruben Castelhano" userId="cb8b368a-5245-4fec-9ce5-c873b2bb1c7c" providerId="ADAL" clId="{0C24A561-664B-4EC4-A2C7-3A5B91C67FCC}" dt="2022-06-14T17:19:25.274" v="1586" actId="14100"/>
          <ac:picMkLst>
            <pc:docMk/>
            <pc:sldMk cId="3714965926" sldId="305"/>
            <ac:picMk id="5" creationId="{24871FCE-014A-5A39-619A-4501D7BB9E66}"/>
          </ac:picMkLst>
        </pc:picChg>
      </pc:sldChg>
    </pc:docChg>
  </pc:docChgLst>
  <pc:docChgLst>
    <pc:chgData name="Guest User" userId="S::urn:spo:anon#62979873cb8b258d55285574f12226bb6cbfd5642e819bb78e33f58ee8266604::" providerId="AD" clId="Web-{EA6A4324-F145-4936-95A3-05BE4747D451}"/>
    <pc:docChg chg="addSld modSld">
      <pc:chgData name="Guest User" userId="S::urn:spo:anon#62979873cb8b258d55285574f12226bb6cbfd5642e819bb78e33f58ee8266604::" providerId="AD" clId="Web-{EA6A4324-F145-4936-95A3-05BE4747D451}" dt="2022-06-09T17:38:32.688" v="309"/>
      <pc:docMkLst>
        <pc:docMk/>
      </pc:docMkLst>
      <pc:sldChg chg="modSp mod modShow">
        <pc:chgData name="Guest User" userId="S::urn:spo:anon#62979873cb8b258d55285574f12226bb6cbfd5642e819bb78e33f58ee8266604::" providerId="AD" clId="Web-{EA6A4324-F145-4936-95A3-05BE4747D451}" dt="2022-06-09T17:38:32.688" v="309"/>
        <pc:sldMkLst>
          <pc:docMk/>
          <pc:sldMk cId="0" sldId="262"/>
        </pc:sldMkLst>
        <pc:spChg chg="mod">
          <ac:chgData name="Guest User" userId="S::urn:spo:anon#62979873cb8b258d55285574f12226bb6cbfd5642e819bb78e33f58ee8266604::" providerId="AD" clId="Web-{EA6A4324-F145-4936-95A3-05BE4747D451}" dt="2022-06-09T17:23:11.710" v="2" actId="20577"/>
          <ac:spMkLst>
            <pc:docMk/>
            <pc:sldMk cId="0" sldId="262"/>
            <ac:spMk id="52" creationId="{00000000-0000-0000-0000-000000000000}"/>
          </ac:spMkLst>
        </pc:spChg>
      </pc:sldChg>
      <pc:sldChg chg="modSp">
        <pc:chgData name="Guest User" userId="S::urn:spo:anon#62979873cb8b258d55285574f12226bb6cbfd5642e819bb78e33f58ee8266604::" providerId="AD" clId="Web-{EA6A4324-F145-4936-95A3-05BE4747D451}" dt="2022-06-09T17:23:30.430" v="22" actId="20577"/>
        <pc:sldMkLst>
          <pc:docMk/>
          <pc:sldMk cId="0" sldId="280"/>
        </pc:sldMkLst>
        <pc:spChg chg="mod">
          <ac:chgData name="Guest User" userId="S::urn:spo:anon#62979873cb8b258d55285574f12226bb6cbfd5642e819bb78e33f58ee8266604::" providerId="AD" clId="Web-{EA6A4324-F145-4936-95A3-05BE4747D451}" dt="2022-06-09T17:23:30.430" v="22" actId="20577"/>
          <ac:spMkLst>
            <pc:docMk/>
            <pc:sldMk cId="0" sldId="280"/>
            <ac:spMk id="69" creationId="{00000000-0000-0000-0000-000000000000}"/>
          </ac:spMkLst>
        </pc:spChg>
      </pc:sldChg>
      <pc:sldChg chg="addSp modSp mod modShow">
        <pc:chgData name="Guest User" userId="S::urn:spo:anon#62979873cb8b258d55285574f12226bb6cbfd5642e819bb78e33f58ee8266604::" providerId="AD" clId="Web-{EA6A4324-F145-4936-95A3-05BE4747D451}" dt="2022-06-09T17:38:23.188" v="306"/>
        <pc:sldMkLst>
          <pc:docMk/>
          <pc:sldMk cId="3145817586" sldId="285"/>
        </pc:sldMkLst>
        <pc:spChg chg="add mod">
          <ac:chgData name="Guest User" userId="S::urn:spo:anon#62979873cb8b258d55285574f12226bb6cbfd5642e819bb78e33f58ee8266604::" providerId="AD" clId="Web-{EA6A4324-F145-4936-95A3-05BE4747D451}" dt="2022-06-09T17:26:34.966" v="75" actId="14100"/>
          <ac:spMkLst>
            <pc:docMk/>
            <pc:sldMk cId="3145817586" sldId="285"/>
            <ac:spMk id="3" creationId="{476C9CEB-DD8B-F083-4A64-96A257EEB5DD}"/>
          </ac:spMkLst>
        </pc:spChg>
        <pc:spChg chg="mod">
          <ac:chgData name="Guest User" userId="S::urn:spo:anon#62979873cb8b258d55285574f12226bb6cbfd5642e819bb78e33f58ee8266604::" providerId="AD" clId="Web-{EA6A4324-F145-4936-95A3-05BE4747D451}" dt="2022-06-09T17:23:19.945" v="7" actId="20577"/>
          <ac:spMkLst>
            <pc:docMk/>
            <pc:sldMk cId="3145817586" sldId="285"/>
            <ac:spMk id="52" creationId="{00000000-0000-0000-0000-000000000000}"/>
          </ac:spMkLst>
        </pc:spChg>
      </pc:sldChg>
      <pc:sldChg chg="addSp delSp modSp mod modShow">
        <pc:chgData name="Guest User" userId="S::urn:spo:anon#62979873cb8b258d55285574f12226bb6cbfd5642e819bb78e33f58ee8266604::" providerId="AD" clId="Web-{EA6A4324-F145-4936-95A3-05BE4747D451}" dt="2022-06-09T17:38:26.985" v="308"/>
        <pc:sldMkLst>
          <pc:docMk/>
          <pc:sldMk cId="1045153092" sldId="286"/>
        </pc:sldMkLst>
        <pc:spChg chg="add del">
          <ac:chgData name="Guest User" userId="S::urn:spo:anon#62979873cb8b258d55285574f12226bb6cbfd5642e819bb78e33f58ee8266604::" providerId="AD" clId="Web-{EA6A4324-F145-4936-95A3-05BE4747D451}" dt="2022-06-09T17:35:16.105" v="152"/>
          <ac:spMkLst>
            <pc:docMk/>
            <pc:sldMk cId="1045153092" sldId="286"/>
            <ac:spMk id="3" creationId="{4A1A48AA-954F-1E18-5FBD-B7E0606F1ED9}"/>
          </ac:spMkLst>
        </pc:spChg>
        <pc:spChg chg="add del">
          <ac:chgData name="Guest User" userId="S::urn:spo:anon#62979873cb8b258d55285574f12226bb6cbfd5642e819bb78e33f58ee8266604::" providerId="AD" clId="Web-{EA6A4324-F145-4936-95A3-05BE4747D451}" dt="2022-06-09T17:35:16.105" v="151"/>
          <ac:spMkLst>
            <pc:docMk/>
            <pc:sldMk cId="1045153092" sldId="286"/>
            <ac:spMk id="4" creationId="{5A12846C-011B-CC9C-C835-0A2B907F1C52}"/>
          </ac:spMkLst>
        </pc:spChg>
        <pc:spChg chg="add del">
          <ac:chgData name="Guest User" userId="S::urn:spo:anon#62979873cb8b258d55285574f12226bb6cbfd5642e819bb78e33f58ee8266604::" providerId="AD" clId="Web-{EA6A4324-F145-4936-95A3-05BE4747D451}" dt="2022-06-09T17:35:16.105" v="150"/>
          <ac:spMkLst>
            <pc:docMk/>
            <pc:sldMk cId="1045153092" sldId="286"/>
            <ac:spMk id="5" creationId="{903BF879-875F-76D9-F69D-88CE8274C0E8}"/>
          </ac:spMkLst>
        </pc:spChg>
        <pc:spChg chg="add del">
          <ac:chgData name="Guest User" userId="S::urn:spo:anon#62979873cb8b258d55285574f12226bb6cbfd5642e819bb78e33f58ee8266604::" providerId="AD" clId="Web-{EA6A4324-F145-4936-95A3-05BE4747D451}" dt="2022-06-09T17:35:16.089" v="149"/>
          <ac:spMkLst>
            <pc:docMk/>
            <pc:sldMk cId="1045153092" sldId="286"/>
            <ac:spMk id="6" creationId="{DC8B472F-9D95-56E8-E3BC-9C5B879E7761}"/>
          </ac:spMkLst>
        </pc:spChg>
        <pc:spChg chg="add mod">
          <ac:chgData name="Guest User" userId="S::urn:spo:anon#62979873cb8b258d55285574f12226bb6cbfd5642e819bb78e33f58ee8266604::" providerId="AD" clId="Web-{EA6A4324-F145-4936-95A3-05BE4747D451}" dt="2022-06-09T17:36:33.154" v="241" actId="20577"/>
          <ac:spMkLst>
            <pc:docMk/>
            <pc:sldMk cId="1045153092" sldId="286"/>
            <ac:spMk id="7" creationId="{F4540BD8-72F4-88CF-0A76-DD5E8517D9BD}"/>
          </ac:spMkLst>
        </pc:spChg>
        <pc:spChg chg="mod">
          <ac:chgData name="Guest User" userId="S::urn:spo:anon#62979873cb8b258d55285574f12226bb6cbfd5642e819bb78e33f58ee8266604::" providerId="AD" clId="Web-{EA6A4324-F145-4936-95A3-05BE4747D451}" dt="2022-06-09T17:23:26.664" v="20" actId="20577"/>
          <ac:spMkLst>
            <pc:docMk/>
            <pc:sldMk cId="1045153092" sldId="286"/>
            <ac:spMk id="52" creationId="{00000000-0000-0000-0000-000000000000}"/>
          </ac:spMkLst>
        </pc:spChg>
      </pc:sldChg>
      <pc:sldChg chg="addSp modSp add mod replId modShow">
        <pc:chgData name="Guest User" userId="S::urn:spo:anon#62979873cb8b258d55285574f12226bb6cbfd5642e819bb78e33f58ee8266604::" providerId="AD" clId="Web-{EA6A4324-F145-4936-95A3-05BE4747D451}" dt="2022-06-09T17:38:25.578" v="307"/>
        <pc:sldMkLst>
          <pc:docMk/>
          <pc:sldMk cId="2679577036" sldId="287"/>
        </pc:sldMkLst>
        <pc:spChg chg="mod">
          <ac:chgData name="Guest User" userId="S::urn:spo:anon#62979873cb8b258d55285574f12226bb6cbfd5642e819bb78e33f58ee8266604::" providerId="AD" clId="Web-{EA6A4324-F145-4936-95A3-05BE4747D451}" dt="2022-06-09T17:33:15.414" v="144" actId="20577"/>
          <ac:spMkLst>
            <pc:docMk/>
            <pc:sldMk cId="2679577036" sldId="287"/>
            <ac:spMk id="3" creationId="{476C9CEB-DD8B-F083-4A64-96A257EEB5DD}"/>
          </ac:spMkLst>
        </pc:spChg>
        <pc:spChg chg="add mod">
          <ac:chgData name="Guest User" userId="S::urn:spo:anon#62979873cb8b258d55285574f12226bb6cbfd5642e819bb78e33f58ee8266604::" providerId="AD" clId="Web-{EA6A4324-F145-4936-95A3-05BE4747D451}" dt="2022-06-09T17:37:36.796" v="305" actId="20577"/>
          <ac:spMkLst>
            <pc:docMk/>
            <pc:sldMk cId="2679577036" sldId="287"/>
            <ac:spMk id="4" creationId="{54BE8345-0BBA-F4BC-8D3D-EF9AA3810CB8}"/>
          </ac:spMkLst>
        </pc:spChg>
        <pc:spChg chg="mod">
          <ac:chgData name="Guest User" userId="S::urn:spo:anon#62979873cb8b258d55285574f12226bb6cbfd5642e819bb78e33f58ee8266604::" providerId="AD" clId="Web-{EA6A4324-F145-4936-95A3-05BE4747D451}" dt="2022-06-09T17:32:27.944" v="80" actId="20577"/>
          <ac:spMkLst>
            <pc:docMk/>
            <pc:sldMk cId="2679577036" sldId="287"/>
            <ac:spMk id="52" creationId="{00000000-0000-0000-0000-000000000000}"/>
          </ac:spMkLst>
        </pc:spChg>
      </pc:sldChg>
    </pc:docChg>
  </pc:docChgLst>
  <pc:docChgLst>
    <pc:chgData name="Bruno Silva" userId="S::brunosilva16@ua.pt::0d1494a3-96ca-451b-bd8f-2002e1acec79" providerId="AD" clId="Web-{1EDA4E75-9CBA-DD10-17A8-3EEB03F8DA04}"/>
    <pc:docChg chg="modSld">
      <pc:chgData name="Bruno Silva" userId="S::brunosilva16@ua.pt::0d1494a3-96ca-451b-bd8f-2002e1acec79" providerId="AD" clId="Web-{1EDA4E75-9CBA-DD10-17A8-3EEB03F8DA04}" dt="2022-06-14T17:13:47.166" v="9" actId="1076"/>
      <pc:docMkLst>
        <pc:docMk/>
      </pc:docMkLst>
      <pc:sldChg chg="modSp">
        <pc:chgData name="Bruno Silva" userId="S::brunosilva16@ua.pt::0d1494a3-96ca-451b-bd8f-2002e1acec79" providerId="AD" clId="Web-{1EDA4E75-9CBA-DD10-17A8-3EEB03F8DA04}" dt="2022-06-14T17:13:47.166" v="9" actId="1076"/>
        <pc:sldMkLst>
          <pc:docMk/>
          <pc:sldMk cId="2761589566" sldId="302"/>
        </pc:sldMkLst>
        <pc:graphicFrameChg chg="mod">
          <ac:chgData name="Bruno Silva" userId="S::brunosilva16@ua.pt::0d1494a3-96ca-451b-bd8f-2002e1acec79" providerId="AD" clId="Web-{1EDA4E75-9CBA-DD10-17A8-3EEB03F8DA04}" dt="2022-06-14T17:13:47.166" v="9" actId="1076"/>
          <ac:graphicFrameMkLst>
            <pc:docMk/>
            <pc:sldMk cId="2761589566" sldId="302"/>
            <ac:graphicFrameMk id="13" creationId="{B43B5553-4864-3C01-E3F4-87D633800F24}"/>
          </ac:graphicFrameMkLst>
        </pc:graphicFrameChg>
        <pc:graphicFrameChg chg="mod">
          <ac:chgData name="Bruno Silva" userId="S::brunosilva16@ua.pt::0d1494a3-96ca-451b-bd8f-2002e1acec79" providerId="AD" clId="Web-{1EDA4E75-9CBA-DD10-17A8-3EEB03F8DA04}" dt="2022-06-14T17:13:44.838" v="8" actId="1076"/>
          <ac:graphicFrameMkLst>
            <pc:docMk/>
            <pc:sldMk cId="2761589566" sldId="302"/>
            <ac:graphicFrameMk id="14" creationId="{0D949E6E-F134-6906-C895-9214836D3BBD}"/>
          </ac:graphicFrameMkLst>
        </pc:graphicFrameChg>
        <pc:graphicFrameChg chg="mod">
          <ac:chgData name="Bruno Silva" userId="S::brunosilva16@ua.pt::0d1494a3-96ca-451b-bd8f-2002e1acec79" providerId="AD" clId="Web-{1EDA4E75-9CBA-DD10-17A8-3EEB03F8DA04}" dt="2022-06-14T17:13:43.822" v="7" actId="1076"/>
          <ac:graphicFrameMkLst>
            <pc:docMk/>
            <pc:sldMk cId="2761589566" sldId="302"/>
            <ac:graphicFrameMk id="15" creationId="{20612C58-2EEC-69E4-2ADE-2D5F2EE73CD8}"/>
          </ac:graphicFrameMkLst>
        </pc:graphicFrameChg>
      </pc:sldChg>
    </pc:docChg>
  </pc:docChgLst>
  <pc:docChgLst>
    <pc:chgData name="Marta Oliveira" userId="S::marta.alex@ua.pt::2563537a-ccb6-4ee1-bf53-1221ceeae5ff" providerId="AD" clId="Web-{0F05CF95-B6EC-7ADB-4588-4F87C6A7CB19}"/>
    <pc:docChg chg="modSld">
      <pc:chgData name="Marta Oliveira" userId="S::marta.alex@ua.pt::2563537a-ccb6-4ee1-bf53-1221ceeae5ff" providerId="AD" clId="Web-{0F05CF95-B6EC-7ADB-4588-4F87C6A7CB19}" dt="2022-06-14T23:19:38.716" v="71" actId="1076"/>
      <pc:docMkLst>
        <pc:docMk/>
      </pc:docMkLst>
      <pc:sldChg chg="modSp">
        <pc:chgData name="Marta Oliveira" userId="S::marta.alex@ua.pt::2563537a-ccb6-4ee1-bf53-1221ceeae5ff" providerId="AD" clId="Web-{0F05CF95-B6EC-7ADB-4588-4F87C6A7CB19}" dt="2022-06-14T23:19:38.716" v="71" actId="1076"/>
        <pc:sldMkLst>
          <pc:docMk/>
          <pc:sldMk cId="409924344" sldId="284"/>
        </pc:sldMkLst>
        <pc:spChg chg="mod">
          <ac:chgData name="Marta Oliveira" userId="S::marta.alex@ua.pt::2563537a-ccb6-4ee1-bf53-1221ceeae5ff" providerId="AD" clId="Web-{0F05CF95-B6EC-7ADB-4588-4F87C6A7CB19}" dt="2022-06-14T23:18:46.386" v="43" actId="20577"/>
          <ac:spMkLst>
            <pc:docMk/>
            <pc:sldMk cId="409924344" sldId="284"/>
            <ac:spMk id="10" creationId="{0D13F83E-FB41-A31A-9C7B-E64A1C9C03E1}"/>
          </ac:spMkLst>
        </pc:spChg>
        <pc:spChg chg="mod">
          <ac:chgData name="Marta Oliveira" userId="S::marta.alex@ua.pt::2563537a-ccb6-4ee1-bf53-1221ceeae5ff" providerId="AD" clId="Web-{0F05CF95-B6EC-7ADB-4588-4F87C6A7CB19}" dt="2022-06-14T23:19:18.871" v="68" actId="20577"/>
          <ac:spMkLst>
            <pc:docMk/>
            <pc:sldMk cId="409924344" sldId="284"/>
            <ac:spMk id="14" creationId="{C36C6D5B-A427-0E01-1F53-7C580CB1E109}"/>
          </ac:spMkLst>
        </pc:spChg>
        <pc:spChg chg="mod">
          <ac:chgData name="Marta Oliveira" userId="S::marta.alex@ua.pt::2563537a-ccb6-4ee1-bf53-1221ceeae5ff" providerId="AD" clId="Web-{0F05CF95-B6EC-7ADB-4588-4F87C6A7CB19}" dt="2022-06-14T23:19:26.700" v="69" actId="1076"/>
          <ac:spMkLst>
            <pc:docMk/>
            <pc:sldMk cId="409924344" sldId="284"/>
            <ac:spMk id="37" creationId="{00000000-0000-0000-0000-000000000000}"/>
          </ac:spMkLst>
        </pc:spChg>
        <pc:grpChg chg="mod">
          <ac:chgData name="Marta Oliveira" userId="S::marta.alex@ua.pt::2563537a-ccb6-4ee1-bf53-1221ceeae5ff" providerId="AD" clId="Web-{0F05CF95-B6EC-7ADB-4588-4F87C6A7CB19}" dt="2022-06-14T23:19:30.497" v="70" actId="1076"/>
          <ac:grpSpMkLst>
            <pc:docMk/>
            <pc:sldMk cId="409924344" sldId="284"/>
            <ac:grpSpMk id="6" creationId="{237EDA39-E883-FDB7-F3D4-9C619E6A16F5}"/>
          </ac:grpSpMkLst>
        </pc:grpChg>
        <pc:grpChg chg="mod">
          <ac:chgData name="Marta Oliveira" userId="S::marta.alex@ua.pt::2563537a-ccb6-4ee1-bf53-1221ceeae5ff" providerId="AD" clId="Web-{0F05CF95-B6EC-7ADB-4588-4F87C6A7CB19}" dt="2022-06-14T23:19:38.716" v="71" actId="1076"/>
          <ac:grpSpMkLst>
            <pc:docMk/>
            <pc:sldMk cId="409924344" sldId="284"/>
            <ac:grpSpMk id="8" creationId="{B8AF3159-AD3A-E336-0D1E-7F6C7C36AFFB}"/>
          </ac:grpSpMkLst>
        </pc:grpChg>
      </pc:sldChg>
      <pc:sldChg chg="addSp delSp modSp">
        <pc:chgData name="Marta Oliveira" userId="S::marta.alex@ua.pt::2563537a-ccb6-4ee1-bf53-1221ceeae5ff" providerId="AD" clId="Web-{0F05CF95-B6EC-7ADB-4588-4F87C6A7CB19}" dt="2022-06-14T23:15:34.632" v="13"/>
        <pc:sldMkLst>
          <pc:docMk/>
          <pc:sldMk cId="2802964067" sldId="295"/>
        </pc:sldMkLst>
        <pc:picChg chg="add del">
          <ac:chgData name="Marta Oliveira" userId="S::marta.alex@ua.pt::2563537a-ccb6-4ee1-bf53-1221ceeae5ff" providerId="AD" clId="Web-{0F05CF95-B6EC-7ADB-4588-4F87C6A7CB19}" dt="2022-06-14T23:15:34.632" v="13"/>
          <ac:picMkLst>
            <pc:docMk/>
            <pc:sldMk cId="2802964067" sldId="295"/>
            <ac:picMk id="2" creationId="{890E9E8E-49FF-FC81-C354-CE95E8E10DE6}"/>
          </ac:picMkLst>
        </pc:picChg>
        <pc:picChg chg="add del mod">
          <ac:chgData name="Marta Oliveira" userId="S::marta.alex@ua.pt::2563537a-ccb6-4ee1-bf53-1221ceeae5ff" providerId="AD" clId="Web-{0F05CF95-B6EC-7ADB-4588-4F87C6A7CB19}" dt="2022-06-14T23:15:33.663" v="12"/>
          <ac:picMkLst>
            <pc:docMk/>
            <pc:sldMk cId="2802964067" sldId="295"/>
            <ac:picMk id="3" creationId="{52D53ED8-6E8E-1CE2-9715-49B4FCABE600}"/>
          </ac:picMkLst>
        </pc:picChg>
      </pc:sldChg>
    </pc:docChg>
  </pc:docChgLst>
  <pc:docChgLst>
    <pc:chgData name="Bruno Silva" userId="S::brunosilva16@ua.pt::0d1494a3-96ca-451b-bd8f-2002e1acec79" providerId="AD" clId="Web-{83D8EFD7-512D-D771-C030-9B8B358EF79B}"/>
    <pc:docChg chg="modSld">
      <pc:chgData name="Bruno Silva" userId="S::brunosilva16@ua.pt::0d1494a3-96ca-451b-bd8f-2002e1acec79" providerId="AD" clId="Web-{83D8EFD7-512D-D771-C030-9B8B358EF79B}" dt="2022-06-14T22:13:37.364" v="43"/>
      <pc:docMkLst>
        <pc:docMk/>
      </pc:docMkLst>
      <pc:sldChg chg="modNotes">
        <pc:chgData name="Bruno Silva" userId="S::brunosilva16@ua.pt::0d1494a3-96ca-451b-bd8f-2002e1acec79" providerId="AD" clId="Web-{83D8EFD7-512D-D771-C030-9B8B358EF79B}" dt="2022-06-14T22:13:37.364" v="43"/>
        <pc:sldMkLst>
          <pc:docMk/>
          <pc:sldMk cId="3868020577" sldId="283"/>
        </pc:sldMkLst>
      </pc:sldChg>
      <pc:sldChg chg="modNotes">
        <pc:chgData name="Bruno Silva" userId="S::brunosilva16@ua.pt::0d1494a3-96ca-451b-bd8f-2002e1acec79" providerId="AD" clId="Web-{83D8EFD7-512D-D771-C030-9B8B358EF79B}" dt="2022-06-14T22:13:20.957" v="40"/>
        <pc:sldMkLst>
          <pc:docMk/>
          <pc:sldMk cId="2899842408" sldId="301"/>
        </pc:sldMkLst>
      </pc:sldChg>
      <pc:sldChg chg="modNotes">
        <pc:chgData name="Bruno Silva" userId="S::brunosilva16@ua.pt::0d1494a3-96ca-451b-bd8f-2002e1acec79" providerId="AD" clId="Web-{83D8EFD7-512D-D771-C030-9B8B358EF79B}" dt="2022-06-14T22:13:23.348" v="41"/>
        <pc:sldMkLst>
          <pc:docMk/>
          <pc:sldMk cId="2761589566" sldId="302"/>
        </pc:sldMkLst>
      </pc:sldChg>
    </pc:docChg>
  </pc:docChgLst>
  <pc:docChgLst>
    <pc:chgData name="Marta Oliveira" userId="S::marta.alex@ua.pt::2563537a-ccb6-4ee1-bf53-1221ceeae5ff" providerId="AD" clId="Web-{0ED0BACA-A032-032A-6A83-2138795A1814}"/>
    <pc:docChg chg="modSld">
      <pc:chgData name="Marta Oliveira" userId="S::marta.alex@ua.pt::2563537a-ccb6-4ee1-bf53-1221ceeae5ff" providerId="AD" clId="Web-{0ED0BACA-A032-032A-6A83-2138795A1814}" dt="2022-06-14T16:20:34.406" v="46" actId="20577"/>
      <pc:docMkLst>
        <pc:docMk/>
      </pc:docMkLst>
      <pc:sldChg chg="addSp modSp">
        <pc:chgData name="Marta Oliveira" userId="S::marta.alex@ua.pt::2563537a-ccb6-4ee1-bf53-1221ceeae5ff" providerId="AD" clId="Web-{0ED0BACA-A032-032A-6A83-2138795A1814}" dt="2022-06-14T16:20:34.406" v="46" actId="20577"/>
        <pc:sldMkLst>
          <pc:docMk/>
          <pc:sldMk cId="0" sldId="257"/>
        </pc:sldMkLst>
        <pc:spChg chg="add mod">
          <ac:chgData name="Marta Oliveira" userId="S::marta.alex@ua.pt::2563537a-ccb6-4ee1-bf53-1221ceeae5ff" providerId="AD" clId="Web-{0ED0BACA-A032-032A-6A83-2138795A1814}" dt="2022-06-14T16:20:34.406" v="46" actId="20577"/>
          <ac:spMkLst>
            <pc:docMk/>
            <pc:sldMk cId="0" sldId="257"/>
            <ac:spMk id="2" creationId="{C70A6CD5-A1AD-D9FA-21E6-B5E0D23DF821}"/>
          </ac:spMkLst>
        </pc:spChg>
        <pc:spChg chg="mod">
          <ac:chgData name="Marta Oliveira" userId="S::marta.alex@ua.pt::2563537a-ccb6-4ee1-bf53-1221ceeae5ff" providerId="AD" clId="Web-{0ED0BACA-A032-032A-6A83-2138795A1814}" dt="2022-06-14T16:19:29.311" v="34" actId="1076"/>
          <ac:spMkLst>
            <pc:docMk/>
            <pc:sldMk cId="0" sldId="257"/>
            <ac:spMk id="31" creationId="{00000000-0000-0000-0000-000000000000}"/>
          </ac:spMkLst>
        </pc:spChg>
        <pc:spChg chg="mod">
          <ac:chgData name="Marta Oliveira" userId="S::marta.alex@ua.pt::2563537a-ccb6-4ee1-bf53-1221ceeae5ff" providerId="AD" clId="Web-{0ED0BACA-A032-032A-6A83-2138795A1814}" dt="2022-06-14T16:19:32.420" v="35" actId="1076"/>
          <ac:spMkLst>
            <pc:docMk/>
            <pc:sldMk cId="0" sldId="257"/>
            <ac:spMk id="32" creationId="{00000000-0000-0000-0000-000000000000}"/>
          </ac:spMkLst>
        </pc:spChg>
        <pc:spChg chg="mod">
          <ac:chgData name="Marta Oliveira" userId="S::marta.alex@ua.pt::2563537a-ccb6-4ee1-bf53-1221ceeae5ff" providerId="AD" clId="Web-{0ED0BACA-A032-032A-6A83-2138795A1814}" dt="2022-06-14T16:19:36.295" v="36" actId="1076"/>
          <ac:spMkLst>
            <pc:docMk/>
            <pc:sldMk cId="0" sldId="257"/>
            <ac:spMk id="33" creationId="{00000000-0000-0000-0000-000000000000}"/>
          </ac:spMkLst>
        </pc:spChg>
      </pc:sldChg>
      <pc:sldChg chg="modSp">
        <pc:chgData name="Marta Oliveira" userId="S::marta.alex@ua.pt::2563537a-ccb6-4ee1-bf53-1221ceeae5ff" providerId="AD" clId="Web-{0ED0BACA-A032-032A-6A83-2138795A1814}" dt="2022-06-14T16:18:21.059" v="2" actId="20577"/>
        <pc:sldMkLst>
          <pc:docMk/>
          <pc:sldMk cId="0" sldId="282"/>
        </pc:sldMkLst>
        <pc:spChg chg="mod">
          <ac:chgData name="Marta Oliveira" userId="S::marta.alex@ua.pt::2563537a-ccb6-4ee1-bf53-1221ceeae5ff" providerId="AD" clId="Web-{0ED0BACA-A032-032A-6A83-2138795A1814}" dt="2022-06-14T16:18:17.184" v="0" actId="1076"/>
          <ac:spMkLst>
            <pc:docMk/>
            <pc:sldMk cId="0" sldId="282"/>
            <ac:spMk id="20" creationId="{DA42FD38-2D57-663C-87B4-F79E1008C6CD}"/>
          </ac:spMkLst>
        </pc:spChg>
        <pc:spChg chg="mod">
          <ac:chgData name="Marta Oliveira" userId="S::marta.alex@ua.pt::2563537a-ccb6-4ee1-bf53-1221ceeae5ff" providerId="AD" clId="Web-{0ED0BACA-A032-032A-6A83-2138795A1814}" dt="2022-06-14T16:18:21.059" v="2" actId="20577"/>
          <ac:spMkLst>
            <pc:docMk/>
            <pc:sldMk cId="0" sldId="282"/>
            <ac:spMk id="34" creationId="{2705D10D-764A-7306-C351-D35FB52F8C49}"/>
          </ac:spMkLst>
        </pc:spChg>
      </pc:sldChg>
    </pc:docChg>
  </pc:docChgLst>
  <pc:docChgLst>
    <pc:chgData name="Guest User" userId="S::urn:spo:anon#62979873cb8b258d55285574f12226bb6cbfd5642e819bb78e33f58ee8266604::" providerId="AD" clId="Web-{EB57520D-6FEE-4188-9329-4AB342162FE5}"/>
    <pc:docChg chg="addSld modSld">
      <pc:chgData name="Guest User" userId="S::urn:spo:anon#62979873cb8b258d55285574f12226bb6cbfd5642e819bb78e33f58ee8266604::" providerId="AD" clId="Web-{EB57520D-6FEE-4188-9329-4AB342162FE5}" dt="2022-06-09T19:36:13.111" v="23" actId="20577"/>
      <pc:docMkLst>
        <pc:docMk/>
      </pc:docMkLst>
      <pc:sldChg chg="modSp">
        <pc:chgData name="Guest User" userId="S::urn:spo:anon#62979873cb8b258d55285574f12226bb6cbfd5642e819bb78e33f58ee8266604::" providerId="AD" clId="Web-{EB57520D-6FEE-4188-9329-4AB342162FE5}" dt="2022-06-09T19:32:38.793" v="2"/>
        <pc:sldMkLst>
          <pc:docMk/>
          <pc:sldMk cId="3145817586" sldId="285"/>
        </pc:sldMkLst>
        <pc:spChg chg="mod">
          <ac:chgData name="Guest User" userId="S::urn:spo:anon#62979873cb8b258d55285574f12226bb6cbfd5642e819bb78e33f58ee8266604::" providerId="AD" clId="Web-{EB57520D-6FEE-4188-9329-4AB342162FE5}" dt="2022-06-09T19:32:38.793" v="2"/>
          <ac:spMkLst>
            <pc:docMk/>
            <pc:sldMk cId="3145817586" sldId="285"/>
            <ac:spMk id="3" creationId="{476C9CEB-DD8B-F083-4A64-96A257EEB5DD}"/>
          </ac:spMkLst>
        </pc:spChg>
      </pc:sldChg>
      <pc:sldChg chg="modSp">
        <pc:chgData name="Guest User" userId="S::urn:spo:anon#62979873cb8b258d55285574f12226bb6cbfd5642e819bb78e33f58ee8266604::" providerId="AD" clId="Web-{EB57520D-6FEE-4188-9329-4AB342162FE5}" dt="2022-06-09T19:33:07.044" v="8" actId="20577"/>
        <pc:sldMkLst>
          <pc:docMk/>
          <pc:sldMk cId="1045153092" sldId="286"/>
        </pc:sldMkLst>
        <pc:spChg chg="mod">
          <ac:chgData name="Guest User" userId="S::urn:spo:anon#62979873cb8b258d55285574f12226bb6cbfd5642e819bb78e33f58ee8266604::" providerId="AD" clId="Web-{EB57520D-6FEE-4188-9329-4AB342162FE5}" dt="2022-06-09T19:33:07.044" v="8" actId="20577"/>
          <ac:spMkLst>
            <pc:docMk/>
            <pc:sldMk cId="1045153092" sldId="286"/>
            <ac:spMk id="7" creationId="{F4540BD8-72F4-88CF-0A76-DD5E8517D9BD}"/>
          </ac:spMkLst>
        </pc:spChg>
      </pc:sldChg>
      <pc:sldChg chg="modSp">
        <pc:chgData name="Guest User" userId="S::urn:spo:anon#62979873cb8b258d55285574f12226bb6cbfd5642e819bb78e33f58ee8266604::" providerId="AD" clId="Web-{EB57520D-6FEE-4188-9329-4AB342162FE5}" dt="2022-06-09T19:32:55.528" v="6" actId="20577"/>
        <pc:sldMkLst>
          <pc:docMk/>
          <pc:sldMk cId="2679577036" sldId="287"/>
        </pc:sldMkLst>
        <pc:spChg chg="mod">
          <ac:chgData name="Guest User" userId="S::urn:spo:anon#62979873cb8b258d55285574f12226bb6cbfd5642e819bb78e33f58ee8266604::" providerId="AD" clId="Web-{EB57520D-6FEE-4188-9329-4AB342162FE5}" dt="2022-06-09T19:32:55.528" v="6" actId="20577"/>
          <ac:spMkLst>
            <pc:docMk/>
            <pc:sldMk cId="2679577036" sldId="287"/>
            <ac:spMk id="3" creationId="{476C9CEB-DD8B-F083-4A64-96A257EEB5DD}"/>
          </ac:spMkLst>
        </pc:spChg>
        <pc:spChg chg="mod">
          <ac:chgData name="Guest User" userId="S::urn:spo:anon#62979873cb8b258d55285574f12226bb6cbfd5642e819bb78e33f58ee8266604::" providerId="AD" clId="Web-{EB57520D-6FEE-4188-9329-4AB342162FE5}" dt="2022-06-09T19:31:01.338" v="1" actId="20577"/>
          <ac:spMkLst>
            <pc:docMk/>
            <pc:sldMk cId="2679577036" sldId="287"/>
            <ac:spMk id="4" creationId="{54BE8345-0BBA-F4BC-8D3D-EF9AA3810CB8}"/>
          </ac:spMkLst>
        </pc:spChg>
      </pc:sldChg>
      <pc:sldChg chg="addSp delSp modSp">
        <pc:chgData name="Guest User" userId="S::urn:spo:anon#62979873cb8b258d55285574f12226bb6cbfd5642e819bb78e33f58ee8266604::" providerId="AD" clId="Web-{EB57520D-6FEE-4188-9329-4AB342162FE5}" dt="2022-06-09T19:36:13.111" v="23" actId="20577"/>
        <pc:sldMkLst>
          <pc:docMk/>
          <pc:sldMk cId="862258510" sldId="288"/>
        </pc:sldMkLst>
        <pc:spChg chg="mod">
          <ac:chgData name="Guest User" userId="S::urn:spo:anon#62979873cb8b258d55285574f12226bb6cbfd5642e819bb78e33f58ee8266604::" providerId="AD" clId="Web-{EB57520D-6FEE-4188-9329-4AB342162FE5}" dt="2022-06-09T19:36:13.111" v="23" actId="20577"/>
          <ac:spMkLst>
            <pc:docMk/>
            <pc:sldMk cId="862258510" sldId="288"/>
            <ac:spMk id="6" creationId="{82103D4C-4437-8E91-4474-75754AC2816E}"/>
          </ac:spMkLst>
        </pc:spChg>
        <pc:spChg chg="add del mod">
          <ac:chgData name="Guest User" userId="S::urn:spo:anon#62979873cb8b258d55285574f12226bb6cbfd5642e819bb78e33f58ee8266604::" providerId="AD" clId="Web-{EB57520D-6FEE-4188-9329-4AB342162FE5}" dt="2022-06-09T19:36:05.798" v="20" actId="20577"/>
          <ac:spMkLst>
            <pc:docMk/>
            <pc:sldMk cId="862258510" sldId="288"/>
            <ac:spMk id="7" creationId="{EDAD4317-7A59-F265-0ADB-FD99EE13C002}"/>
          </ac:spMkLst>
        </pc:spChg>
      </pc:sldChg>
      <pc:sldChg chg="modSp add replId">
        <pc:chgData name="Guest User" userId="S::urn:spo:anon#62979873cb8b258d55285574f12226bb6cbfd5642e819bb78e33f58ee8266604::" providerId="AD" clId="Web-{EB57520D-6FEE-4188-9329-4AB342162FE5}" dt="2022-06-09T19:36:08.923" v="21" actId="20577"/>
        <pc:sldMkLst>
          <pc:docMk/>
          <pc:sldMk cId="2577384458" sldId="291"/>
        </pc:sldMkLst>
        <pc:spChg chg="mod">
          <ac:chgData name="Guest User" userId="S::urn:spo:anon#62979873cb8b258d55285574f12226bb6cbfd5642e819bb78e33f58ee8266604::" providerId="AD" clId="Web-{EB57520D-6FEE-4188-9329-4AB342162FE5}" dt="2022-06-09T19:36:08.923" v="21" actId="20577"/>
          <ac:spMkLst>
            <pc:docMk/>
            <pc:sldMk cId="2577384458" sldId="291"/>
            <ac:spMk id="7" creationId="{EDAD4317-7A59-F265-0ADB-FD99EE13C002}"/>
          </ac:spMkLst>
        </pc:spChg>
      </pc:sldChg>
    </pc:docChg>
  </pc:docChgLst>
  <pc:docChgLst>
    <pc:chgData name="Utilizador Convidado" userId="S::urn:spo:anon#85206f8e89d700f6c6fd521444e2c7e44c2153e5de84503b8f7387b4bfe48104::" providerId="AD" clId="Web-{C0286A68-69BE-7180-343B-6BE238471593}"/>
    <pc:docChg chg="addSld delSld modSld sldOrd">
      <pc:chgData name="Utilizador Convidado" userId="S::urn:spo:anon#85206f8e89d700f6c6fd521444e2c7e44c2153e5de84503b8f7387b4bfe48104::" providerId="AD" clId="Web-{C0286A68-69BE-7180-343B-6BE238471593}" dt="2022-06-13T14:50:44.297" v="44"/>
      <pc:docMkLst>
        <pc:docMk/>
      </pc:docMkLst>
      <pc:sldChg chg="del">
        <pc:chgData name="Utilizador Convidado" userId="S::urn:spo:anon#85206f8e89d700f6c6fd521444e2c7e44c2153e5de84503b8f7387b4bfe48104::" providerId="AD" clId="Web-{C0286A68-69BE-7180-343B-6BE238471593}" dt="2022-06-13T14:50:44.297" v="44"/>
        <pc:sldMkLst>
          <pc:docMk/>
          <pc:sldMk cId="0" sldId="259"/>
        </pc:sldMkLst>
      </pc:sldChg>
      <pc:sldChg chg="addSp delSp modSp">
        <pc:chgData name="Utilizador Convidado" userId="S::urn:spo:anon#85206f8e89d700f6c6fd521444e2c7e44c2153e5de84503b8f7387b4bfe48104::" providerId="AD" clId="Web-{C0286A68-69BE-7180-343B-6BE238471593}" dt="2022-06-13T14:49:09.560" v="12" actId="1076"/>
        <pc:sldMkLst>
          <pc:docMk/>
          <pc:sldMk cId="2802964067" sldId="295"/>
        </pc:sldMkLst>
        <pc:spChg chg="mod">
          <ac:chgData name="Utilizador Convidado" userId="S::urn:spo:anon#85206f8e89d700f6c6fd521444e2c7e44c2153e5de84503b8f7387b4bfe48104::" providerId="AD" clId="Web-{C0286A68-69BE-7180-343B-6BE238471593}" dt="2022-06-13T14:47:34.449" v="5"/>
          <ac:spMkLst>
            <pc:docMk/>
            <pc:sldMk cId="2802964067" sldId="295"/>
            <ac:spMk id="9" creationId="{28B0B263-F926-DD2F-7F04-BF092FE7990E}"/>
          </ac:spMkLst>
        </pc:spChg>
        <pc:spChg chg="add del">
          <ac:chgData name="Utilizador Convidado" userId="S::urn:spo:anon#85206f8e89d700f6c6fd521444e2c7e44c2153e5de84503b8f7387b4bfe48104::" providerId="AD" clId="Web-{C0286A68-69BE-7180-343B-6BE238471593}" dt="2022-06-13T14:47:09.620" v="1"/>
          <ac:spMkLst>
            <pc:docMk/>
            <pc:sldMk cId="2802964067" sldId="295"/>
            <ac:spMk id="40" creationId="{5DCB5928-DC7D-4612-9922-441966E15627}"/>
          </ac:spMkLst>
        </pc:spChg>
        <pc:spChg chg="add del">
          <ac:chgData name="Utilizador Convidado" userId="S::urn:spo:anon#85206f8e89d700f6c6fd521444e2c7e44c2153e5de84503b8f7387b4bfe48104::" providerId="AD" clId="Web-{C0286A68-69BE-7180-343B-6BE238471593}" dt="2022-06-13T14:47:09.620" v="1"/>
          <ac:spMkLst>
            <pc:docMk/>
            <pc:sldMk cId="2802964067" sldId="295"/>
            <ac:spMk id="53" creationId="{682C1161-1736-45EC-99B7-33F3CAE9D517}"/>
          </ac:spMkLst>
        </pc:spChg>
        <pc:spChg chg="add del">
          <ac:chgData name="Utilizador Convidado" userId="S::urn:spo:anon#85206f8e89d700f6c6fd521444e2c7e44c2153e5de84503b8f7387b4bfe48104::" providerId="AD" clId="Web-{C0286A68-69BE-7180-343B-6BE238471593}" dt="2022-06-13T14:47:09.620" v="1"/>
          <ac:spMkLst>
            <pc:docMk/>
            <pc:sldMk cId="2802964067" sldId="295"/>
            <ac:spMk id="55" creationId="{84D4DDB8-B68F-45B0-9F62-C4279996F672}"/>
          </ac:spMkLst>
        </pc:spChg>
        <pc:spChg chg="add del">
          <ac:chgData name="Utilizador Convidado" userId="S::urn:spo:anon#85206f8e89d700f6c6fd521444e2c7e44c2153e5de84503b8f7387b4bfe48104::" providerId="AD" clId="Web-{C0286A68-69BE-7180-343B-6BE238471593}" dt="2022-06-13T14:47:09.620" v="1"/>
          <ac:spMkLst>
            <pc:docMk/>
            <pc:sldMk cId="2802964067" sldId="295"/>
            <ac:spMk id="57" creationId="{AF2F604E-43BE-4DC3-B983-E071523364F8}"/>
          </ac:spMkLst>
        </pc:spChg>
        <pc:spChg chg="add del">
          <ac:chgData name="Utilizador Convidado" userId="S::urn:spo:anon#85206f8e89d700f6c6fd521444e2c7e44c2153e5de84503b8f7387b4bfe48104::" providerId="AD" clId="Web-{C0286A68-69BE-7180-343B-6BE238471593}" dt="2022-06-13T14:47:09.620" v="1"/>
          <ac:spMkLst>
            <pc:docMk/>
            <pc:sldMk cId="2802964067" sldId="295"/>
            <ac:spMk id="58" creationId="{08C9B587-E65E-4B52-B37C-ABEBB6E87928}"/>
          </ac:spMkLst>
        </pc:spChg>
        <pc:spChg chg="add del">
          <ac:chgData name="Utilizador Convidado" userId="S::urn:spo:anon#85206f8e89d700f6c6fd521444e2c7e44c2153e5de84503b8f7387b4bfe48104::" providerId="AD" clId="Web-{C0286A68-69BE-7180-343B-6BE238471593}" dt="2022-06-13T14:47:31.574" v="3"/>
          <ac:spMkLst>
            <pc:docMk/>
            <pc:sldMk cId="2802964067" sldId="295"/>
            <ac:spMk id="60" creationId="{665DBBEF-238B-476B-96AB-8AAC3224ECEA}"/>
          </ac:spMkLst>
        </pc:spChg>
        <pc:spChg chg="add del">
          <ac:chgData name="Utilizador Convidado" userId="S::urn:spo:anon#85206f8e89d700f6c6fd521444e2c7e44c2153e5de84503b8f7387b4bfe48104::" providerId="AD" clId="Web-{C0286A68-69BE-7180-343B-6BE238471593}" dt="2022-06-13T14:47:31.574" v="3"/>
          <ac:spMkLst>
            <pc:docMk/>
            <pc:sldMk cId="2802964067" sldId="295"/>
            <ac:spMk id="61" creationId="{3FCFB1DE-0B7E-48CC-BA90-B2AB0889F9D6}"/>
          </ac:spMkLst>
        </pc:spChg>
        <pc:spChg chg="add del">
          <ac:chgData name="Utilizador Convidado" userId="S::urn:spo:anon#85206f8e89d700f6c6fd521444e2c7e44c2153e5de84503b8f7387b4bfe48104::" providerId="AD" clId="Web-{C0286A68-69BE-7180-343B-6BE238471593}" dt="2022-06-13T14:47:34.449" v="5"/>
          <ac:spMkLst>
            <pc:docMk/>
            <pc:sldMk cId="2802964067" sldId="295"/>
            <ac:spMk id="63" creationId="{A8384FB5-9ADC-4DDC-881B-597D56F5B15D}"/>
          </ac:spMkLst>
        </pc:spChg>
        <pc:spChg chg="add del">
          <ac:chgData name="Utilizador Convidado" userId="S::urn:spo:anon#85206f8e89d700f6c6fd521444e2c7e44c2153e5de84503b8f7387b4bfe48104::" providerId="AD" clId="Web-{C0286A68-69BE-7180-343B-6BE238471593}" dt="2022-06-13T14:47:34.449" v="5"/>
          <ac:spMkLst>
            <pc:docMk/>
            <pc:sldMk cId="2802964067" sldId="295"/>
            <ac:spMk id="64" creationId="{1199E1B1-A8C0-4FE8-A5A8-1CB41D69F857}"/>
          </ac:spMkLst>
        </pc:spChg>
        <pc:spChg chg="add del">
          <ac:chgData name="Utilizador Convidado" userId="S::urn:spo:anon#85206f8e89d700f6c6fd521444e2c7e44c2153e5de84503b8f7387b4bfe48104::" providerId="AD" clId="Web-{C0286A68-69BE-7180-343B-6BE238471593}" dt="2022-06-13T14:47:34.449" v="5"/>
          <ac:spMkLst>
            <pc:docMk/>
            <pc:sldMk cId="2802964067" sldId="295"/>
            <ac:spMk id="65" creationId="{84A8DE83-DE75-4B41-9DB4-A7EC0B0DEC0B}"/>
          </ac:spMkLst>
        </pc:spChg>
        <pc:spChg chg="add del">
          <ac:chgData name="Utilizador Convidado" userId="S::urn:spo:anon#85206f8e89d700f6c6fd521444e2c7e44c2153e5de84503b8f7387b4bfe48104::" providerId="AD" clId="Web-{C0286A68-69BE-7180-343B-6BE238471593}" dt="2022-06-13T14:47:34.449" v="5"/>
          <ac:spMkLst>
            <pc:docMk/>
            <pc:sldMk cId="2802964067" sldId="295"/>
            <ac:spMk id="66" creationId="{A7009A0A-BEF5-4EAC-AF15-E4F9F002E239}"/>
          </ac:spMkLst>
        </pc:spChg>
        <pc:spChg chg="add">
          <ac:chgData name="Utilizador Convidado" userId="S::urn:spo:anon#85206f8e89d700f6c6fd521444e2c7e44c2153e5de84503b8f7387b4bfe48104::" providerId="AD" clId="Web-{C0286A68-69BE-7180-343B-6BE238471593}" dt="2022-06-13T14:47:34.464" v="6"/>
          <ac:spMkLst>
            <pc:docMk/>
            <pc:sldMk cId="2802964067" sldId="295"/>
            <ac:spMk id="68" creationId="{665DBBEF-238B-476B-96AB-8AAC3224ECEA}"/>
          </ac:spMkLst>
        </pc:spChg>
        <pc:spChg chg="add">
          <ac:chgData name="Utilizador Convidado" userId="S::urn:spo:anon#85206f8e89d700f6c6fd521444e2c7e44c2153e5de84503b8f7387b4bfe48104::" providerId="AD" clId="Web-{C0286A68-69BE-7180-343B-6BE238471593}" dt="2022-06-13T14:47:34.464" v="6"/>
          <ac:spMkLst>
            <pc:docMk/>
            <pc:sldMk cId="2802964067" sldId="295"/>
            <ac:spMk id="69" creationId="{3FCFB1DE-0B7E-48CC-BA90-B2AB0889F9D6}"/>
          </ac:spMkLst>
        </pc:spChg>
        <pc:picChg chg="add mod">
          <ac:chgData name="Utilizador Convidado" userId="S::urn:spo:anon#85206f8e89d700f6c6fd521444e2c7e44c2153e5de84503b8f7387b4bfe48104::" providerId="AD" clId="Web-{C0286A68-69BE-7180-343B-6BE238471593}" dt="2022-06-13T14:49:09.560" v="12" actId="1076"/>
          <ac:picMkLst>
            <pc:docMk/>
            <pc:sldMk cId="2802964067" sldId="295"/>
            <ac:picMk id="2" creationId="{890E9E8E-49FF-FC81-C354-CE95E8E10DE6}"/>
          </ac:picMkLst>
        </pc:picChg>
        <pc:picChg chg="del mod">
          <ac:chgData name="Utilizador Convidado" userId="S::urn:spo:anon#85206f8e89d700f6c6fd521444e2c7e44c2153e5de84503b8f7387b4bfe48104::" providerId="AD" clId="Web-{C0286A68-69BE-7180-343B-6BE238471593}" dt="2022-06-13T14:49:01.092" v="8"/>
          <ac:picMkLst>
            <pc:docMk/>
            <pc:sldMk cId="2802964067" sldId="295"/>
            <ac:picMk id="11" creationId="{CBB4BBE6-EA6D-D750-E0E0-1F0D75F0F5D5}"/>
          </ac:picMkLst>
        </pc:picChg>
      </pc:sldChg>
      <pc:sldChg chg="addSp delSp modSp add ord replId">
        <pc:chgData name="Utilizador Convidado" userId="S::urn:spo:anon#85206f8e89d700f6c6fd521444e2c7e44c2153e5de84503b8f7387b4bfe48104::" providerId="AD" clId="Web-{C0286A68-69BE-7180-343B-6BE238471593}" dt="2022-06-13T14:50:05.702" v="33" actId="20577"/>
        <pc:sldMkLst>
          <pc:docMk/>
          <pc:sldMk cId="2173998260" sldId="299"/>
        </pc:sldMkLst>
        <pc:spChg chg="add del mod">
          <ac:chgData name="Utilizador Convidado" userId="S::urn:spo:anon#85206f8e89d700f6c6fd521444e2c7e44c2153e5de84503b8f7387b4bfe48104::" providerId="AD" clId="Web-{C0286A68-69BE-7180-343B-6BE238471593}" dt="2022-06-13T14:49:58.952" v="24"/>
          <ac:spMkLst>
            <pc:docMk/>
            <pc:sldMk cId="2173998260" sldId="299"/>
            <ac:spMk id="3" creationId="{8B9C369D-6BCF-8A9C-66B4-0F4827429B81}"/>
          </ac:spMkLst>
        </pc:spChg>
        <pc:spChg chg="mod">
          <ac:chgData name="Utilizador Convidado" userId="S::urn:spo:anon#85206f8e89d700f6c6fd521444e2c7e44c2153e5de84503b8f7387b4bfe48104::" providerId="AD" clId="Web-{C0286A68-69BE-7180-343B-6BE238471593}" dt="2022-06-13T14:50:05.702" v="33" actId="20577"/>
          <ac:spMkLst>
            <pc:docMk/>
            <pc:sldMk cId="2173998260" sldId="299"/>
            <ac:spMk id="10" creationId="{257326B9-B9F5-FDCC-01B9-EF0258D8EB49}"/>
          </ac:spMkLst>
        </pc:spChg>
        <pc:spChg chg="mod">
          <ac:chgData name="Utilizador Convidado" userId="S::urn:spo:anon#85206f8e89d700f6c6fd521444e2c7e44c2153e5de84503b8f7387b4bfe48104::" providerId="AD" clId="Web-{C0286A68-69BE-7180-343B-6BE238471593}" dt="2022-06-13T14:49:32.795" v="16" actId="20577"/>
          <ac:spMkLst>
            <pc:docMk/>
            <pc:sldMk cId="2173998260" sldId="299"/>
            <ac:spMk id="11" creationId="{E7EF0137-9647-B6E7-2758-959231FDB813}"/>
          </ac:spMkLst>
        </pc:spChg>
      </pc:sldChg>
      <pc:sldChg chg="modSp add ord replId">
        <pc:chgData name="Utilizador Convidado" userId="S::urn:spo:anon#85206f8e89d700f6c6fd521444e2c7e44c2153e5de84503b8f7387b4bfe48104::" providerId="AD" clId="Web-{C0286A68-69BE-7180-343B-6BE238471593}" dt="2022-06-13T14:50:35.500" v="43" actId="1076"/>
        <pc:sldMkLst>
          <pc:docMk/>
          <pc:sldMk cId="3720493233" sldId="300"/>
        </pc:sldMkLst>
        <pc:spChg chg="mod">
          <ac:chgData name="Utilizador Convidado" userId="S::urn:spo:anon#85206f8e89d700f6c6fd521444e2c7e44c2153e5de84503b8f7387b4bfe48104::" providerId="AD" clId="Web-{C0286A68-69BE-7180-343B-6BE238471593}" dt="2022-06-13T14:50:35.500" v="43" actId="1076"/>
          <ac:spMkLst>
            <pc:docMk/>
            <pc:sldMk cId="3720493233" sldId="300"/>
            <ac:spMk id="6" creationId="{82103D4C-4437-8E91-4474-75754AC2816E}"/>
          </ac:spMkLst>
        </pc:spChg>
        <pc:spChg chg="mod">
          <ac:chgData name="Utilizador Convidado" userId="S::urn:spo:anon#85206f8e89d700f6c6fd521444e2c7e44c2153e5de84503b8f7387b4bfe48104::" providerId="AD" clId="Web-{C0286A68-69BE-7180-343B-6BE238471593}" dt="2022-06-13T14:50:25.031" v="36" actId="20577"/>
          <ac:spMkLst>
            <pc:docMk/>
            <pc:sldMk cId="3720493233" sldId="300"/>
            <ac:spMk id="7" creationId="{EDAD4317-7A59-F265-0ADB-FD99EE13C002}"/>
          </ac:spMkLst>
        </pc:spChg>
      </pc:sldChg>
    </pc:docChg>
  </pc:docChgLst>
  <pc:docChgLst>
    <pc:chgData name="Utilizador Convidado" userId="S::urn:spo:anon#85206f8e89d700f6c6fd521444e2c7e44c2153e5de84503b8f7387b4bfe48104::" providerId="AD" clId="Web-{10AE77CF-F2E8-11C6-4A5F-34FF7BD6957F}"/>
    <pc:docChg chg="delSld">
      <pc:chgData name="Utilizador Convidado" userId="S::urn:spo:anon#85206f8e89d700f6c6fd521444e2c7e44c2153e5de84503b8f7387b4bfe48104::" providerId="AD" clId="Web-{10AE77CF-F2E8-11C6-4A5F-34FF7BD6957F}" dt="2022-06-12T23:30:43.397" v="0"/>
      <pc:docMkLst>
        <pc:docMk/>
      </pc:docMkLst>
      <pc:sldChg chg="del">
        <pc:chgData name="Utilizador Convidado" userId="S::urn:spo:anon#85206f8e89d700f6c6fd521444e2c7e44c2153e5de84503b8f7387b4bfe48104::" providerId="AD" clId="Web-{10AE77CF-F2E8-11C6-4A5F-34FF7BD6957F}" dt="2022-06-12T23:30:43.397" v="0"/>
        <pc:sldMkLst>
          <pc:docMk/>
          <pc:sldMk cId="1988166320" sldId="294"/>
        </pc:sldMkLst>
      </pc:sldChg>
    </pc:docChg>
  </pc:docChgLst>
  <pc:docChgLst>
    <pc:chgData name="Ruben Castelhano" userId="cb8b368a-5245-4fec-9ce5-c873b2bb1c7c" providerId="ADAL" clId="{F2E19A8D-9803-4BF1-996D-014BCD93AD8F}"/>
    <pc:docChg chg="modSld">
      <pc:chgData name="Ruben Castelhano" userId="cb8b368a-5245-4fec-9ce5-c873b2bb1c7c" providerId="ADAL" clId="{F2E19A8D-9803-4BF1-996D-014BCD93AD8F}" dt="2022-06-15T13:28:26.166" v="0"/>
      <pc:docMkLst>
        <pc:docMk/>
      </pc:docMkLst>
      <pc:sldChg chg="modNotesTx">
        <pc:chgData name="Ruben Castelhano" userId="cb8b368a-5245-4fec-9ce5-c873b2bb1c7c" providerId="ADAL" clId="{F2E19A8D-9803-4BF1-996D-014BCD93AD8F}" dt="2022-06-15T13:28:26.166" v="0"/>
        <pc:sldMkLst>
          <pc:docMk/>
          <pc:sldMk cId="0" sldId="280"/>
        </pc:sldMkLst>
      </pc:sldChg>
    </pc:docChg>
  </pc:docChgLst>
  <pc:docChgLst>
    <pc:chgData name="Jodionisio" userId="37c75020f601973c" providerId="LiveId" clId="{4001F3C8-F12F-4658-8E37-54F3D2EDB93A}"/>
    <pc:docChg chg="undo custSel addSld delSld modSld sldOrd">
      <pc:chgData name="Jodionisio" userId="37c75020f601973c" providerId="LiveId" clId="{4001F3C8-F12F-4658-8E37-54F3D2EDB93A}" dt="2022-06-21T14:19:46.182" v="2577" actId="20577"/>
      <pc:docMkLst>
        <pc:docMk/>
      </pc:docMkLst>
      <pc:sldChg chg="addSp delSp modSp mod">
        <pc:chgData name="Jodionisio" userId="37c75020f601973c" providerId="LiveId" clId="{4001F3C8-F12F-4658-8E37-54F3D2EDB93A}" dt="2022-06-17T14:23:10.645" v="1529" actId="1076"/>
        <pc:sldMkLst>
          <pc:docMk/>
          <pc:sldMk cId="0" sldId="257"/>
        </pc:sldMkLst>
        <pc:spChg chg="mod">
          <ac:chgData name="Jodionisio" userId="37c75020f601973c" providerId="LiveId" clId="{4001F3C8-F12F-4658-8E37-54F3D2EDB93A}" dt="2022-06-17T13:34:09.544" v="179" actId="1076"/>
          <ac:spMkLst>
            <pc:docMk/>
            <pc:sldMk cId="0" sldId="257"/>
            <ac:spMk id="2" creationId="{C70A6CD5-A1AD-D9FA-21E6-B5E0D23DF821}"/>
          </ac:spMkLst>
        </pc:spChg>
        <pc:spChg chg="mod">
          <ac:chgData name="Jodionisio" userId="37c75020f601973c" providerId="LiveId" clId="{4001F3C8-F12F-4658-8E37-54F3D2EDB93A}" dt="2022-06-17T14:23:03.506" v="1528" actId="1076"/>
          <ac:spMkLst>
            <pc:docMk/>
            <pc:sldMk cId="0" sldId="257"/>
            <ac:spMk id="4" creationId="{BC711627-417B-B199-1286-A1D367D49D65}"/>
          </ac:spMkLst>
        </pc:spChg>
        <pc:spChg chg="add mod">
          <ac:chgData name="Jodionisio" userId="37c75020f601973c" providerId="LiveId" clId="{4001F3C8-F12F-4658-8E37-54F3D2EDB93A}" dt="2022-06-17T13:35:11.269" v="244" actId="1076"/>
          <ac:spMkLst>
            <pc:docMk/>
            <pc:sldMk cId="0" sldId="257"/>
            <ac:spMk id="9" creationId="{04AB4319-9A2D-A875-384A-26A501773FE2}"/>
          </ac:spMkLst>
        </pc:spChg>
        <pc:spChg chg="mod">
          <ac:chgData name="Jodionisio" userId="37c75020f601973c" providerId="LiveId" clId="{4001F3C8-F12F-4658-8E37-54F3D2EDB93A}" dt="2022-06-17T13:31:59.309" v="75" actId="14100"/>
          <ac:spMkLst>
            <pc:docMk/>
            <pc:sldMk cId="0" sldId="257"/>
            <ac:spMk id="31" creationId="{00000000-0000-0000-0000-000000000000}"/>
          </ac:spMkLst>
        </pc:spChg>
        <pc:spChg chg="mod">
          <ac:chgData name="Jodionisio" userId="37c75020f601973c" providerId="LiveId" clId="{4001F3C8-F12F-4658-8E37-54F3D2EDB93A}" dt="2022-06-17T13:32:22.341" v="111" actId="1076"/>
          <ac:spMkLst>
            <pc:docMk/>
            <pc:sldMk cId="0" sldId="257"/>
            <ac:spMk id="32" creationId="{00000000-0000-0000-0000-000000000000}"/>
          </ac:spMkLst>
        </pc:spChg>
        <pc:spChg chg="mod">
          <ac:chgData name="Jodionisio" userId="37c75020f601973c" providerId="LiveId" clId="{4001F3C8-F12F-4658-8E37-54F3D2EDB93A}" dt="2022-06-17T13:35:53.686" v="308" actId="1076"/>
          <ac:spMkLst>
            <pc:docMk/>
            <pc:sldMk cId="0" sldId="257"/>
            <ac:spMk id="33" creationId="{00000000-0000-0000-0000-000000000000}"/>
          </ac:spMkLst>
        </pc:spChg>
        <pc:picChg chg="add del mod">
          <ac:chgData name="Jodionisio" userId="37c75020f601973c" providerId="LiveId" clId="{4001F3C8-F12F-4658-8E37-54F3D2EDB93A}" dt="2022-06-17T13:37:11.842" v="314" actId="478"/>
          <ac:picMkLst>
            <pc:docMk/>
            <pc:sldMk cId="0" sldId="257"/>
            <ac:picMk id="5" creationId="{2BA4AA87-47E0-6C4C-E9E8-F1A04717B856}"/>
          </ac:picMkLst>
        </pc:picChg>
        <pc:picChg chg="del">
          <ac:chgData name="Jodionisio" userId="37c75020f601973c" providerId="LiveId" clId="{4001F3C8-F12F-4658-8E37-54F3D2EDB93A}" dt="2022-06-17T13:36:06.951" v="309" actId="478"/>
          <ac:picMkLst>
            <pc:docMk/>
            <pc:sldMk cId="0" sldId="257"/>
            <ac:picMk id="7" creationId="{70C5DD27-A963-EFE1-B827-5A4501E2F5A3}"/>
          </ac:picMkLst>
        </pc:picChg>
        <pc:picChg chg="add mod">
          <ac:chgData name="Jodionisio" userId="37c75020f601973c" providerId="LiveId" clId="{4001F3C8-F12F-4658-8E37-54F3D2EDB93A}" dt="2022-06-17T13:39:02.409" v="319" actId="1076"/>
          <ac:picMkLst>
            <pc:docMk/>
            <pc:sldMk cId="0" sldId="257"/>
            <ac:picMk id="8" creationId="{35C66CA5-DB12-B60E-2DB5-9BB75FC6C81A}"/>
          </ac:picMkLst>
        </pc:picChg>
        <pc:picChg chg="mod">
          <ac:chgData name="Jodionisio" userId="37c75020f601973c" providerId="LiveId" clId="{4001F3C8-F12F-4658-8E37-54F3D2EDB93A}" dt="2022-06-17T14:23:10.645" v="1529" actId="1076"/>
          <ac:picMkLst>
            <pc:docMk/>
            <pc:sldMk cId="0" sldId="257"/>
            <ac:picMk id="12" creationId="{9A01539C-0613-7C89-F930-AA99C8857A63}"/>
          </ac:picMkLst>
        </pc:picChg>
      </pc:sldChg>
      <pc:sldChg chg="del">
        <pc:chgData name="Jodionisio" userId="37c75020f601973c" providerId="LiveId" clId="{4001F3C8-F12F-4658-8E37-54F3D2EDB93A}" dt="2022-06-17T13:39:37.858" v="321" actId="47"/>
        <pc:sldMkLst>
          <pc:docMk/>
          <pc:sldMk cId="0" sldId="260"/>
        </pc:sldMkLst>
      </pc:sldChg>
      <pc:sldChg chg="addSp delSp modSp mod setBg">
        <pc:chgData name="Jodionisio" userId="37c75020f601973c" providerId="LiveId" clId="{4001F3C8-F12F-4658-8E37-54F3D2EDB93A}" dt="2022-06-20T05:47:15.559" v="1792" actId="1076"/>
        <pc:sldMkLst>
          <pc:docMk/>
          <pc:sldMk cId="0" sldId="262"/>
        </pc:sldMkLst>
        <pc:spChg chg="mod ord">
          <ac:chgData name="Jodionisio" userId="37c75020f601973c" providerId="LiveId" clId="{4001F3C8-F12F-4658-8E37-54F3D2EDB93A}" dt="2022-06-20T05:34:57.608" v="1756" actId="26606"/>
          <ac:spMkLst>
            <pc:docMk/>
            <pc:sldMk cId="0" sldId="262"/>
            <ac:spMk id="2" creationId="{BC1D4BA1-474F-B91F-ECE5-4C46E781ABDD}"/>
          </ac:spMkLst>
        </pc:spChg>
        <pc:spChg chg="add mod">
          <ac:chgData name="Jodionisio" userId="37c75020f601973c" providerId="LiveId" clId="{4001F3C8-F12F-4658-8E37-54F3D2EDB93A}" dt="2022-06-20T05:47:15.559" v="1792" actId="1076"/>
          <ac:spMkLst>
            <pc:docMk/>
            <pc:sldMk cId="0" sldId="262"/>
            <ac:spMk id="3" creationId="{F6FF8D2A-86D6-64E8-1E08-1BA780A72E17}"/>
          </ac:spMkLst>
        </pc:spChg>
        <pc:spChg chg="mod">
          <ac:chgData name="Jodionisio" userId="37c75020f601973c" providerId="LiveId" clId="{4001F3C8-F12F-4658-8E37-54F3D2EDB93A}" dt="2022-06-20T05:35:37.053" v="1758" actId="122"/>
          <ac:spMkLst>
            <pc:docMk/>
            <pc:sldMk cId="0" sldId="262"/>
            <ac:spMk id="52" creationId="{00000000-0000-0000-0000-000000000000}"/>
          </ac:spMkLst>
        </pc:spChg>
        <pc:spChg chg="add">
          <ac:chgData name="Jodionisio" userId="37c75020f601973c" providerId="LiveId" clId="{4001F3C8-F12F-4658-8E37-54F3D2EDB93A}" dt="2022-06-20T05:34:57.608" v="1756" actId="26606"/>
          <ac:spMkLst>
            <pc:docMk/>
            <pc:sldMk cId="0" sldId="262"/>
            <ac:spMk id="57" creationId="{D4771268-CB57-404A-9271-370EB28F6090}"/>
          </ac:spMkLst>
        </pc:spChg>
        <pc:picChg chg="del mod">
          <ac:chgData name="Jodionisio" userId="37c75020f601973c" providerId="LiveId" clId="{4001F3C8-F12F-4658-8E37-54F3D2EDB93A}" dt="2022-06-17T13:50:31.133" v="417" actId="478"/>
          <ac:picMkLst>
            <pc:docMk/>
            <pc:sldMk cId="0" sldId="262"/>
            <ac:picMk id="3" creationId="{BFF29024-CDF3-4447-A431-BFE7460EBCB1}"/>
          </ac:picMkLst>
        </pc:picChg>
        <pc:picChg chg="del">
          <ac:chgData name="Jodionisio" userId="37c75020f601973c" providerId="LiveId" clId="{4001F3C8-F12F-4658-8E37-54F3D2EDB93A}" dt="2022-06-17T13:50:29.713" v="415" actId="478"/>
          <ac:picMkLst>
            <pc:docMk/>
            <pc:sldMk cId="0" sldId="262"/>
            <ac:picMk id="4" creationId="{54BA7562-6B1F-9B18-E544-62ACB8455032}"/>
          </ac:picMkLst>
        </pc:picChg>
        <pc:picChg chg="add mod ord">
          <ac:chgData name="Jodionisio" userId="37c75020f601973c" providerId="LiveId" clId="{4001F3C8-F12F-4658-8E37-54F3D2EDB93A}" dt="2022-06-20T05:45:18.797" v="1770" actId="1076"/>
          <ac:picMkLst>
            <pc:docMk/>
            <pc:sldMk cId="0" sldId="262"/>
            <ac:picMk id="6" creationId="{2A511DCE-2219-1B0B-46A9-4EC4F8AAB3C8}"/>
          </ac:picMkLst>
        </pc:picChg>
      </pc:sldChg>
      <pc:sldChg chg="del">
        <pc:chgData name="Jodionisio" userId="37c75020f601973c" providerId="LiveId" clId="{4001F3C8-F12F-4658-8E37-54F3D2EDB93A}" dt="2022-06-17T13:56:06.933" v="530" actId="47"/>
        <pc:sldMkLst>
          <pc:docMk/>
          <pc:sldMk cId="0" sldId="280"/>
        </pc:sldMkLst>
      </pc:sldChg>
      <pc:sldChg chg="delSp modSp mod">
        <pc:chgData name="Jodionisio" userId="37c75020f601973c" providerId="LiveId" clId="{4001F3C8-F12F-4658-8E37-54F3D2EDB93A}" dt="2022-06-17T14:21:54.359" v="1521" actId="255"/>
        <pc:sldMkLst>
          <pc:docMk/>
          <pc:sldMk cId="0" sldId="282"/>
        </pc:sldMkLst>
        <pc:spChg chg="mod">
          <ac:chgData name="Jodionisio" userId="37c75020f601973c" providerId="LiveId" clId="{4001F3C8-F12F-4658-8E37-54F3D2EDB93A}" dt="2022-06-17T14:21:54.359" v="1521" actId="255"/>
          <ac:spMkLst>
            <pc:docMk/>
            <pc:sldMk cId="0" sldId="282"/>
            <ac:spMk id="2" creationId="{00000000-0000-0000-0000-000000000000}"/>
          </ac:spMkLst>
        </pc:spChg>
        <pc:spChg chg="del mod">
          <ac:chgData name="Jodionisio" userId="37c75020f601973c" providerId="LiveId" clId="{4001F3C8-F12F-4658-8E37-54F3D2EDB93A}" dt="2022-06-17T14:17:33.263" v="1300" actId="478"/>
          <ac:spMkLst>
            <pc:docMk/>
            <pc:sldMk cId="0" sldId="282"/>
            <ac:spMk id="8" creationId="{9CFCD8CD-1E76-4934-3712-B820997B224A}"/>
          </ac:spMkLst>
        </pc:spChg>
        <pc:spChg chg="mod">
          <ac:chgData name="Jodionisio" userId="37c75020f601973c" providerId="LiveId" clId="{4001F3C8-F12F-4658-8E37-54F3D2EDB93A}" dt="2022-06-17T14:17:59.348" v="1311" actId="20577"/>
          <ac:spMkLst>
            <pc:docMk/>
            <pc:sldMk cId="0" sldId="282"/>
            <ac:spMk id="20" creationId="{DA42FD38-2D57-663C-87B4-F79E1008C6CD}"/>
          </ac:spMkLst>
        </pc:spChg>
      </pc:sldChg>
      <pc:sldChg chg="addSp delSp modSp mod">
        <pc:chgData name="Jodionisio" userId="37c75020f601973c" providerId="LiveId" clId="{4001F3C8-F12F-4658-8E37-54F3D2EDB93A}" dt="2022-06-17T13:50:15.510" v="414" actId="1076"/>
        <pc:sldMkLst>
          <pc:docMk/>
          <pc:sldMk cId="3868020577" sldId="283"/>
        </pc:sldMkLst>
        <pc:spChg chg="del">
          <ac:chgData name="Jodionisio" userId="37c75020f601973c" providerId="LiveId" clId="{4001F3C8-F12F-4658-8E37-54F3D2EDB93A}" dt="2022-06-17T13:44:07.653" v="356" actId="478"/>
          <ac:spMkLst>
            <pc:docMk/>
            <pc:sldMk cId="3868020577" sldId="283"/>
            <ac:spMk id="4" creationId="{A23421F4-5698-8637-4AC0-3942ACA82352}"/>
          </ac:spMkLst>
        </pc:spChg>
        <pc:spChg chg="add mod">
          <ac:chgData name="Jodionisio" userId="37c75020f601973c" providerId="LiveId" clId="{4001F3C8-F12F-4658-8E37-54F3D2EDB93A}" dt="2022-06-17T13:46:56.288" v="391" actId="164"/>
          <ac:spMkLst>
            <pc:docMk/>
            <pc:sldMk cId="3868020577" sldId="283"/>
            <ac:spMk id="18" creationId="{30D806BC-21C7-9001-B01A-7B8978327C37}"/>
          </ac:spMkLst>
        </pc:spChg>
        <pc:spChg chg="add mod">
          <ac:chgData name="Jodionisio" userId="37c75020f601973c" providerId="LiveId" clId="{4001F3C8-F12F-4658-8E37-54F3D2EDB93A}" dt="2022-06-17T13:48:35.821" v="403" actId="1076"/>
          <ac:spMkLst>
            <pc:docMk/>
            <pc:sldMk cId="3868020577" sldId="283"/>
            <ac:spMk id="20" creationId="{EC251654-F1DA-8D3F-0306-E5C5386153C5}"/>
          </ac:spMkLst>
        </pc:spChg>
        <pc:spChg chg="mod">
          <ac:chgData name="Jodionisio" userId="37c75020f601973c" providerId="LiveId" clId="{4001F3C8-F12F-4658-8E37-54F3D2EDB93A}" dt="2022-06-17T13:48:22.477" v="400"/>
          <ac:spMkLst>
            <pc:docMk/>
            <pc:sldMk cId="3868020577" sldId="283"/>
            <ac:spMk id="23" creationId="{890CF08C-2785-B20A-337B-D2439F1DCD30}"/>
          </ac:spMkLst>
        </pc:spChg>
        <pc:spChg chg="add mod">
          <ac:chgData name="Jodionisio" userId="37c75020f601973c" providerId="LiveId" clId="{4001F3C8-F12F-4658-8E37-54F3D2EDB93A}" dt="2022-06-17T13:50:15.510" v="414" actId="1076"/>
          <ac:spMkLst>
            <pc:docMk/>
            <pc:sldMk cId="3868020577" sldId="283"/>
            <ac:spMk id="24" creationId="{90737762-F334-09C0-5C30-423759A78705}"/>
          </ac:spMkLst>
        </pc:spChg>
        <pc:spChg chg="mod">
          <ac:chgData name="Jodionisio" userId="37c75020f601973c" providerId="LiveId" clId="{4001F3C8-F12F-4658-8E37-54F3D2EDB93A}" dt="2022-06-17T13:44:49.342" v="381" actId="14100"/>
          <ac:spMkLst>
            <pc:docMk/>
            <pc:sldMk cId="3868020577" sldId="283"/>
            <ac:spMk id="128" creationId="{427071C0-76A2-42EE-2A24-15705239D9A4}"/>
          </ac:spMkLst>
        </pc:spChg>
        <pc:spChg chg="del">
          <ac:chgData name="Jodionisio" userId="37c75020f601973c" providerId="LiveId" clId="{4001F3C8-F12F-4658-8E37-54F3D2EDB93A}" dt="2022-06-17T13:44:07.653" v="356" actId="478"/>
          <ac:spMkLst>
            <pc:docMk/>
            <pc:sldMk cId="3868020577" sldId="283"/>
            <ac:spMk id="137" creationId="{87E34EEE-A32D-DE59-7B0B-FEEC444F537A}"/>
          </ac:spMkLst>
        </pc:spChg>
        <pc:grpChg chg="del">
          <ac:chgData name="Jodionisio" userId="37c75020f601973c" providerId="LiveId" clId="{4001F3C8-F12F-4658-8E37-54F3D2EDB93A}" dt="2022-06-17T13:44:07.653" v="356" actId="478"/>
          <ac:grpSpMkLst>
            <pc:docMk/>
            <pc:sldMk cId="3868020577" sldId="283"/>
            <ac:grpSpMk id="5" creationId="{864EFCB7-8BC4-9965-273B-F2D97845EFC5}"/>
          </ac:grpSpMkLst>
        </pc:grpChg>
        <pc:grpChg chg="del">
          <ac:chgData name="Jodionisio" userId="37c75020f601973c" providerId="LiveId" clId="{4001F3C8-F12F-4658-8E37-54F3D2EDB93A}" dt="2022-06-17T13:44:07.653" v="356" actId="478"/>
          <ac:grpSpMkLst>
            <pc:docMk/>
            <pc:sldMk cId="3868020577" sldId="283"/>
            <ac:grpSpMk id="6" creationId="{1C623AC0-F397-3C5E-D40B-1091AE24CDD4}"/>
          </ac:grpSpMkLst>
        </pc:grpChg>
        <pc:grpChg chg="add mod">
          <ac:chgData name="Jodionisio" userId="37c75020f601973c" providerId="LiveId" clId="{4001F3C8-F12F-4658-8E37-54F3D2EDB93A}" dt="2022-06-17T13:48:30.486" v="402" actId="1076"/>
          <ac:grpSpMkLst>
            <pc:docMk/>
            <pc:sldMk cId="3868020577" sldId="283"/>
            <ac:grpSpMk id="7" creationId="{666FD7E0-F480-F8E4-577F-1906174FF18D}"/>
          </ac:grpSpMkLst>
        </pc:grpChg>
        <pc:grpChg chg="add mod">
          <ac:chgData name="Jodionisio" userId="37c75020f601973c" providerId="LiveId" clId="{4001F3C8-F12F-4658-8E37-54F3D2EDB93A}" dt="2022-06-17T13:48:26.419" v="401" actId="1076"/>
          <ac:grpSpMkLst>
            <pc:docMk/>
            <pc:sldMk cId="3868020577" sldId="283"/>
            <ac:grpSpMk id="21" creationId="{684C2926-5164-256D-D66B-D1A67242C264}"/>
          </ac:grpSpMkLst>
        </pc:grpChg>
        <pc:picChg chg="add mod">
          <ac:chgData name="Jodionisio" userId="37c75020f601973c" providerId="LiveId" clId="{4001F3C8-F12F-4658-8E37-54F3D2EDB93A}" dt="2022-06-17T13:46:56.288" v="391" actId="164"/>
          <ac:picMkLst>
            <pc:docMk/>
            <pc:sldMk cId="3868020577" sldId="283"/>
            <ac:picMk id="17" creationId="{0967B184-FC90-89E0-D646-7B189FF940D1}"/>
          </ac:picMkLst>
        </pc:picChg>
        <pc:picChg chg="mod">
          <ac:chgData name="Jodionisio" userId="37c75020f601973c" providerId="LiveId" clId="{4001F3C8-F12F-4658-8E37-54F3D2EDB93A}" dt="2022-06-17T13:48:22.477" v="400"/>
          <ac:picMkLst>
            <pc:docMk/>
            <pc:sldMk cId="3868020577" sldId="283"/>
            <ac:picMk id="22" creationId="{A974F290-B739-39A9-2CAE-46682F19F751}"/>
          </ac:picMkLst>
        </pc:picChg>
      </pc:sldChg>
      <pc:sldChg chg="addSp delSp modSp mod setBg">
        <pc:chgData name="Jodionisio" userId="37c75020f601973c" providerId="LiveId" clId="{4001F3C8-F12F-4658-8E37-54F3D2EDB93A}" dt="2022-06-21T14:16:21.130" v="2522" actId="20577"/>
        <pc:sldMkLst>
          <pc:docMk/>
          <pc:sldMk cId="409924344" sldId="284"/>
        </pc:sldMkLst>
        <pc:spChg chg="del">
          <ac:chgData name="Jodionisio" userId="37c75020f601973c" providerId="LiveId" clId="{4001F3C8-F12F-4658-8E37-54F3D2EDB93A}" dt="2022-06-17T13:39:46.106" v="322" actId="478"/>
          <ac:spMkLst>
            <pc:docMk/>
            <pc:sldMk cId="409924344" sldId="284"/>
            <ac:spMk id="4" creationId="{A23421F4-5698-8637-4AC0-3942ACA82352}"/>
          </ac:spMkLst>
        </pc:spChg>
        <pc:spChg chg="del">
          <ac:chgData name="Jodionisio" userId="37c75020f601973c" providerId="LiveId" clId="{4001F3C8-F12F-4658-8E37-54F3D2EDB93A}" dt="2022-06-17T13:39:46.106" v="322" actId="478"/>
          <ac:spMkLst>
            <pc:docMk/>
            <pc:sldMk cId="409924344" sldId="284"/>
            <ac:spMk id="7" creationId="{F562064A-79A4-8F73-C3AE-22148C432FAF}"/>
          </ac:spMkLst>
        </pc:spChg>
        <pc:spChg chg="mod ord">
          <ac:chgData name="Jodionisio" userId="37c75020f601973c" providerId="LiveId" clId="{4001F3C8-F12F-4658-8E37-54F3D2EDB93A}" dt="2022-06-17T13:41:52.065" v="343" actId="26606"/>
          <ac:spMkLst>
            <pc:docMk/>
            <pc:sldMk cId="409924344" sldId="284"/>
            <ac:spMk id="9" creationId="{C7C2F04A-CCE8-670E-113E-4297BB180835}"/>
          </ac:spMkLst>
        </pc:spChg>
        <pc:spChg chg="del">
          <ac:chgData name="Jodionisio" userId="37c75020f601973c" providerId="LiveId" clId="{4001F3C8-F12F-4658-8E37-54F3D2EDB93A}" dt="2022-06-17T13:39:46.106" v="322" actId="478"/>
          <ac:spMkLst>
            <pc:docMk/>
            <pc:sldMk cId="409924344" sldId="284"/>
            <ac:spMk id="10" creationId="{0D13F83E-FB41-A31A-9C7B-E64A1C9C03E1}"/>
          </ac:spMkLst>
        </pc:spChg>
        <pc:spChg chg="add mod">
          <ac:chgData name="Jodionisio" userId="37c75020f601973c" providerId="LiveId" clId="{4001F3C8-F12F-4658-8E37-54F3D2EDB93A}" dt="2022-06-21T14:16:21.130" v="2522" actId="20577"/>
          <ac:spMkLst>
            <pc:docMk/>
            <pc:sldMk cId="409924344" sldId="284"/>
            <ac:spMk id="24" creationId="{550190D6-4F93-6132-D0C5-4F5E77180DBD}"/>
          </ac:spMkLst>
        </pc:spChg>
        <pc:spChg chg="add del mod">
          <ac:chgData name="Jodionisio" userId="37c75020f601973c" providerId="LiveId" clId="{4001F3C8-F12F-4658-8E37-54F3D2EDB93A}" dt="2022-06-17T13:42:47.582" v="347" actId="478"/>
          <ac:spMkLst>
            <pc:docMk/>
            <pc:sldMk cId="409924344" sldId="284"/>
            <ac:spMk id="29" creationId="{DCD4A2E0-D998-CDDE-421D-772EA3A5E28A}"/>
          </ac:spMkLst>
        </pc:spChg>
        <pc:spChg chg="mod">
          <ac:chgData name="Jodionisio" userId="37c75020f601973c" providerId="LiveId" clId="{4001F3C8-F12F-4658-8E37-54F3D2EDB93A}" dt="2022-06-17T13:43:55.742" v="355" actId="2085"/>
          <ac:spMkLst>
            <pc:docMk/>
            <pc:sldMk cId="409924344" sldId="284"/>
            <ac:spMk id="31" creationId="{80BE8426-36E6-4EFE-8304-4565886B3FCA}"/>
          </ac:spMkLst>
        </pc:spChg>
        <pc:spChg chg="mod">
          <ac:chgData name="Jodionisio" userId="37c75020f601973c" providerId="LiveId" clId="{4001F3C8-F12F-4658-8E37-54F3D2EDB93A}" dt="2022-06-17T13:43:48.291" v="354" actId="208"/>
          <ac:spMkLst>
            <pc:docMk/>
            <pc:sldMk cId="409924344" sldId="284"/>
            <ac:spMk id="32" creationId="{0AB03C1D-33AF-E0C6-348F-79ADBE78515C}"/>
          </ac:spMkLst>
        </pc:spChg>
        <pc:spChg chg="ord">
          <ac:chgData name="Jodionisio" userId="37c75020f601973c" providerId="LiveId" clId="{4001F3C8-F12F-4658-8E37-54F3D2EDB93A}" dt="2022-06-17T13:41:52.065" v="343" actId="26606"/>
          <ac:spMkLst>
            <pc:docMk/>
            <pc:sldMk cId="409924344" sldId="284"/>
            <ac:spMk id="126" creationId="{00000000-0000-0000-0000-000000000000}"/>
          </ac:spMkLst>
        </pc:spChg>
        <pc:spChg chg="ord">
          <ac:chgData name="Jodionisio" userId="37c75020f601973c" providerId="LiveId" clId="{4001F3C8-F12F-4658-8E37-54F3D2EDB93A}" dt="2022-06-17T13:41:52.065" v="343" actId="26606"/>
          <ac:spMkLst>
            <pc:docMk/>
            <pc:sldMk cId="409924344" sldId="284"/>
            <ac:spMk id="127" creationId="{00000000-0000-0000-0000-000000000000}"/>
          </ac:spMkLst>
        </pc:spChg>
        <pc:spChg chg="mod">
          <ac:chgData name="Jodionisio" userId="37c75020f601973c" providerId="LiveId" clId="{4001F3C8-F12F-4658-8E37-54F3D2EDB93A}" dt="2022-06-17T13:45:34.450" v="383" actId="255"/>
          <ac:spMkLst>
            <pc:docMk/>
            <pc:sldMk cId="409924344" sldId="284"/>
            <ac:spMk id="128" creationId="{427071C0-76A2-42EE-2A24-15705239D9A4}"/>
          </ac:spMkLst>
        </pc:spChg>
        <pc:spChg chg="ord">
          <ac:chgData name="Jodionisio" userId="37c75020f601973c" providerId="LiveId" clId="{4001F3C8-F12F-4658-8E37-54F3D2EDB93A}" dt="2022-06-17T13:41:52.065" v="343" actId="26606"/>
          <ac:spMkLst>
            <pc:docMk/>
            <pc:sldMk cId="409924344" sldId="284"/>
            <ac:spMk id="129" creationId="{00000000-0000-0000-0000-000000000000}"/>
          </ac:spMkLst>
        </pc:spChg>
        <pc:spChg chg="add">
          <ac:chgData name="Jodionisio" userId="37c75020f601973c" providerId="LiveId" clId="{4001F3C8-F12F-4658-8E37-54F3D2EDB93A}" dt="2022-06-17T13:41:52.065" v="343" actId="26606"/>
          <ac:spMkLst>
            <pc:docMk/>
            <pc:sldMk cId="409924344" sldId="284"/>
            <ac:spMk id="132" creationId="{131BAD53-4E89-4F62-BBB7-26359763ED39}"/>
          </ac:spMkLst>
        </pc:spChg>
        <pc:spChg chg="add">
          <ac:chgData name="Jodionisio" userId="37c75020f601973c" providerId="LiveId" clId="{4001F3C8-F12F-4658-8E37-54F3D2EDB93A}" dt="2022-06-17T13:41:52.065" v="343" actId="26606"/>
          <ac:spMkLst>
            <pc:docMk/>
            <pc:sldMk cId="409924344" sldId="284"/>
            <ac:spMk id="133" creationId="{62756DA2-40EB-4C6F-B962-5822FFB54FB6}"/>
          </ac:spMkLst>
        </pc:spChg>
        <pc:spChg chg="add del">
          <ac:chgData name="Jodionisio" userId="37c75020f601973c" providerId="LiveId" clId="{4001F3C8-F12F-4658-8E37-54F3D2EDB93A}" dt="2022-06-17T13:41:04.873" v="342" actId="26606"/>
          <ac:spMkLst>
            <pc:docMk/>
            <pc:sldMk cId="409924344" sldId="284"/>
            <ac:spMk id="134" creationId="{131BAD53-4E89-4F62-BBB7-26359763ED39}"/>
          </ac:spMkLst>
        </pc:spChg>
        <pc:spChg chg="add del">
          <ac:chgData name="Jodionisio" userId="37c75020f601973c" providerId="LiveId" clId="{4001F3C8-F12F-4658-8E37-54F3D2EDB93A}" dt="2022-06-17T13:41:04.873" v="342" actId="26606"/>
          <ac:spMkLst>
            <pc:docMk/>
            <pc:sldMk cId="409924344" sldId="284"/>
            <ac:spMk id="136" creationId="{62756DA2-40EB-4C6F-B962-5822FFB54FB6}"/>
          </ac:spMkLst>
        </pc:spChg>
        <pc:grpChg chg="del">
          <ac:chgData name="Jodionisio" userId="37c75020f601973c" providerId="LiveId" clId="{4001F3C8-F12F-4658-8E37-54F3D2EDB93A}" dt="2022-06-17T13:39:46.106" v="322" actId="478"/>
          <ac:grpSpMkLst>
            <pc:docMk/>
            <pc:sldMk cId="409924344" sldId="284"/>
            <ac:grpSpMk id="5" creationId="{864EFCB7-8BC4-9965-273B-F2D97845EFC5}"/>
          </ac:grpSpMkLst>
        </pc:grpChg>
        <pc:grpChg chg="del">
          <ac:chgData name="Jodionisio" userId="37c75020f601973c" providerId="LiveId" clId="{4001F3C8-F12F-4658-8E37-54F3D2EDB93A}" dt="2022-06-17T13:39:46.106" v="322" actId="478"/>
          <ac:grpSpMkLst>
            <pc:docMk/>
            <pc:sldMk cId="409924344" sldId="284"/>
            <ac:grpSpMk id="6" creationId="{237EDA39-E883-FDB7-F3D4-9C619E6A16F5}"/>
          </ac:grpSpMkLst>
        </pc:grpChg>
        <pc:grpChg chg="del">
          <ac:chgData name="Jodionisio" userId="37c75020f601973c" providerId="LiveId" clId="{4001F3C8-F12F-4658-8E37-54F3D2EDB93A}" dt="2022-06-17T13:39:46.106" v="322" actId="478"/>
          <ac:grpSpMkLst>
            <pc:docMk/>
            <pc:sldMk cId="409924344" sldId="284"/>
            <ac:grpSpMk id="8" creationId="{B8AF3159-AD3A-E336-0D1E-7F6C7C36AFFB}"/>
          </ac:grpSpMkLst>
        </pc:grpChg>
        <pc:grpChg chg="add mod">
          <ac:chgData name="Jodionisio" userId="37c75020f601973c" providerId="LiveId" clId="{4001F3C8-F12F-4658-8E37-54F3D2EDB93A}" dt="2022-06-17T13:42:55.193" v="348" actId="1076"/>
          <ac:grpSpMkLst>
            <pc:docMk/>
            <pc:sldMk cId="409924344" sldId="284"/>
            <ac:grpSpMk id="30" creationId="{6F6E925B-6D8F-941A-9738-6F3FB89D2AB3}"/>
          </ac:grpSpMkLst>
        </pc:grpChg>
        <pc:picChg chg="del">
          <ac:chgData name="Jodionisio" userId="37c75020f601973c" providerId="LiveId" clId="{4001F3C8-F12F-4658-8E37-54F3D2EDB93A}" dt="2022-06-17T13:39:47.080" v="323" actId="478"/>
          <ac:picMkLst>
            <pc:docMk/>
            <pc:sldMk cId="409924344" sldId="284"/>
            <ac:picMk id="2" creationId="{E5D9C03A-A3F0-AE89-5673-6D56CEEC966F}"/>
          </ac:picMkLst>
        </pc:picChg>
        <pc:picChg chg="add mod">
          <ac:chgData name="Jodionisio" userId="37c75020f601973c" providerId="LiveId" clId="{4001F3C8-F12F-4658-8E37-54F3D2EDB93A}" dt="2022-06-17T13:41:52.065" v="343" actId="26606"/>
          <ac:picMkLst>
            <pc:docMk/>
            <pc:sldMk cId="409924344" sldId="284"/>
            <ac:picMk id="25" creationId="{DB474D1B-7D97-0187-4011-7D0F8A256F28}"/>
          </ac:picMkLst>
        </pc:picChg>
      </pc:sldChg>
      <pc:sldChg chg="del">
        <pc:chgData name="Jodionisio" userId="37c75020f601973c" providerId="LiveId" clId="{4001F3C8-F12F-4658-8E37-54F3D2EDB93A}" dt="2022-06-17T13:55:48.106" v="526" actId="47"/>
        <pc:sldMkLst>
          <pc:docMk/>
          <pc:sldMk cId="3145817586" sldId="285"/>
        </pc:sldMkLst>
      </pc:sldChg>
      <pc:sldChg chg="del">
        <pc:chgData name="Jodionisio" userId="37c75020f601973c" providerId="LiveId" clId="{4001F3C8-F12F-4658-8E37-54F3D2EDB93A}" dt="2022-06-17T13:56:03.653" v="529" actId="47"/>
        <pc:sldMkLst>
          <pc:docMk/>
          <pc:sldMk cId="1045153092" sldId="286"/>
        </pc:sldMkLst>
      </pc:sldChg>
      <pc:sldChg chg="modSp del mod">
        <pc:chgData name="Jodionisio" userId="37c75020f601973c" providerId="LiveId" clId="{4001F3C8-F12F-4658-8E37-54F3D2EDB93A}" dt="2022-06-17T13:56:00.811" v="528" actId="47"/>
        <pc:sldMkLst>
          <pc:docMk/>
          <pc:sldMk cId="2679577036" sldId="287"/>
        </pc:sldMkLst>
        <pc:spChg chg="mod">
          <ac:chgData name="Jodionisio" userId="37c75020f601973c" providerId="LiveId" clId="{4001F3C8-F12F-4658-8E37-54F3D2EDB93A}" dt="2022-06-17T13:55:56.399" v="527" actId="6549"/>
          <ac:spMkLst>
            <pc:docMk/>
            <pc:sldMk cId="2679577036" sldId="287"/>
            <ac:spMk id="52" creationId="{00000000-0000-0000-0000-000000000000}"/>
          </ac:spMkLst>
        </pc:spChg>
      </pc:sldChg>
      <pc:sldChg chg="modSp add del mod">
        <pc:chgData name="Jodionisio" userId="37c75020f601973c" providerId="LiveId" clId="{4001F3C8-F12F-4658-8E37-54F3D2EDB93A}" dt="2022-06-17T14:20:30.560" v="1517" actId="20577"/>
        <pc:sldMkLst>
          <pc:docMk/>
          <pc:sldMk cId="2031450697" sldId="289"/>
        </pc:sldMkLst>
        <pc:spChg chg="mod">
          <ac:chgData name="Jodionisio" userId="37c75020f601973c" providerId="LiveId" clId="{4001F3C8-F12F-4658-8E37-54F3D2EDB93A}" dt="2022-06-17T14:20:30.560" v="1517" actId="20577"/>
          <ac:spMkLst>
            <pc:docMk/>
            <pc:sldMk cId="2031450697" sldId="289"/>
            <ac:spMk id="2" creationId="{0DC6E180-9C18-9139-B3D5-B394AF5421EB}"/>
          </ac:spMkLst>
        </pc:spChg>
        <pc:spChg chg="mod">
          <ac:chgData name="Jodionisio" userId="37c75020f601973c" providerId="LiveId" clId="{4001F3C8-F12F-4658-8E37-54F3D2EDB93A}" dt="2022-06-17T14:15:32.546" v="1115" actId="108"/>
          <ac:spMkLst>
            <pc:docMk/>
            <pc:sldMk cId="2031450697" sldId="289"/>
            <ac:spMk id="69" creationId="{00000000-0000-0000-0000-000000000000}"/>
          </ac:spMkLst>
        </pc:spChg>
      </pc:sldChg>
      <pc:sldChg chg="del">
        <pc:chgData name="Jodionisio" userId="37c75020f601973c" providerId="LiveId" clId="{4001F3C8-F12F-4658-8E37-54F3D2EDB93A}" dt="2022-06-17T13:58:55.581" v="670" actId="47"/>
        <pc:sldMkLst>
          <pc:docMk/>
          <pc:sldMk cId="3449511227" sldId="290"/>
        </pc:sldMkLst>
      </pc:sldChg>
      <pc:sldChg chg="del">
        <pc:chgData name="Jodionisio" userId="37c75020f601973c" providerId="LiveId" clId="{4001F3C8-F12F-4658-8E37-54F3D2EDB93A}" dt="2022-06-17T13:58:51.372" v="669" actId="47"/>
        <pc:sldMkLst>
          <pc:docMk/>
          <pc:sldMk cId="2577384458" sldId="291"/>
        </pc:sldMkLst>
      </pc:sldChg>
      <pc:sldChg chg="ord">
        <pc:chgData name="Jodionisio" userId="37c75020f601973c" providerId="LiveId" clId="{4001F3C8-F12F-4658-8E37-54F3D2EDB93A}" dt="2022-06-17T14:21:21.575" v="1519"/>
        <pc:sldMkLst>
          <pc:docMk/>
          <pc:sldMk cId="133174048" sldId="292"/>
        </pc:sldMkLst>
      </pc:sldChg>
      <pc:sldChg chg="del">
        <pc:chgData name="Jodionisio" userId="37c75020f601973c" providerId="LiveId" clId="{4001F3C8-F12F-4658-8E37-54F3D2EDB93A}" dt="2022-06-17T14:17:08.169" v="1275" actId="47"/>
        <pc:sldMkLst>
          <pc:docMk/>
          <pc:sldMk cId="1049611091" sldId="293"/>
        </pc:sldMkLst>
      </pc:sldChg>
      <pc:sldChg chg="del">
        <pc:chgData name="Jodionisio" userId="37c75020f601973c" providerId="LiveId" clId="{4001F3C8-F12F-4658-8E37-54F3D2EDB93A}" dt="2022-06-17T13:39:36.725" v="320" actId="47"/>
        <pc:sldMkLst>
          <pc:docMk/>
          <pc:sldMk cId="2802964067" sldId="295"/>
        </pc:sldMkLst>
      </pc:sldChg>
      <pc:sldChg chg="del">
        <pc:chgData name="Jodionisio" userId="37c75020f601973c" providerId="LiveId" clId="{4001F3C8-F12F-4658-8E37-54F3D2EDB93A}" dt="2022-06-17T13:58:46.557" v="667" actId="47"/>
        <pc:sldMkLst>
          <pc:docMk/>
          <pc:sldMk cId="292225346" sldId="296"/>
        </pc:sldMkLst>
      </pc:sldChg>
      <pc:sldChg chg="del">
        <pc:chgData name="Jodionisio" userId="37c75020f601973c" providerId="LiveId" clId="{4001F3C8-F12F-4658-8E37-54F3D2EDB93A}" dt="2022-06-17T13:45:56.195" v="384" actId="47"/>
        <pc:sldMkLst>
          <pc:docMk/>
          <pc:sldMk cId="2173998260" sldId="299"/>
        </pc:sldMkLst>
      </pc:sldChg>
      <pc:sldChg chg="del">
        <pc:chgData name="Jodionisio" userId="37c75020f601973c" providerId="LiveId" clId="{4001F3C8-F12F-4658-8E37-54F3D2EDB93A}" dt="2022-06-17T13:58:33.845" v="665" actId="47"/>
        <pc:sldMkLst>
          <pc:docMk/>
          <pc:sldMk cId="3720493233" sldId="300"/>
        </pc:sldMkLst>
      </pc:sldChg>
      <pc:sldChg chg="del">
        <pc:chgData name="Jodionisio" userId="37c75020f601973c" providerId="LiveId" clId="{4001F3C8-F12F-4658-8E37-54F3D2EDB93A}" dt="2022-06-17T14:09:34.588" v="976" actId="47"/>
        <pc:sldMkLst>
          <pc:docMk/>
          <pc:sldMk cId="2899842408" sldId="301"/>
        </pc:sldMkLst>
      </pc:sldChg>
      <pc:sldChg chg="del">
        <pc:chgData name="Jodionisio" userId="37c75020f601973c" providerId="LiveId" clId="{4001F3C8-F12F-4658-8E37-54F3D2EDB93A}" dt="2022-06-17T13:58:48.552" v="668" actId="47"/>
        <pc:sldMkLst>
          <pc:docMk/>
          <pc:sldMk cId="2761589566" sldId="302"/>
        </pc:sldMkLst>
      </pc:sldChg>
      <pc:sldChg chg="del">
        <pc:chgData name="Jodionisio" userId="37c75020f601973c" providerId="LiveId" clId="{4001F3C8-F12F-4658-8E37-54F3D2EDB93A}" dt="2022-06-17T13:58:57.930" v="671" actId="47"/>
        <pc:sldMkLst>
          <pc:docMk/>
          <pc:sldMk cId="120381881" sldId="303"/>
        </pc:sldMkLst>
      </pc:sldChg>
      <pc:sldChg chg="del">
        <pc:chgData name="Jodionisio" userId="37c75020f601973c" providerId="LiveId" clId="{4001F3C8-F12F-4658-8E37-54F3D2EDB93A}" dt="2022-06-17T13:58:31.511" v="664" actId="47"/>
        <pc:sldMkLst>
          <pc:docMk/>
          <pc:sldMk cId="3268533093" sldId="304"/>
        </pc:sldMkLst>
      </pc:sldChg>
      <pc:sldChg chg="del">
        <pc:chgData name="Jodionisio" userId="37c75020f601973c" providerId="LiveId" clId="{4001F3C8-F12F-4658-8E37-54F3D2EDB93A}" dt="2022-06-17T13:58:44.349" v="666" actId="47"/>
        <pc:sldMkLst>
          <pc:docMk/>
          <pc:sldMk cId="3714965926" sldId="305"/>
        </pc:sldMkLst>
      </pc:sldChg>
      <pc:sldChg chg="addSp delSp modSp add mod setBg">
        <pc:chgData name="Jodionisio" userId="37c75020f601973c" providerId="LiveId" clId="{4001F3C8-F12F-4658-8E37-54F3D2EDB93A}" dt="2022-06-20T05:47:37.911" v="1811" actId="1076"/>
        <pc:sldMkLst>
          <pc:docMk/>
          <pc:sldMk cId="3514397191" sldId="306"/>
        </pc:sldMkLst>
        <pc:spChg chg="mod ord">
          <ac:chgData name="Jodionisio" userId="37c75020f601973c" providerId="LiveId" clId="{4001F3C8-F12F-4658-8E37-54F3D2EDB93A}" dt="2022-06-20T05:40:13.029" v="1763" actId="26606"/>
          <ac:spMkLst>
            <pc:docMk/>
            <pc:sldMk cId="3514397191" sldId="306"/>
            <ac:spMk id="2" creationId="{BC1D4BA1-474F-B91F-ECE5-4C46E781ABDD}"/>
          </ac:spMkLst>
        </pc:spChg>
        <pc:spChg chg="add mod">
          <ac:chgData name="Jodionisio" userId="37c75020f601973c" providerId="LiveId" clId="{4001F3C8-F12F-4658-8E37-54F3D2EDB93A}" dt="2022-06-20T05:47:37.911" v="1811" actId="1076"/>
          <ac:spMkLst>
            <pc:docMk/>
            <pc:sldMk cId="3514397191" sldId="306"/>
            <ac:spMk id="9" creationId="{40BA6ED9-45A2-8F40-F2C3-BEB15C473AFC}"/>
          </ac:spMkLst>
        </pc:spChg>
        <pc:spChg chg="mod">
          <ac:chgData name="Jodionisio" userId="37c75020f601973c" providerId="LiveId" clId="{4001F3C8-F12F-4658-8E37-54F3D2EDB93A}" dt="2022-06-20T05:41:00.592" v="1764" actId="108"/>
          <ac:spMkLst>
            <pc:docMk/>
            <pc:sldMk cId="3514397191" sldId="306"/>
            <ac:spMk id="52" creationId="{00000000-0000-0000-0000-000000000000}"/>
          </ac:spMkLst>
        </pc:spChg>
        <pc:spChg chg="add">
          <ac:chgData name="Jodionisio" userId="37c75020f601973c" providerId="LiveId" clId="{4001F3C8-F12F-4658-8E37-54F3D2EDB93A}" dt="2022-06-20T05:40:13.029" v="1763" actId="26606"/>
          <ac:spMkLst>
            <pc:docMk/>
            <pc:sldMk cId="3514397191" sldId="306"/>
            <ac:spMk id="57" creationId="{D4771268-CB57-404A-9271-370EB28F6090}"/>
          </ac:spMkLst>
        </pc:spChg>
        <pc:picChg chg="add mod ord">
          <ac:chgData name="Jodionisio" userId="37c75020f601973c" providerId="LiveId" clId="{4001F3C8-F12F-4658-8E37-54F3D2EDB93A}" dt="2022-06-20T05:41:38.807" v="1767" actId="14100"/>
          <ac:picMkLst>
            <pc:docMk/>
            <pc:sldMk cId="3514397191" sldId="306"/>
            <ac:picMk id="4" creationId="{1ECB2810-AF29-B04F-22E6-3C2F4CBD5EBF}"/>
          </ac:picMkLst>
        </pc:picChg>
        <pc:picChg chg="del">
          <ac:chgData name="Jodionisio" userId="37c75020f601973c" providerId="LiveId" clId="{4001F3C8-F12F-4658-8E37-54F3D2EDB93A}" dt="2022-06-17T13:55:16.037" v="523" actId="478"/>
          <ac:picMkLst>
            <pc:docMk/>
            <pc:sldMk cId="3514397191" sldId="306"/>
            <ac:picMk id="6" creationId="{2A511DCE-2219-1B0B-46A9-4EC4F8AAB3C8}"/>
          </ac:picMkLst>
        </pc:picChg>
      </pc:sldChg>
      <pc:sldChg chg="addSp delSp modSp add mod ord">
        <pc:chgData name="Jodionisio" userId="37c75020f601973c" providerId="LiveId" clId="{4001F3C8-F12F-4658-8E37-54F3D2EDB93A}" dt="2022-06-21T13:30:43.145" v="2070" actId="2710"/>
        <pc:sldMkLst>
          <pc:docMk/>
          <pc:sldMk cId="3713460733" sldId="307"/>
        </pc:sldMkLst>
        <pc:spChg chg="add mod">
          <ac:chgData name="Jodionisio" userId="37c75020f601973c" providerId="LiveId" clId="{4001F3C8-F12F-4658-8E37-54F3D2EDB93A}" dt="2022-06-21T13:30:43.145" v="2070" actId="2710"/>
          <ac:spMkLst>
            <pc:docMk/>
            <pc:sldMk cId="3713460733" sldId="307"/>
            <ac:spMk id="3" creationId="{0DB6E001-6D39-9D9A-87BD-9834CF0C9043}"/>
          </ac:spMkLst>
        </pc:spChg>
        <pc:spChg chg="mod">
          <ac:chgData name="Jodionisio" userId="37c75020f601973c" providerId="LiveId" clId="{4001F3C8-F12F-4658-8E37-54F3D2EDB93A}" dt="2022-06-21T13:21:19.969" v="2036" actId="20577"/>
          <ac:spMkLst>
            <pc:docMk/>
            <pc:sldMk cId="3713460733" sldId="307"/>
            <ac:spMk id="52" creationId="{00000000-0000-0000-0000-000000000000}"/>
          </ac:spMkLst>
        </pc:spChg>
        <pc:picChg chg="del">
          <ac:chgData name="Jodionisio" userId="37c75020f601973c" providerId="LiveId" clId="{4001F3C8-F12F-4658-8E37-54F3D2EDB93A}" dt="2022-06-17T13:56:13.538" v="532" actId="478"/>
          <ac:picMkLst>
            <pc:docMk/>
            <pc:sldMk cId="3713460733" sldId="307"/>
            <ac:picMk id="4" creationId="{1ECB2810-AF29-B04F-22E6-3C2F4CBD5EBF}"/>
          </ac:picMkLst>
        </pc:picChg>
      </pc:sldChg>
      <pc:sldChg chg="addSp modSp add mod ord">
        <pc:chgData name="Jodionisio" userId="37c75020f601973c" providerId="LiveId" clId="{4001F3C8-F12F-4658-8E37-54F3D2EDB93A}" dt="2022-06-20T17:19:43.276" v="1890" actId="20577"/>
        <pc:sldMkLst>
          <pc:docMk/>
          <pc:sldMk cId="2214849684" sldId="308"/>
        </pc:sldMkLst>
        <pc:spChg chg="mod">
          <ac:chgData name="Jodionisio" userId="37c75020f601973c" providerId="LiveId" clId="{4001F3C8-F12F-4658-8E37-54F3D2EDB93A}" dt="2022-06-20T17:19:43.276" v="1890" actId="20577"/>
          <ac:spMkLst>
            <pc:docMk/>
            <pc:sldMk cId="2214849684" sldId="308"/>
            <ac:spMk id="3" creationId="{0DB6E001-6D39-9D9A-87BD-9834CF0C9043}"/>
          </ac:spMkLst>
        </pc:spChg>
        <pc:spChg chg="mod">
          <ac:chgData name="Jodionisio" userId="37c75020f601973c" providerId="LiveId" clId="{4001F3C8-F12F-4658-8E37-54F3D2EDB93A}" dt="2022-06-17T14:02:53.537" v="863" actId="20577"/>
          <ac:spMkLst>
            <pc:docMk/>
            <pc:sldMk cId="2214849684" sldId="308"/>
            <ac:spMk id="52" creationId="{00000000-0000-0000-0000-000000000000}"/>
          </ac:spMkLst>
        </pc:spChg>
        <pc:picChg chg="add mod">
          <ac:chgData name="Jodionisio" userId="37c75020f601973c" providerId="LiveId" clId="{4001F3C8-F12F-4658-8E37-54F3D2EDB93A}" dt="2022-06-17T14:07:58.710" v="975" actId="1076"/>
          <ac:picMkLst>
            <pc:docMk/>
            <pc:sldMk cId="2214849684" sldId="308"/>
            <ac:picMk id="5" creationId="{31F34DC5-C09E-B2C4-C3D5-4CA1E46382A9}"/>
          </ac:picMkLst>
        </pc:picChg>
      </pc:sldChg>
      <pc:sldChg chg="addSp delSp modSp add mod setBg">
        <pc:chgData name="Jodionisio" userId="37c75020f601973c" providerId="LiveId" clId="{4001F3C8-F12F-4658-8E37-54F3D2EDB93A}" dt="2022-06-21T12:56:09.868" v="1993" actId="1076"/>
        <pc:sldMkLst>
          <pc:docMk/>
          <pc:sldMk cId="2061783108" sldId="309"/>
        </pc:sldMkLst>
        <pc:spChg chg="mod ord">
          <ac:chgData name="Jodionisio" userId="37c75020f601973c" providerId="LiveId" clId="{4001F3C8-F12F-4658-8E37-54F3D2EDB93A}" dt="2022-06-20T20:50:09.709" v="1894" actId="26606"/>
          <ac:spMkLst>
            <pc:docMk/>
            <pc:sldMk cId="2061783108" sldId="309"/>
            <ac:spMk id="2" creationId="{BC1D4BA1-474F-B91F-ECE5-4C46E781ABDD}"/>
          </ac:spMkLst>
        </pc:spChg>
        <pc:spChg chg="del mod">
          <ac:chgData name="Jodionisio" userId="37c75020f601973c" providerId="LiveId" clId="{4001F3C8-F12F-4658-8E37-54F3D2EDB93A}" dt="2022-06-20T20:49:53.207" v="1891" actId="478"/>
          <ac:spMkLst>
            <pc:docMk/>
            <pc:sldMk cId="2061783108" sldId="309"/>
            <ac:spMk id="3" creationId="{0DB6E001-6D39-9D9A-87BD-9834CF0C9043}"/>
          </ac:spMkLst>
        </pc:spChg>
        <pc:spChg chg="add mod">
          <ac:chgData name="Jodionisio" userId="37c75020f601973c" providerId="LiveId" clId="{4001F3C8-F12F-4658-8E37-54F3D2EDB93A}" dt="2022-06-21T12:56:09.868" v="1993" actId="1076"/>
          <ac:spMkLst>
            <pc:docMk/>
            <pc:sldMk cId="2061783108" sldId="309"/>
            <ac:spMk id="8" creationId="{4C1AA937-7928-A714-BFA2-67DE0B53976F}"/>
          </ac:spMkLst>
        </pc:spChg>
        <pc:spChg chg="add mod">
          <ac:chgData name="Jodionisio" userId="37c75020f601973c" providerId="LiveId" clId="{4001F3C8-F12F-4658-8E37-54F3D2EDB93A}" dt="2022-06-21T12:36:08.876" v="1986" actId="255"/>
          <ac:spMkLst>
            <pc:docMk/>
            <pc:sldMk cId="2061783108" sldId="309"/>
            <ac:spMk id="10" creationId="{DF9A2A93-64D9-16BB-0C93-1111BF6184C7}"/>
          </ac:spMkLst>
        </pc:spChg>
        <pc:spChg chg="mod">
          <ac:chgData name="Jodionisio" userId="37c75020f601973c" providerId="LiveId" clId="{4001F3C8-F12F-4658-8E37-54F3D2EDB93A}" dt="2022-06-20T20:50:37.138" v="1899" actId="108"/>
          <ac:spMkLst>
            <pc:docMk/>
            <pc:sldMk cId="2061783108" sldId="309"/>
            <ac:spMk id="52" creationId="{00000000-0000-0000-0000-000000000000}"/>
          </ac:spMkLst>
        </pc:spChg>
        <pc:spChg chg="add">
          <ac:chgData name="Jodionisio" userId="37c75020f601973c" providerId="LiveId" clId="{4001F3C8-F12F-4658-8E37-54F3D2EDB93A}" dt="2022-06-20T20:50:09.709" v="1894" actId="26606"/>
          <ac:spMkLst>
            <pc:docMk/>
            <pc:sldMk cId="2061783108" sldId="309"/>
            <ac:spMk id="57" creationId="{D4771268-CB57-404A-9271-370EB28F6090}"/>
          </ac:spMkLst>
        </pc:spChg>
        <pc:picChg chg="add mod ord">
          <ac:chgData name="Jodionisio" userId="37c75020f601973c" providerId="LiveId" clId="{4001F3C8-F12F-4658-8E37-54F3D2EDB93A}" dt="2022-06-21T12:55:46.940" v="1991" actId="14826"/>
          <ac:picMkLst>
            <pc:docMk/>
            <pc:sldMk cId="2061783108" sldId="309"/>
            <ac:picMk id="5" creationId="{01B31E8E-F235-C889-D406-A0717E56C8C5}"/>
          </ac:picMkLst>
        </pc:picChg>
        <pc:cxnChg chg="add del">
          <ac:chgData name="Jodionisio" userId="37c75020f601973c" providerId="LiveId" clId="{4001F3C8-F12F-4658-8E37-54F3D2EDB93A}" dt="2022-06-20T20:51:50.090" v="1901" actId="478"/>
          <ac:cxnSpMkLst>
            <pc:docMk/>
            <pc:sldMk cId="2061783108" sldId="309"/>
            <ac:cxnSpMk id="7" creationId="{EC85B834-AF27-B024-582F-057BC5518FBD}"/>
          </ac:cxnSpMkLst>
        </pc:cxnChg>
      </pc:sldChg>
      <pc:sldChg chg="addSp delSp modSp add mod setBg">
        <pc:chgData name="Jodionisio" userId="37c75020f601973c" providerId="LiveId" clId="{4001F3C8-F12F-4658-8E37-54F3D2EDB93A}" dt="2022-06-20T06:35:53.952" v="1869" actId="1076"/>
        <pc:sldMkLst>
          <pc:docMk/>
          <pc:sldMk cId="1585263881" sldId="310"/>
        </pc:sldMkLst>
        <pc:spChg chg="mod ord">
          <ac:chgData name="Jodionisio" userId="37c75020f601973c" providerId="LiveId" clId="{4001F3C8-F12F-4658-8E37-54F3D2EDB93A}" dt="2022-06-20T06:34:21.999" v="1862" actId="26606"/>
          <ac:spMkLst>
            <pc:docMk/>
            <pc:sldMk cId="1585263881" sldId="310"/>
            <ac:spMk id="2" creationId="{BC1D4BA1-474F-B91F-ECE5-4C46E781ABDD}"/>
          </ac:spMkLst>
        </pc:spChg>
        <pc:spChg chg="del">
          <ac:chgData name="Jodionisio" userId="37c75020f601973c" providerId="LiveId" clId="{4001F3C8-F12F-4658-8E37-54F3D2EDB93A}" dt="2022-06-20T06:33:04.968" v="1812" actId="478"/>
          <ac:spMkLst>
            <pc:docMk/>
            <pc:sldMk cId="1585263881" sldId="310"/>
            <ac:spMk id="3" creationId="{0DB6E001-6D39-9D9A-87BD-9834CF0C9043}"/>
          </ac:spMkLst>
        </pc:spChg>
        <pc:spChg chg="add del mod">
          <ac:chgData name="Jodionisio" userId="37c75020f601973c" providerId="LiveId" clId="{4001F3C8-F12F-4658-8E37-54F3D2EDB93A}" dt="2022-06-20T06:35:37.063" v="1866" actId="478"/>
          <ac:spMkLst>
            <pc:docMk/>
            <pc:sldMk cId="1585263881" sldId="310"/>
            <ac:spMk id="8" creationId="{C1D1DF29-3F55-06BB-2676-923573342944}"/>
          </ac:spMkLst>
        </pc:spChg>
        <pc:spChg chg="mod">
          <ac:chgData name="Jodionisio" userId="37c75020f601973c" providerId="LiveId" clId="{4001F3C8-F12F-4658-8E37-54F3D2EDB93A}" dt="2022-06-20T06:34:46.121" v="1863" actId="108"/>
          <ac:spMkLst>
            <pc:docMk/>
            <pc:sldMk cId="1585263881" sldId="310"/>
            <ac:spMk id="52" creationId="{00000000-0000-0000-0000-000000000000}"/>
          </ac:spMkLst>
        </pc:spChg>
        <pc:spChg chg="add">
          <ac:chgData name="Jodionisio" userId="37c75020f601973c" providerId="LiveId" clId="{4001F3C8-F12F-4658-8E37-54F3D2EDB93A}" dt="2022-06-20T06:34:21.999" v="1862" actId="26606"/>
          <ac:spMkLst>
            <pc:docMk/>
            <pc:sldMk cId="1585263881" sldId="310"/>
            <ac:spMk id="57" creationId="{D4771268-CB57-404A-9271-370EB28F6090}"/>
          </ac:spMkLst>
        </pc:spChg>
        <pc:picChg chg="add mod ord">
          <ac:chgData name="Jodionisio" userId="37c75020f601973c" providerId="LiveId" clId="{4001F3C8-F12F-4658-8E37-54F3D2EDB93A}" dt="2022-06-20T06:34:21.999" v="1862" actId="26606"/>
          <ac:picMkLst>
            <pc:docMk/>
            <pc:sldMk cId="1585263881" sldId="310"/>
            <ac:picMk id="5" creationId="{5B5469F7-C7EF-9F1F-1028-CB62A5249F94}"/>
          </ac:picMkLst>
        </pc:picChg>
        <pc:picChg chg="add mod">
          <ac:chgData name="Jodionisio" userId="37c75020f601973c" providerId="LiveId" clId="{4001F3C8-F12F-4658-8E37-54F3D2EDB93A}" dt="2022-06-20T06:35:53.952" v="1869" actId="1076"/>
          <ac:picMkLst>
            <pc:docMk/>
            <pc:sldMk cId="1585263881" sldId="310"/>
            <ac:picMk id="7" creationId="{1CC61D62-EE8E-C52C-9C35-985836D827C5}"/>
          </ac:picMkLst>
        </pc:picChg>
      </pc:sldChg>
      <pc:sldChg chg="addSp delSp modSp add mod setBg">
        <pc:chgData name="Jodionisio" userId="37c75020f601973c" providerId="LiveId" clId="{4001F3C8-F12F-4658-8E37-54F3D2EDB93A}" dt="2022-06-20T00:03:15.972" v="1750" actId="20577"/>
        <pc:sldMkLst>
          <pc:docMk/>
          <pc:sldMk cId="634766256" sldId="311"/>
        </pc:sldMkLst>
        <pc:spChg chg="mod ord">
          <ac:chgData name="Jodionisio" userId="37c75020f601973c" providerId="LiveId" clId="{4001F3C8-F12F-4658-8E37-54F3D2EDB93A}" dt="2022-06-19T23:48:45.858" v="1688" actId="26606"/>
          <ac:spMkLst>
            <pc:docMk/>
            <pc:sldMk cId="634766256" sldId="311"/>
            <ac:spMk id="2" creationId="{BC1D4BA1-474F-B91F-ECE5-4C46E781ABDD}"/>
          </ac:spMkLst>
        </pc:spChg>
        <pc:spChg chg="del">
          <ac:chgData name="Jodionisio" userId="37c75020f601973c" providerId="LiveId" clId="{4001F3C8-F12F-4658-8E37-54F3D2EDB93A}" dt="2022-06-19T22:43:26.918" v="1571" actId="478"/>
          <ac:spMkLst>
            <pc:docMk/>
            <pc:sldMk cId="634766256" sldId="311"/>
            <ac:spMk id="3" creationId="{0DB6E001-6D39-9D9A-87BD-9834CF0C9043}"/>
          </ac:spMkLst>
        </pc:spChg>
        <pc:spChg chg="add mod">
          <ac:chgData name="Jodionisio" userId="37c75020f601973c" providerId="LiveId" clId="{4001F3C8-F12F-4658-8E37-54F3D2EDB93A}" dt="2022-06-19T23:49:45.528" v="1698" actId="1076"/>
          <ac:spMkLst>
            <pc:docMk/>
            <pc:sldMk cId="634766256" sldId="311"/>
            <ac:spMk id="21" creationId="{2225A60E-D06A-D693-EBB8-FBE8FB1B1755}"/>
          </ac:spMkLst>
        </pc:spChg>
        <pc:spChg chg="add mod">
          <ac:chgData name="Jodionisio" userId="37c75020f601973c" providerId="LiveId" clId="{4001F3C8-F12F-4658-8E37-54F3D2EDB93A}" dt="2022-06-19T23:49:56.043" v="1711" actId="20577"/>
          <ac:spMkLst>
            <pc:docMk/>
            <pc:sldMk cId="634766256" sldId="311"/>
            <ac:spMk id="22" creationId="{59EA7085-D185-12B4-7459-AD88B5D3D21F}"/>
          </ac:spMkLst>
        </pc:spChg>
        <pc:spChg chg="add mod">
          <ac:chgData name="Jodionisio" userId="37c75020f601973c" providerId="LiveId" clId="{4001F3C8-F12F-4658-8E37-54F3D2EDB93A}" dt="2022-06-20T00:03:15.972" v="1750" actId="20577"/>
          <ac:spMkLst>
            <pc:docMk/>
            <pc:sldMk cId="634766256" sldId="311"/>
            <ac:spMk id="23" creationId="{1DBCAE99-E60E-CBF7-82E2-0C90CE7359C4}"/>
          </ac:spMkLst>
        </pc:spChg>
        <pc:spChg chg="del mod">
          <ac:chgData name="Jodionisio" userId="37c75020f601973c" providerId="LiveId" clId="{4001F3C8-F12F-4658-8E37-54F3D2EDB93A}" dt="2022-06-20T00:03:11.710" v="1747" actId="478"/>
          <ac:spMkLst>
            <pc:docMk/>
            <pc:sldMk cId="634766256" sldId="311"/>
            <ac:spMk id="52" creationId="{00000000-0000-0000-0000-000000000000}"/>
          </ac:spMkLst>
        </pc:spChg>
        <pc:spChg chg="add del">
          <ac:chgData name="Jodionisio" userId="37c75020f601973c" providerId="LiveId" clId="{4001F3C8-F12F-4658-8E37-54F3D2EDB93A}" dt="2022-06-19T23:49:04.978" v="1692" actId="26606"/>
          <ac:spMkLst>
            <pc:docMk/>
            <pc:sldMk cId="634766256" sldId="311"/>
            <ac:spMk id="57" creationId="{70BDD0CE-06A4-404B-8A13-580229C1C923}"/>
          </ac:spMkLst>
        </pc:spChg>
        <pc:spChg chg="add del">
          <ac:chgData name="Jodionisio" userId="37c75020f601973c" providerId="LiveId" clId="{4001F3C8-F12F-4658-8E37-54F3D2EDB93A}" dt="2022-06-19T23:49:04.978" v="1692" actId="26606"/>
          <ac:spMkLst>
            <pc:docMk/>
            <pc:sldMk cId="634766256" sldId="311"/>
            <ac:spMk id="59" creationId="{EE9899FA-8881-472C-AA59-D08A89CA8AEF}"/>
          </ac:spMkLst>
        </pc:spChg>
        <pc:spChg chg="add del">
          <ac:chgData name="Jodionisio" userId="37c75020f601973c" providerId="LiveId" clId="{4001F3C8-F12F-4658-8E37-54F3D2EDB93A}" dt="2022-06-19T23:49:04.978" v="1692" actId="26606"/>
          <ac:spMkLst>
            <pc:docMk/>
            <pc:sldMk cId="634766256" sldId="311"/>
            <ac:spMk id="61" creationId="{080B7D90-3DF1-4514-B26D-616BE35553C9}"/>
          </ac:spMkLst>
        </pc:spChg>
        <pc:spChg chg="add del">
          <ac:chgData name="Jodionisio" userId="37c75020f601973c" providerId="LiveId" clId="{4001F3C8-F12F-4658-8E37-54F3D2EDB93A}" dt="2022-06-19T23:48:45.858" v="1688" actId="26606"/>
          <ac:spMkLst>
            <pc:docMk/>
            <pc:sldMk cId="634766256" sldId="311"/>
            <ac:spMk id="66" creationId="{823AC064-BC96-4F32-8AE1-B2FD38754823}"/>
          </ac:spMkLst>
        </pc:spChg>
        <pc:spChg chg="add del">
          <ac:chgData name="Jodionisio" userId="37c75020f601973c" providerId="LiveId" clId="{4001F3C8-F12F-4658-8E37-54F3D2EDB93A}" dt="2022-06-19T23:49:04.978" v="1692" actId="26606"/>
          <ac:spMkLst>
            <pc:docMk/>
            <pc:sldMk cId="634766256" sldId="311"/>
            <ac:spMk id="72" creationId="{70BDD0CE-06A4-404B-8A13-580229C1C923}"/>
          </ac:spMkLst>
        </pc:spChg>
        <pc:spChg chg="add del">
          <ac:chgData name="Jodionisio" userId="37c75020f601973c" providerId="LiveId" clId="{4001F3C8-F12F-4658-8E37-54F3D2EDB93A}" dt="2022-06-19T23:49:04.978" v="1692" actId="26606"/>
          <ac:spMkLst>
            <pc:docMk/>
            <pc:sldMk cId="634766256" sldId="311"/>
            <ac:spMk id="73" creationId="{EE9899FA-8881-472C-AA59-D08A89CA8AEF}"/>
          </ac:spMkLst>
        </pc:spChg>
        <pc:spChg chg="add del">
          <ac:chgData name="Jodionisio" userId="37c75020f601973c" providerId="LiveId" clId="{4001F3C8-F12F-4658-8E37-54F3D2EDB93A}" dt="2022-06-19T23:49:04.978" v="1692" actId="26606"/>
          <ac:spMkLst>
            <pc:docMk/>
            <pc:sldMk cId="634766256" sldId="311"/>
            <ac:spMk id="74" creationId="{080B7D90-3DF1-4514-B26D-616BE35553C9}"/>
          </ac:spMkLst>
        </pc:spChg>
        <pc:picChg chg="add mod ord">
          <ac:chgData name="Jodionisio" userId="37c75020f601973c" providerId="LiveId" clId="{4001F3C8-F12F-4658-8E37-54F3D2EDB93A}" dt="2022-06-19T23:48:45.858" v="1688" actId="26606"/>
          <ac:picMkLst>
            <pc:docMk/>
            <pc:sldMk cId="634766256" sldId="311"/>
            <ac:picMk id="5" creationId="{C89BE966-AC67-493F-C081-457F4B35AE11}"/>
          </ac:picMkLst>
        </pc:picChg>
        <pc:picChg chg="add mod ord">
          <ac:chgData name="Jodionisio" userId="37c75020f601973c" providerId="LiveId" clId="{4001F3C8-F12F-4658-8E37-54F3D2EDB93A}" dt="2022-06-19T23:49:04.978" v="1692" actId="26606"/>
          <ac:picMkLst>
            <pc:docMk/>
            <pc:sldMk cId="634766256" sldId="311"/>
            <ac:picMk id="7" creationId="{BFD9253E-D991-C5D3-70B1-BFD1EB0B5067}"/>
          </ac:picMkLst>
        </pc:picChg>
        <pc:cxnChg chg="add del">
          <ac:chgData name="Jodionisio" userId="37c75020f601973c" providerId="LiveId" clId="{4001F3C8-F12F-4658-8E37-54F3D2EDB93A}" dt="2022-06-19T23:48:45.858" v="1688" actId="26606"/>
          <ac:cxnSpMkLst>
            <pc:docMk/>
            <pc:sldMk cId="634766256" sldId="311"/>
            <ac:cxnSpMk id="68" creationId="{7E7C77BC-7138-40B1-A15B-20F57A494629}"/>
          </ac:cxnSpMkLst>
        </pc:cxnChg>
        <pc:cxnChg chg="add del">
          <ac:chgData name="Jodionisio" userId="37c75020f601973c" providerId="LiveId" clId="{4001F3C8-F12F-4658-8E37-54F3D2EDB93A}" dt="2022-06-19T23:48:45.858" v="1688" actId="26606"/>
          <ac:cxnSpMkLst>
            <pc:docMk/>
            <pc:sldMk cId="634766256" sldId="311"/>
            <ac:cxnSpMk id="70" creationId="{DB146403-F3D6-484B-B2ED-97F9565D0370}"/>
          </ac:cxnSpMkLst>
        </pc:cxnChg>
      </pc:sldChg>
      <pc:sldChg chg="addSp delSp modSp add mod ord setBg">
        <pc:chgData name="Jodionisio" userId="37c75020f601973c" providerId="LiveId" clId="{4001F3C8-F12F-4658-8E37-54F3D2EDB93A}" dt="2022-06-20T00:03:02.505" v="1746" actId="20577"/>
        <pc:sldMkLst>
          <pc:docMk/>
          <pc:sldMk cId="1437211321" sldId="312"/>
        </pc:sldMkLst>
        <pc:spChg chg="mod ord">
          <ac:chgData name="Jodionisio" userId="37c75020f601973c" providerId="LiveId" clId="{4001F3C8-F12F-4658-8E37-54F3D2EDB93A}" dt="2022-06-19T23:41:45.965" v="1645" actId="26606"/>
          <ac:spMkLst>
            <pc:docMk/>
            <pc:sldMk cId="1437211321" sldId="312"/>
            <ac:spMk id="2" creationId="{BC1D4BA1-474F-B91F-ECE5-4C46E781ABDD}"/>
          </ac:spMkLst>
        </pc:spChg>
        <pc:spChg chg="add mod">
          <ac:chgData name="Jodionisio" userId="37c75020f601973c" providerId="LiveId" clId="{4001F3C8-F12F-4658-8E37-54F3D2EDB93A}" dt="2022-06-19T23:43:02.857" v="1661" actId="1076"/>
          <ac:spMkLst>
            <pc:docMk/>
            <pc:sldMk cId="1437211321" sldId="312"/>
            <ac:spMk id="8" creationId="{D77B1380-7827-85D7-5DA9-B6C1987D9B56}"/>
          </ac:spMkLst>
        </pc:spChg>
        <pc:spChg chg="add mod">
          <ac:chgData name="Jodionisio" userId="37c75020f601973c" providerId="LiveId" clId="{4001F3C8-F12F-4658-8E37-54F3D2EDB93A}" dt="2022-06-19T23:43:26.580" v="1675" actId="1076"/>
          <ac:spMkLst>
            <pc:docMk/>
            <pc:sldMk cId="1437211321" sldId="312"/>
            <ac:spMk id="46" creationId="{DE8227F0-7327-9290-0A46-998AB7FF4976}"/>
          </ac:spMkLst>
        </pc:spChg>
        <pc:spChg chg="mod">
          <ac:chgData name="Jodionisio" userId="37c75020f601973c" providerId="LiveId" clId="{4001F3C8-F12F-4658-8E37-54F3D2EDB93A}" dt="2022-06-20T00:03:02.505" v="1746" actId="20577"/>
          <ac:spMkLst>
            <pc:docMk/>
            <pc:sldMk cId="1437211321" sldId="312"/>
            <ac:spMk id="52" creationId="{00000000-0000-0000-0000-000000000000}"/>
          </ac:spMkLst>
        </pc:spChg>
        <pc:spChg chg="add del">
          <ac:chgData name="Jodionisio" userId="37c75020f601973c" providerId="LiveId" clId="{4001F3C8-F12F-4658-8E37-54F3D2EDB93A}" dt="2022-06-19T23:41:23.936" v="1640" actId="26606"/>
          <ac:spMkLst>
            <pc:docMk/>
            <pc:sldMk cId="1437211321" sldId="312"/>
            <ac:spMk id="57" creationId="{823AC064-BC96-4F32-8AE1-B2FD38754823}"/>
          </ac:spMkLst>
        </pc:spChg>
        <pc:spChg chg="add del">
          <ac:chgData name="Jodionisio" userId="37c75020f601973c" providerId="LiveId" clId="{4001F3C8-F12F-4658-8E37-54F3D2EDB93A}" dt="2022-06-19T23:41:40.909" v="1642" actId="26606"/>
          <ac:spMkLst>
            <pc:docMk/>
            <pc:sldMk cId="1437211321" sldId="312"/>
            <ac:spMk id="63" creationId="{70BDD0CE-06A4-404B-8A13-580229C1C923}"/>
          </ac:spMkLst>
        </pc:spChg>
        <pc:spChg chg="add del">
          <ac:chgData name="Jodionisio" userId="37c75020f601973c" providerId="LiveId" clId="{4001F3C8-F12F-4658-8E37-54F3D2EDB93A}" dt="2022-06-19T23:41:40.909" v="1642" actId="26606"/>
          <ac:spMkLst>
            <pc:docMk/>
            <pc:sldMk cId="1437211321" sldId="312"/>
            <ac:spMk id="64" creationId="{EE9899FA-8881-472C-AA59-D08A89CA8AEF}"/>
          </ac:spMkLst>
        </pc:spChg>
        <pc:spChg chg="add del">
          <ac:chgData name="Jodionisio" userId="37c75020f601973c" providerId="LiveId" clId="{4001F3C8-F12F-4658-8E37-54F3D2EDB93A}" dt="2022-06-19T23:41:40.909" v="1642" actId="26606"/>
          <ac:spMkLst>
            <pc:docMk/>
            <pc:sldMk cId="1437211321" sldId="312"/>
            <ac:spMk id="65" creationId="{080B7D90-3DF1-4514-B26D-616BE35553C9}"/>
          </ac:spMkLst>
        </pc:spChg>
        <pc:spChg chg="add del">
          <ac:chgData name="Jodionisio" userId="37c75020f601973c" providerId="LiveId" clId="{4001F3C8-F12F-4658-8E37-54F3D2EDB93A}" dt="2022-06-19T23:41:45.956" v="1644" actId="26606"/>
          <ac:spMkLst>
            <pc:docMk/>
            <pc:sldMk cId="1437211321" sldId="312"/>
            <ac:spMk id="82" creationId="{7316481C-0A49-4796-812B-0D64F063B720}"/>
          </ac:spMkLst>
        </pc:spChg>
        <pc:spChg chg="add del">
          <ac:chgData name="Jodionisio" userId="37c75020f601973c" providerId="LiveId" clId="{4001F3C8-F12F-4658-8E37-54F3D2EDB93A}" dt="2022-06-19T23:41:45.956" v="1644" actId="26606"/>
          <ac:spMkLst>
            <pc:docMk/>
            <pc:sldMk cId="1437211321" sldId="312"/>
            <ac:spMk id="83" creationId="{D9F5512A-48E1-4C07-B75E-3CCC517B6804}"/>
          </ac:spMkLst>
        </pc:spChg>
        <pc:spChg chg="add del">
          <ac:chgData name="Jodionisio" userId="37c75020f601973c" providerId="LiveId" clId="{4001F3C8-F12F-4658-8E37-54F3D2EDB93A}" dt="2022-06-19T23:41:45.956" v="1644" actId="26606"/>
          <ac:spMkLst>
            <pc:docMk/>
            <pc:sldMk cId="1437211321" sldId="312"/>
            <ac:spMk id="84" creationId="{A5271697-90F1-4A23-8EF2-0179F2EAFACB}"/>
          </ac:spMkLst>
        </pc:spChg>
        <pc:spChg chg="add">
          <ac:chgData name="Jodionisio" userId="37c75020f601973c" providerId="LiveId" clId="{4001F3C8-F12F-4658-8E37-54F3D2EDB93A}" dt="2022-06-19T23:41:45.965" v="1645" actId="26606"/>
          <ac:spMkLst>
            <pc:docMk/>
            <pc:sldMk cId="1437211321" sldId="312"/>
            <ac:spMk id="90" creationId="{70BDD0CE-06A4-404B-8A13-580229C1C923}"/>
          </ac:spMkLst>
        </pc:spChg>
        <pc:spChg chg="add">
          <ac:chgData name="Jodionisio" userId="37c75020f601973c" providerId="LiveId" clId="{4001F3C8-F12F-4658-8E37-54F3D2EDB93A}" dt="2022-06-19T23:41:45.965" v="1645" actId="26606"/>
          <ac:spMkLst>
            <pc:docMk/>
            <pc:sldMk cId="1437211321" sldId="312"/>
            <ac:spMk id="91" creationId="{EE9899FA-8881-472C-AA59-D08A89CA8AEF}"/>
          </ac:spMkLst>
        </pc:spChg>
        <pc:spChg chg="add">
          <ac:chgData name="Jodionisio" userId="37c75020f601973c" providerId="LiveId" clId="{4001F3C8-F12F-4658-8E37-54F3D2EDB93A}" dt="2022-06-19T23:41:45.965" v="1645" actId="26606"/>
          <ac:spMkLst>
            <pc:docMk/>
            <pc:sldMk cId="1437211321" sldId="312"/>
            <ac:spMk id="92" creationId="{080B7D90-3DF1-4514-B26D-616BE35553C9}"/>
          </ac:spMkLst>
        </pc:spChg>
        <pc:grpChg chg="add del">
          <ac:chgData name="Jodionisio" userId="37c75020f601973c" providerId="LiveId" clId="{4001F3C8-F12F-4658-8E37-54F3D2EDB93A}" dt="2022-06-19T23:41:45.956" v="1644" actId="26606"/>
          <ac:grpSpMkLst>
            <pc:docMk/>
            <pc:sldMk cId="1437211321" sldId="312"/>
            <ac:grpSpMk id="85" creationId="{0924561D-756D-410B-973A-E68C2552C20C}"/>
          </ac:grpSpMkLst>
        </pc:grpChg>
        <pc:picChg chg="add mod ord">
          <ac:chgData name="Jodionisio" userId="37c75020f601973c" providerId="LiveId" clId="{4001F3C8-F12F-4658-8E37-54F3D2EDB93A}" dt="2022-06-19T23:41:45.965" v="1645" actId="26606"/>
          <ac:picMkLst>
            <pc:docMk/>
            <pc:sldMk cId="1437211321" sldId="312"/>
            <ac:picMk id="4" creationId="{53BA92C7-399B-15ED-3777-C02F076D2747}"/>
          </ac:picMkLst>
        </pc:picChg>
        <pc:picChg chg="del">
          <ac:chgData name="Jodionisio" userId="37c75020f601973c" providerId="LiveId" clId="{4001F3C8-F12F-4658-8E37-54F3D2EDB93A}" dt="2022-06-19T23:38:46.754" v="1630" actId="478"/>
          <ac:picMkLst>
            <pc:docMk/>
            <pc:sldMk cId="1437211321" sldId="312"/>
            <ac:picMk id="5" creationId="{C89BE966-AC67-493F-C081-457F4B35AE11}"/>
          </ac:picMkLst>
        </pc:picChg>
        <pc:picChg chg="add mod ord">
          <ac:chgData name="Jodionisio" userId="37c75020f601973c" providerId="LiveId" clId="{4001F3C8-F12F-4658-8E37-54F3D2EDB93A}" dt="2022-06-19T23:41:45.965" v="1645" actId="26606"/>
          <ac:picMkLst>
            <pc:docMk/>
            <pc:sldMk cId="1437211321" sldId="312"/>
            <ac:picMk id="7" creationId="{E65B7646-F71F-CC8A-3CAB-150388EDA907}"/>
          </ac:picMkLst>
        </pc:picChg>
        <pc:cxnChg chg="add del">
          <ac:chgData name="Jodionisio" userId="37c75020f601973c" providerId="LiveId" clId="{4001F3C8-F12F-4658-8E37-54F3D2EDB93A}" dt="2022-06-19T23:41:23.936" v="1640" actId="26606"/>
          <ac:cxnSpMkLst>
            <pc:docMk/>
            <pc:sldMk cId="1437211321" sldId="312"/>
            <ac:cxnSpMk id="59" creationId="{7E7C77BC-7138-40B1-A15B-20F57A494629}"/>
          </ac:cxnSpMkLst>
        </pc:cxnChg>
        <pc:cxnChg chg="add del">
          <ac:chgData name="Jodionisio" userId="37c75020f601973c" providerId="LiveId" clId="{4001F3C8-F12F-4658-8E37-54F3D2EDB93A}" dt="2022-06-19T23:41:23.936" v="1640" actId="26606"/>
          <ac:cxnSpMkLst>
            <pc:docMk/>
            <pc:sldMk cId="1437211321" sldId="312"/>
            <ac:cxnSpMk id="61" creationId="{DB146403-F3D6-484B-B2ED-97F9565D0370}"/>
          </ac:cxnSpMkLst>
        </pc:cxnChg>
      </pc:sldChg>
      <pc:sldChg chg="add ord">
        <pc:chgData name="Jodionisio" userId="37c75020f601973c" providerId="LiveId" clId="{4001F3C8-F12F-4658-8E37-54F3D2EDB93A}" dt="2022-06-21T13:26:14.028" v="2069"/>
        <pc:sldMkLst>
          <pc:docMk/>
          <pc:sldMk cId="641990122" sldId="313"/>
        </pc:sldMkLst>
      </pc:sldChg>
      <pc:sldChg chg="delSp modSp add mod">
        <pc:chgData name="Jodionisio" userId="37c75020f601973c" providerId="LiveId" clId="{4001F3C8-F12F-4658-8E37-54F3D2EDB93A}" dt="2022-06-21T14:19:46.182" v="2577" actId="20577"/>
        <pc:sldMkLst>
          <pc:docMk/>
          <pc:sldMk cId="1312065732" sldId="314"/>
        </pc:sldMkLst>
        <pc:spChg chg="mod">
          <ac:chgData name="Jodionisio" userId="37c75020f601973c" providerId="LiveId" clId="{4001F3C8-F12F-4658-8E37-54F3D2EDB93A}" dt="2022-06-21T14:19:46.182" v="2577" actId="20577"/>
          <ac:spMkLst>
            <pc:docMk/>
            <pc:sldMk cId="1312065732" sldId="314"/>
            <ac:spMk id="20" creationId="{EC251654-F1DA-8D3F-0306-E5C5386153C5}"/>
          </ac:spMkLst>
        </pc:spChg>
        <pc:spChg chg="del">
          <ac:chgData name="Jodionisio" userId="37c75020f601973c" providerId="LiveId" clId="{4001F3C8-F12F-4658-8E37-54F3D2EDB93A}" dt="2022-06-21T13:38:57.729" v="2250" actId="478"/>
          <ac:spMkLst>
            <pc:docMk/>
            <pc:sldMk cId="1312065732" sldId="314"/>
            <ac:spMk id="24" creationId="{90737762-F334-09C0-5C30-423759A78705}"/>
          </ac:spMkLst>
        </pc:spChg>
        <pc:spChg chg="mod">
          <ac:chgData name="Jodionisio" userId="37c75020f601973c" providerId="LiveId" clId="{4001F3C8-F12F-4658-8E37-54F3D2EDB93A}" dt="2022-06-21T14:18:46.673" v="2555" actId="20577"/>
          <ac:spMkLst>
            <pc:docMk/>
            <pc:sldMk cId="1312065732" sldId="314"/>
            <ac:spMk id="128" creationId="{427071C0-76A2-42EE-2A24-15705239D9A4}"/>
          </ac:spMkLst>
        </pc:spChg>
        <pc:grpChg chg="del">
          <ac:chgData name="Jodionisio" userId="37c75020f601973c" providerId="LiveId" clId="{4001F3C8-F12F-4658-8E37-54F3D2EDB93A}" dt="2022-06-21T13:38:50.879" v="2248" actId="478"/>
          <ac:grpSpMkLst>
            <pc:docMk/>
            <pc:sldMk cId="1312065732" sldId="314"/>
            <ac:grpSpMk id="7" creationId="{666FD7E0-F480-F8E4-577F-1906174FF18D}"/>
          </ac:grpSpMkLst>
        </pc:grpChg>
        <pc:grpChg chg="del">
          <ac:chgData name="Jodionisio" userId="37c75020f601973c" providerId="LiveId" clId="{4001F3C8-F12F-4658-8E37-54F3D2EDB93A}" dt="2022-06-21T13:38:53.051" v="2249" actId="478"/>
          <ac:grpSpMkLst>
            <pc:docMk/>
            <pc:sldMk cId="1312065732" sldId="314"/>
            <ac:grpSpMk id="21" creationId="{684C2926-5164-256D-D66B-D1A67242C264}"/>
          </ac:grpSpMkLst>
        </pc:grpChg>
      </pc:sldChg>
      <pc:sldChg chg="addSp delSp modSp add del mod setBg">
        <pc:chgData name="Jodionisio" userId="37c75020f601973c" providerId="LiveId" clId="{4001F3C8-F12F-4658-8E37-54F3D2EDB93A}" dt="2022-06-21T13:38:11.665" v="2209" actId="2696"/>
        <pc:sldMkLst>
          <pc:docMk/>
          <pc:sldMk cId="1935439626" sldId="314"/>
        </pc:sldMkLst>
        <pc:spChg chg="mod ord">
          <ac:chgData name="Jodionisio" userId="37c75020f601973c" providerId="LiveId" clId="{4001F3C8-F12F-4658-8E37-54F3D2EDB93A}" dt="2022-06-21T13:32:50.433" v="2104" actId="26606"/>
          <ac:spMkLst>
            <pc:docMk/>
            <pc:sldMk cId="1935439626" sldId="314"/>
            <ac:spMk id="2" creationId="{574597CC-16DA-467D-3239-2C21BC85A87B}"/>
          </ac:spMkLst>
        </pc:spChg>
        <pc:spChg chg="del">
          <ac:chgData name="Jodionisio" userId="37c75020f601973c" providerId="LiveId" clId="{4001F3C8-F12F-4658-8E37-54F3D2EDB93A}" dt="2022-06-21T13:31:56.163" v="2072" actId="478"/>
          <ac:spMkLst>
            <pc:docMk/>
            <pc:sldMk cId="1935439626" sldId="314"/>
            <ac:spMk id="20" creationId="{EC251654-F1DA-8D3F-0306-E5C5386153C5}"/>
          </ac:spMkLst>
        </pc:spChg>
        <pc:spChg chg="del">
          <ac:chgData name="Jodionisio" userId="37c75020f601973c" providerId="LiveId" clId="{4001F3C8-F12F-4658-8E37-54F3D2EDB93A}" dt="2022-06-21T13:32:00.580" v="2075" actId="478"/>
          <ac:spMkLst>
            <pc:docMk/>
            <pc:sldMk cId="1935439626" sldId="314"/>
            <ac:spMk id="24" creationId="{90737762-F334-09C0-5C30-423759A78705}"/>
          </ac:spMkLst>
        </pc:spChg>
        <pc:spChg chg="add mod">
          <ac:chgData name="Jodionisio" userId="37c75020f601973c" providerId="LiveId" clId="{4001F3C8-F12F-4658-8E37-54F3D2EDB93A}" dt="2022-06-21T13:36:39.348" v="2188" actId="1076"/>
          <ac:spMkLst>
            <pc:docMk/>
            <pc:sldMk cId="1935439626" sldId="314"/>
            <ac:spMk id="25" creationId="{8B2DB73A-3ABC-BBAF-18D6-BE7C45992092}"/>
          </ac:spMkLst>
        </pc:spChg>
        <pc:spChg chg="add mod">
          <ac:chgData name="Jodionisio" userId="37c75020f601973c" providerId="LiveId" clId="{4001F3C8-F12F-4658-8E37-54F3D2EDB93A}" dt="2022-06-21T13:36:59.756" v="2208" actId="20577"/>
          <ac:spMkLst>
            <pc:docMk/>
            <pc:sldMk cId="1935439626" sldId="314"/>
            <ac:spMk id="26" creationId="{A1F49D1B-3294-007B-3C82-0E69583B96F4}"/>
          </ac:spMkLst>
        </pc:spChg>
        <pc:spChg chg="mod ord">
          <ac:chgData name="Jodionisio" userId="37c75020f601973c" providerId="LiveId" clId="{4001F3C8-F12F-4658-8E37-54F3D2EDB93A}" dt="2022-06-21T13:36:06.459" v="2176" actId="20577"/>
          <ac:spMkLst>
            <pc:docMk/>
            <pc:sldMk cId="1935439626" sldId="314"/>
            <ac:spMk id="128" creationId="{427071C0-76A2-42EE-2A24-15705239D9A4}"/>
          </ac:spMkLst>
        </pc:spChg>
        <pc:spChg chg="add">
          <ac:chgData name="Jodionisio" userId="37c75020f601973c" providerId="LiveId" clId="{4001F3C8-F12F-4658-8E37-54F3D2EDB93A}" dt="2022-06-21T13:32:50.433" v="2104" actId="26606"/>
          <ac:spMkLst>
            <pc:docMk/>
            <pc:sldMk cId="1935439626" sldId="314"/>
            <ac:spMk id="134" creationId="{70BDD0CE-06A4-404B-8A13-580229C1C923}"/>
          </ac:spMkLst>
        </pc:spChg>
        <pc:spChg chg="add">
          <ac:chgData name="Jodionisio" userId="37c75020f601973c" providerId="LiveId" clId="{4001F3C8-F12F-4658-8E37-54F3D2EDB93A}" dt="2022-06-21T13:32:50.433" v="2104" actId="26606"/>
          <ac:spMkLst>
            <pc:docMk/>
            <pc:sldMk cId="1935439626" sldId="314"/>
            <ac:spMk id="136" creationId="{EE9899FA-8881-472C-AA59-D08A89CA8AEF}"/>
          </ac:spMkLst>
        </pc:spChg>
        <pc:spChg chg="add">
          <ac:chgData name="Jodionisio" userId="37c75020f601973c" providerId="LiveId" clId="{4001F3C8-F12F-4658-8E37-54F3D2EDB93A}" dt="2022-06-21T13:32:50.433" v="2104" actId="26606"/>
          <ac:spMkLst>
            <pc:docMk/>
            <pc:sldMk cId="1935439626" sldId="314"/>
            <ac:spMk id="138" creationId="{080B7D90-3DF1-4514-B26D-616BE35553C9}"/>
          </ac:spMkLst>
        </pc:spChg>
        <pc:grpChg chg="del">
          <ac:chgData name="Jodionisio" userId="37c75020f601973c" providerId="LiveId" clId="{4001F3C8-F12F-4658-8E37-54F3D2EDB93A}" dt="2022-06-21T13:31:57.882" v="2073" actId="478"/>
          <ac:grpSpMkLst>
            <pc:docMk/>
            <pc:sldMk cId="1935439626" sldId="314"/>
            <ac:grpSpMk id="7" creationId="{666FD7E0-F480-F8E4-577F-1906174FF18D}"/>
          </ac:grpSpMkLst>
        </pc:grpChg>
        <pc:grpChg chg="del">
          <ac:chgData name="Jodionisio" userId="37c75020f601973c" providerId="LiveId" clId="{4001F3C8-F12F-4658-8E37-54F3D2EDB93A}" dt="2022-06-21T13:31:58.723" v="2074" actId="478"/>
          <ac:grpSpMkLst>
            <pc:docMk/>
            <pc:sldMk cId="1935439626" sldId="314"/>
            <ac:grpSpMk id="21" creationId="{684C2926-5164-256D-D66B-D1A67242C264}"/>
          </ac:grpSpMkLst>
        </pc:grpChg>
        <pc:picChg chg="add mod ord">
          <ac:chgData name="Jodionisio" userId="37c75020f601973c" providerId="LiveId" clId="{4001F3C8-F12F-4658-8E37-54F3D2EDB93A}" dt="2022-06-21T13:32:50.433" v="2104" actId="26606"/>
          <ac:picMkLst>
            <pc:docMk/>
            <pc:sldMk cId="1935439626" sldId="314"/>
            <ac:picMk id="15" creationId="{F0B94827-8441-4F2C-920A-14C9648F3AA7}"/>
          </ac:picMkLst>
        </pc:picChg>
        <pc:picChg chg="add mod ord">
          <ac:chgData name="Jodionisio" userId="37c75020f601973c" providerId="LiveId" clId="{4001F3C8-F12F-4658-8E37-54F3D2EDB93A}" dt="2022-06-21T13:32:50.433" v="2104" actId="26606"/>
          <ac:picMkLst>
            <pc:docMk/>
            <pc:sldMk cId="1935439626" sldId="314"/>
            <ac:picMk id="16" creationId="{BE9003DA-97DB-515E-4433-A9B9C8CC9791}"/>
          </ac:picMkLst>
        </pc:picChg>
      </pc:sldChg>
    </pc:docChg>
  </pc:docChgLst>
  <pc:docChgLst>
    <pc:chgData name="Utilizador Convidado" userId="S::urn:spo:anon#85206f8e89d700f6c6fd521444e2c7e44c2153e5de84503b8f7387b4bfe48104::" providerId="AD" clId="Web-{A9DD27C4-DDBB-ECE4-E400-B31946229035}"/>
    <pc:docChg chg="modSld">
      <pc:chgData name="Utilizador Convidado" userId="S::urn:spo:anon#85206f8e89d700f6c6fd521444e2c7e44c2153e5de84503b8f7387b4bfe48104::" providerId="AD" clId="Web-{A9DD27C4-DDBB-ECE4-E400-B31946229035}" dt="2022-06-14T00:11:56.490" v="10"/>
      <pc:docMkLst>
        <pc:docMk/>
      </pc:docMkLst>
      <pc:sldChg chg="modSp">
        <pc:chgData name="Utilizador Convidado" userId="S::urn:spo:anon#85206f8e89d700f6c6fd521444e2c7e44c2153e5de84503b8f7387b4bfe48104::" providerId="AD" clId="Web-{A9DD27C4-DDBB-ECE4-E400-B31946229035}" dt="2022-06-13T23:45:28.319" v="2" actId="1076"/>
        <pc:sldMkLst>
          <pc:docMk/>
          <pc:sldMk cId="1049611091" sldId="293"/>
        </pc:sldMkLst>
        <pc:spChg chg="mod">
          <ac:chgData name="Utilizador Convidado" userId="S::urn:spo:anon#85206f8e89d700f6c6fd521444e2c7e44c2153e5de84503b8f7387b4bfe48104::" providerId="AD" clId="Web-{A9DD27C4-DDBB-ECE4-E400-B31946229035}" dt="2022-06-13T23:45:28.319" v="2" actId="1076"/>
          <ac:spMkLst>
            <pc:docMk/>
            <pc:sldMk cId="1049611091" sldId="293"/>
            <ac:spMk id="12" creationId="{BDFC20FE-379A-E57E-88B8-999BBFB09D42}"/>
          </ac:spMkLst>
        </pc:spChg>
      </pc:sldChg>
      <pc:sldChg chg="modNotes">
        <pc:chgData name="Utilizador Convidado" userId="S::urn:spo:anon#85206f8e89d700f6c6fd521444e2c7e44c2153e5de84503b8f7387b4bfe48104::" providerId="AD" clId="Web-{A9DD27C4-DDBB-ECE4-E400-B31946229035}" dt="2022-06-14T00:11:56.490" v="10"/>
        <pc:sldMkLst>
          <pc:docMk/>
          <pc:sldMk cId="2899842408" sldId="301"/>
        </pc:sldMkLst>
      </pc:sldChg>
    </pc:docChg>
  </pc:docChgLst>
  <pc:docChgLst>
    <pc:chgData name="Utilizador Convidado" userId="S::urn:spo:anon#85206f8e89d700f6c6fd521444e2c7e44c2153e5de84503b8f7387b4bfe48104::" providerId="AD" clId="Web-{4DAF2CC4-9CBF-ABE1-CC58-DBC8CBDC638C}"/>
    <pc:docChg chg="modSld">
      <pc:chgData name="Utilizador Convidado" userId="S::urn:spo:anon#85206f8e89d700f6c6fd521444e2c7e44c2153e5de84503b8f7387b4bfe48104::" providerId="AD" clId="Web-{4DAF2CC4-9CBF-ABE1-CC58-DBC8CBDC638C}" dt="2022-06-12T18:18:37.499" v="32" actId="1076"/>
      <pc:docMkLst>
        <pc:docMk/>
      </pc:docMkLst>
      <pc:sldChg chg="addSp delSp modSp">
        <pc:chgData name="Utilizador Convidado" userId="S::urn:spo:anon#85206f8e89d700f6c6fd521444e2c7e44c2153e5de84503b8f7387b4bfe48104::" providerId="AD" clId="Web-{4DAF2CC4-9CBF-ABE1-CC58-DBC8CBDC638C}" dt="2022-06-12T18:14:41.664" v="28" actId="14100"/>
        <pc:sldMkLst>
          <pc:docMk/>
          <pc:sldMk cId="3145817586" sldId="285"/>
        </pc:sldMkLst>
        <pc:spChg chg="mod ord">
          <ac:chgData name="Utilizador Convidado" userId="S::urn:spo:anon#85206f8e89d700f6c6fd521444e2c7e44c2153e5de84503b8f7387b4bfe48104::" providerId="AD" clId="Web-{4DAF2CC4-9CBF-ABE1-CC58-DBC8CBDC638C}" dt="2022-06-12T18:13:42.866" v="21" actId="20577"/>
          <ac:spMkLst>
            <pc:docMk/>
            <pc:sldMk cId="3145817586" sldId="285"/>
            <ac:spMk id="3" creationId="{476C9CEB-DD8B-F083-4A64-96A257EEB5DD}"/>
          </ac:spMkLst>
        </pc:spChg>
        <pc:spChg chg="mod">
          <ac:chgData name="Utilizador Convidado" userId="S::urn:spo:anon#85206f8e89d700f6c6fd521444e2c7e44c2153e5de84503b8f7387b4bfe48104::" providerId="AD" clId="Web-{4DAF2CC4-9CBF-ABE1-CC58-DBC8CBDC638C}" dt="2022-06-12T18:11:22.051" v="1"/>
          <ac:spMkLst>
            <pc:docMk/>
            <pc:sldMk cId="3145817586" sldId="285"/>
            <ac:spMk id="52" creationId="{00000000-0000-0000-0000-000000000000}"/>
          </ac:spMkLst>
        </pc:spChg>
        <pc:spChg chg="del">
          <ac:chgData name="Utilizador Convidado" userId="S::urn:spo:anon#85206f8e89d700f6c6fd521444e2c7e44c2153e5de84503b8f7387b4bfe48104::" providerId="AD" clId="Web-{4DAF2CC4-9CBF-ABE1-CC58-DBC8CBDC638C}" dt="2022-06-12T18:11:22.051" v="1"/>
          <ac:spMkLst>
            <pc:docMk/>
            <pc:sldMk cId="3145817586" sldId="285"/>
            <ac:spMk id="117" creationId="{B6FACB3C-9069-4791-BC5C-0DB7CD19B853}"/>
          </ac:spMkLst>
        </pc:spChg>
        <pc:spChg chg="del">
          <ac:chgData name="Utilizador Convidado" userId="S::urn:spo:anon#85206f8e89d700f6c6fd521444e2c7e44c2153e5de84503b8f7387b4bfe48104::" providerId="AD" clId="Web-{4DAF2CC4-9CBF-ABE1-CC58-DBC8CBDC638C}" dt="2022-06-12T18:11:22.051" v="1"/>
          <ac:spMkLst>
            <pc:docMk/>
            <pc:sldMk cId="3145817586" sldId="285"/>
            <ac:spMk id="118" creationId="{71F2038E-D777-4B76-81DD-DD13EE91B9DD}"/>
          </ac:spMkLst>
        </pc:spChg>
        <pc:spChg chg="add">
          <ac:chgData name="Utilizador Convidado" userId="S::urn:spo:anon#85206f8e89d700f6c6fd521444e2c7e44c2153e5de84503b8f7387b4bfe48104::" providerId="AD" clId="Web-{4DAF2CC4-9CBF-ABE1-CC58-DBC8CBDC638C}" dt="2022-06-12T18:11:22.051" v="1"/>
          <ac:spMkLst>
            <pc:docMk/>
            <pc:sldMk cId="3145817586" sldId="285"/>
            <ac:spMk id="126" creationId="{2EB492CD-616E-47F8-933B-5E2D952A0593}"/>
          </ac:spMkLst>
        </pc:spChg>
        <pc:spChg chg="add">
          <ac:chgData name="Utilizador Convidado" userId="S::urn:spo:anon#85206f8e89d700f6c6fd521444e2c7e44c2153e5de84503b8f7387b4bfe48104::" providerId="AD" clId="Web-{4DAF2CC4-9CBF-ABE1-CC58-DBC8CBDC638C}" dt="2022-06-12T18:11:22.051" v="1"/>
          <ac:spMkLst>
            <pc:docMk/>
            <pc:sldMk cId="3145817586" sldId="285"/>
            <ac:spMk id="128" creationId="{59383CF9-23B5-4335-9B21-1791C4CF1C75}"/>
          </ac:spMkLst>
        </pc:spChg>
        <pc:spChg chg="add">
          <ac:chgData name="Utilizador Convidado" userId="S::urn:spo:anon#85206f8e89d700f6c6fd521444e2c7e44c2153e5de84503b8f7387b4bfe48104::" providerId="AD" clId="Web-{4DAF2CC4-9CBF-ABE1-CC58-DBC8CBDC638C}" dt="2022-06-12T18:11:22.051" v="1"/>
          <ac:spMkLst>
            <pc:docMk/>
            <pc:sldMk cId="3145817586" sldId="285"/>
            <ac:spMk id="130" creationId="{0007FE00-9498-4706-B255-6437B0252C02}"/>
          </ac:spMkLst>
        </pc:spChg>
        <pc:grpChg chg="del">
          <ac:chgData name="Utilizador Convidado" userId="S::urn:spo:anon#85206f8e89d700f6c6fd521444e2c7e44c2153e5de84503b8f7387b4bfe48104::" providerId="AD" clId="Web-{4DAF2CC4-9CBF-ABE1-CC58-DBC8CBDC638C}" dt="2022-06-12T18:11:22.051" v="1"/>
          <ac:grpSpMkLst>
            <pc:docMk/>
            <pc:sldMk cId="3145817586" sldId="285"/>
            <ac:grpSpMk id="119" creationId="{DD354807-230F-4402-B1B9-F733A8F1F190}"/>
          </ac:grpSpMkLst>
        </pc:grpChg>
        <pc:graphicFrameChg chg="add mod modGraphic">
          <ac:chgData name="Utilizador Convidado" userId="S::urn:spo:anon#85206f8e89d700f6c6fd521444e2c7e44c2153e5de84503b8f7387b4bfe48104::" providerId="AD" clId="Web-{4DAF2CC4-9CBF-ABE1-CC58-DBC8CBDC638C}" dt="2022-06-12T18:14:41.664" v="28" actId="14100"/>
          <ac:graphicFrameMkLst>
            <pc:docMk/>
            <pc:sldMk cId="3145817586" sldId="285"/>
            <ac:graphicFrameMk id="5" creationId="{38D9AAFF-9E0C-4BC5-5147-C3382FFFADB4}"/>
          </ac:graphicFrameMkLst>
        </pc:graphicFrameChg>
        <pc:picChg chg="mod">
          <ac:chgData name="Utilizador Convidado" userId="S::urn:spo:anon#85206f8e89d700f6c6fd521444e2c7e44c2153e5de84503b8f7387b4bfe48104::" providerId="AD" clId="Web-{4DAF2CC4-9CBF-ABE1-CC58-DBC8CBDC638C}" dt="2022-06-12T18:11:38.348" v="5" actId="1076"/>
          <ac:picMkLst>
            <pc:docMk/>
            <pc:sldMk cId="3145817586" sldId="285"/>
            <ac:picMk id="4" creationId="{E3715ECA-A4F1-411D-6114-F19965968D9E}"/>
          </ac:picMkLst>
        </pc:picChg>
      </pc:sldChg>
      <pc:sldChg chg="addSp delSp modSp">
        <pc:chgData name="Utilizador Convidado" userId="S::urn:spo:anon#85206f8e89d700f6c6fd521444e2c7e44c2153e5de84503b8f7387b4bfe48104::" providerId="AD" clId="Web-{4DAF2CC4-9CBF-ABE1-CC58-DBC8CBDC638C}" dt="2022-06-12T18:14:56.837" v="29" actId="1076"/>
        <pc:sldMkLst>
          <pc:docMk/>
          <pc:sldMk cId="1045153092" sldId="286"/>
        </pc:sldMkLst>
        <pc:spChg chg="mod">
          <ac:chgData name="Utilizador Convidado" userId="S::urn:spo:anon#85206f8e89d700f6c6fd521444e2c7e44c2153e5de84503b8f7387b4bfe48104::" providerId="AD" clId="Web-{4DAF2CC4-9CBF-ABE1-CC58-DBC8CBDC638C}" dt="2022-06-12T18:10:56.597" v="0"/>
          <ac:spMkLst>
            <pc:docMk/>
            <pc:sldMk cId="1045153092" sldId="286"/>
            <ac:spMk id="2" creationId="{BC1D4BA1-474F-B91F-ECE5-4C46E781ABDD}"/>
          </ac:spMkLst>
        </pc:spChg>
        <pc:spChg chg="mod">
          <ac:chgData name="Utilizador Convidado" userId="S::urn:spo:anon#85206f8e89d700f6c6fd521444e2c7e44c2153e5de84503b8f7387b4bfe48104::" providerId="AD" clId="Web-{4DAF2CC4-9CBF-ABE1-CC58-DBC8CBDC638C}" dt="2022-06-12T18:14:56.837" v="29" actId="1076"/>
          <ac:spMkLst>
            <pc:docMk/>
            <pc:sldMk cId="1045153092" sldId="286"/>
            <ac:spMk id="52" creationId="{00000000-0000-0000-0000-000000000000}"/>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71" creationId="{46D6306C-ED4F-4AAE-B4A5-EEA6AFAD726E}"/>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73" creationId="{0EC5361D-F897-4856-B945-0455A365EB24}"/>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75" creationId="{4508C0C5-2268-42B5-B3C8-4D0899E05F8C}"/>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77" creationId="{141ACBDB-38F8-4B34-8183-BD95B4E55A62}"/>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79" creationId="{DE00DB52-3455-4E2F-867B-A6D0516E175B}"/>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81" creationId="{9E914C83-E0D8-4953-92D5-169D28CB43AE}"/>
          </ac:spMkLst>
        </pc:spChg>
        <pc:spChg chg="del">
          <ac:chgData name="Utilizador Convidado" userId="S::urn:spo:anon#85206f8e89d700f6c6fd521444e2c7e44c2153e5de84503b8f7387b4bfe48104::" providerId="AD" clId="Web-{4DAF2CC4-9CBF-ABE1-CC58-DBC8CBDC638C}" dt="2022-06-12T18:10:56.597" v="0"/>
          <ac:spMkLst>
            <pc:docMk/>
            <pc:sldMk cId="1045153092" sldId="286"/>
            <ac:spMk id="83" creationId="{3512E083-F550-46AF-8490-767ECFD00CB7}"/>
          </ac:spMkLst>
        </pc:spChg>
        <pc:spChg chg="add">
          <ac:chgData name="Utilizador Convidado" userId="S::urn:spo:anon#85206f8e89d700f6c6fd521444e2c7e44c2153e5de84503b8f7387b4bfe48104::" providerId="AD" clId="Web-{4DAF2CC4-9CBF-ABE1-CC58-DBC8CBDC638C}" dt="2022-06-12T18:10:56.597" v="0"/>
          <ac:spMkLst>
            <pc:docMk/>
            <pc:sldMk cId="1045153092" sldId="286"/>
            <ac:spMk id="85" creationId="{2EB492CD-616E-47F8-933B-5E2D952A0593}"/>
          </ac:spMkLst>
        </pc:spChg>
        <pc:spChg chg="add">
          <ac:chgData name="Utilizador Convidado" userId="S::urn:spo:anon#85206f8e89d700f6c6fd521444e2c7e44c2153e5de84503b8f7387b4bfe48104::" providerId="AD" clId="Web-{4DAF2CC4-9CBF-ABE1-CC58-DBC8CBDC638C}" dt="2022-06-12T18:10:56.597" v="0"/>
          <ac:spMkLst>
            <pc:docMk/>
            <pc:sldMk cId="1045153092" sldId="286"/>
            <ac:spMk id="86" creationId="{59383CF9-23B5-4335-9B21-1791C4CF1C75}"/>
          </ac:spMkLst>
        </pc:spChg>
        <pc:spChg chg="add">
          <ac:chgData name="Utilizador Convidado" userId="S::urn:spo:anon#85206f8e89d700f6c6fd521444e2c7e44c2153e5de84503b8f7387b4bfe48104::" providerId="AD" clId="Web-{4DAF2CC4-9CBF-ABE1-CC58-DBC8CBDC638C}" dt="2022-06-12T18:10:56.597" v="0"/>
          <ac:spMkLst>
            <pc:docMk/>
            <pc:sldMk cId="1045153092" sldId="286"/>
            <ac:spMk id="87" creationId="{0007FE00-9498-4706-B255-6437B0252C02}"/>
          </ac:spMkLst>
        </pc:spChg>
        <pc:graphicFrameChg chg="mod modGraphic">
          <ac:chgData name="Utilizador Convidado" userId="S::urn:spo:anon#85206f8e89d700f6c6fd521444e2c7e44c2153e5de84503b8f7387b4bfe48104::" providerId="AD" clId="Web-{4DAF2CC4-9CBF-ABE1-CC58-DBC8CBDC638C}" dt="2022-06-12T18:10:56.597" v="0"/>
          <ac:graphicFrameMkLst>
            <pc:docMk/>
            <pc:sldMk cId="1045153092" sldId="286"/>
            <ac:graphicFrameMk id="67" creationId="{639749D5-0AD3-7CF9-42A6-370D1BE9AD89}"/>
          </ac:graphicFrameMkLst>
        </pc:graphicFrameChg>
      </pc:sldChg>
      <pc:sldChg chg="modSp">
        <pc:chgData name="Utilizador Convidado" userId="S::urn:spo:anon#85206f8e89d700f6c6fd521444e2c7e44c2153e5de84503b8f7387b4bfe48104::" providerId="AD" clId="Web-{4DAF2CC4-9CBF-ABE1-CC58-DBC8CBDC638C}" dt="2022-06-12T18:18:37.499" v="32" actId="1076"/>
        <pc:sldMkLst>
          <pc:docMk/>
          <pc:sldMk cId="2577384458" sldId="291"/>
        </pc:sldMkLst>
        <pc:spChg chg="mod">
          <ac:chgData name="Utilizador Convidado" userId="S::urn:spo:anon#85206f8e89d700f6c6fd521444e2c7e44c2153e5de84503b8f7387b4bfe48104::" providerId="AD" clId="Web-{4DAF2CC4-9CBF-ABE1-CC58-DBC8CBDC638C}" dt="2022-06-12T18:18:37.483" v="30" actId="1076"/>
          <ac:spMkLst>
            <pc:docMk/>
            <pc:sldMk cId="2577384458" sldId="291"/>
            <ac:spMk id="6" creationId="{82103D4C-4437-8E91-4474-75754AC2816E}"/>
          </ac:spMkLst>
        </pc:spChg>
        <pc:spChg chg="mod">
          <ac:chgData name="Utilizador Convidado" userId="S::urn:spo:anon#85206f8e89d700f6c6fd521444e2c7e44c2153e5de84503b8f7387b4bfe48104::" providerId="AD" clId="Web-{4DAF2CC4-9CBF-ABE1-CC58-DBC8CBDC638C}" dt="2022-06-12T18:18:37.483" v="31" actId="1076"/>
          <ac:spMkLst>
            <pc:docMk/>
            <pc:sldMk cId="2577384458" sldId="291"/>
            <ac:spMk id="7" creationId="{EDAD4317-7A59-F265-0ADB-FD99EE13C002}"/>
          </ac:spMkLst>
        </pc:spChg>
        <pc:cxnChg chg="mod">
          <ac:chgData name="Utilizador Convidado" userId="S::urn:spo:anon#85206f8e89d700f6c6fd521444e2c7e44c2153e5de84503b8f7387b4bfe48104::" providerId="AD" clId="Web-{4DAF2CC4-9CBF-ABE1-CC58-DBC8CBDC638C}" dt="2022-06-12T18:18:37.499" v="32" actId="1076"/>
          <ac:cxnSpMkLst>
            <pc:docMk/>
            <pc:sldMk cId="2577384458" sldId="291"/>
            <ac:cxnSpMk id="8" creationId="{E0FEAFCB-AEA1-8E98-5719-1365023C0E79}"/>
          </ac:cxnSpMkLst>
        </pc:cxnChg>
      </pc:sldChg>
    </pc:docChg>
  </pc:docChgLst>
  <pc:docChgLst>
    <pc:chgData name="Utilizador Convidado" userId="S::urn:spo:anon#85206f8e89d700f6c6fd521444e2c7e44c2153e5de84503b8f7387b4bfe48104::" providerId="AD" clId="Web-{258D889F-3155-B332-E4D8-A4FBB8623F1D}"/>
    <pc:docChg chg="modSld">
      <pc:chgData name="Utilizador Convidado" userId="S::urn:spo:anon#85206f8e89d700f6c6fd521444e2c7e44c2153e5de84503b8f7387b4bfe48104::" providerId="AD" clId="Web-{258D889F-3155-B332-E4D8-A4FBB8623F1D}" dt="2022-06-12T16:59:30.762" v="19" actId="20577"/>
      <pc:docMkLst>
        <pc:docMk/>
      </pc:docMkLst>
      <pc:sldChg chg="modSp">
        <pc:chgData name="Utilizador Convidado" userId="S::urn:spo:anon#85206f8e89d700f6c6fd521444e2c7e44c2153e5de84503b8f7387b4bfe48104::" providerId="AD" clId="Web-{258D889F-3155-B332-E4D8-A4FBB8623F1D}" dt="2022-06-12T16:57:09.910" v="10" actId="14100"/>
        <pc:sldMkLst>
          <pc:docMk/>
          <pc:sldMk cId="0" sldId="257"/>
        </pc:sldMkLst>
        <pc:spChg chg="mod">
          <ac:chgData name="Utilizador Convidado" userId="S::urn:spo:anon#85206f8e89d700f6c6fd521444e2c7e44c2153e5de84503b8f7387b4bfe48104::" providerId="AD" clId="Web-{258D889F-3155-B332-E4D8-A4FBB8623F1D}" dt="2022-06-12T16:56:49.971" v="7" actId="1076"/>
          <ac:spMkLst>
            <pc:docMk/>
            <pc:sldMk cId="0" sldId="257"/>
            <ac:spMk id="32" creationId="{00000000-0000-0000-0000-000000000000}"/>
          </ac:spMkLst>
        </pc:spChg>
        <pc:spChg chg="mod">
          <ac:chgData name="Utilizador Convidado" userId="S::urn:spo:anon#85206f8e89d700f6c6fd521444e2c7e44c2153e5de84503b8f7387b4bfe48104::" providerId="AD" clId="Web-{258D889F-3155-B332-E4D8-A4FBB8623F1D}" dt="2022-06-12T16:56:58.222" v="9" actId="1076"/>
          <ac:spMkLst>
            <pc:docMk/>
            <pc:sldMk cId="0" sldId="257"/>
            <ac:spMk id="33" creationId="{00000000-0000-0000-0000-000000000000}"/>
          </ac:spMkLst>
        </pc:spChg>
        <pc:picChg chg="mod">
          <ac:chgData name="Utilizador Convidado" userId="S::urn:spo:anon#85206f8e89d700f6c6fd521444e2c7e44c2153e5de84503b8f7387b4bfe48104::" providerId="AD" clId="Web-{258D889F-3155-B332-E4D8-A4FBB8623F1D}" dt="2022-06-12T16:57:09.910" v="10" actId="14100"/>
          <ac:picMkLst>
            <pc:docMk/>
            <pc:sldMk cId="0" sldId="257"/>
            <ac:picMk id="7" creationId="{70C5DD27-A963-EFE1-B827-5A4501E2F5A3}"/>
          </ac:picMkLst>
        </pc:picChg>
      </pc:sldChg>
      <pc:sldChg chg="modSp modTransition">
        <pc:chgData name="Utilizador Convidado" userId="S::urn:spo:anon#85206f8e89d700f6c6fd521444e2c7e44c2153e5de84503b8f7387b4bfe48104::" providerId="AD" clId="Web-{258D889F-3155-B332-E4D8-A4FBB8623F1D}" dt="2022-06-12T16:59:30.762" v="19" actId="20577"/>
        <pc:sldMkLst>
          <pc:docMk/>
          <pc:sldMk cId="2031450697" sldId="289"/>
        </pc:sldMkLst>
        <pc:spChg chg="mod">
          <ac:chgData name="Utilizador Convidado" userId="S::urn:spo:anon#85206f8e89d700f6c6fd521444e2c7e44c2153e5de84503b8f7387b4bfe48104::" providerId="AD" clId="Web-{258D889F-3155-B332-E4D8-A4FBB8623F1D}" dt="2022-06-12T16:59:30.762" v="19" actId="20577"/>
          <ac:spMkLst>
            <pc:docMk/>
            <pc:sldMk cId="2031450697" sldId="289"/>
            <ac:spMk id="2" creationId="{0DC6E180-9C18-9139-B3D5-B394AF5421EB}"/>
          </ac:spMkLst>
        </pc:spChg>
      </pc:sldChg>
      <pc:sldChg chg="modSp">
        <pc:chgData name="Utilizador Convidado" userId="S::urn:spo:anon#85206f8e89d700f6c6fd521444e2c7e44c2153e5de84503b8f7387b4bfe48104::" providerId="AD" clId="Web-{258D889F-3155-B332-E4D8-A4FBB8623F1D}" dt="2022-06-12T16:59:11.323" v="15" actId="1076"/>
        <pc:sldMkLst>
          <pc:docMk/>
          <pc:sldMk cId="3449511227" sldId="290"/>
        </pc:sldMkLst>
        <pc:spChg chg="mod">
          <ac:chgData name="Utilizador Convidado" userId="S::urn:spo:anon#85206f8e89d700f6c6fd521444e2c7e44c2153e5de84503b8f7387b4bfe48104::" providerId="AD" clId="Web-{258D889F-3155-B332-E4D8-A4FBB8623F1D}" dt="2022-06-12T16:59:06.495" v="14" actId="1076"/>
          <ac:spMkLst>
            <pc:docMk/>
            <pc:sldMk cId="3449511227" sldId="290"/>
            <ac:spMk id="2" creationId="{4319864F-124C-F1A3-ECDB-A0DDDFC5C44F}"/>
          </ac:spMkLst>
        </pc:spChg>
        <pc:spChg chg="mod">
          <ac:chgData name="Utilizador Convidado" userId="S::urn:spo:anon#85206f8e89d700f6c6fd521444e2c7e44c2153e5de84503b8f7387b4bfe48104::" providerId="AD" clId="Web-{258D889F-3155-B332-E4D8-A4FBB8623F1D}" dt="2022-06-12T16:59:11.323" v="15" actId="1076"/>
          <ac:spMkLst>
            <pc:docMk/>
            <pc:sldMk cId="3449511227" sldId="290"/>
            <ac:spMk id="10" creationId="{92BE1005-A32A-3107-9BDA-0977D34C17C6}"/>
          </ac:spMkLst>
        </pc:spChg>
      </pc:sldChg>
      <pc:sldChg chg="modTransition">
        <pc:chgData name="Utilizador Convidado" userId="S::urn:spo:anon#85206f8e89d700f6c6fd521444e2c7e44c2153e5de84503b8f7387b4bfe48104::" providerId="AD" clId="Web-{258D889F-3155-B332-E4D8-A4FBB8623F1D}" dt="2022-06-12T16:56:26.954" v="3"/>
        <pc:sldMkLst>
          <pc:docMk/>
          <pc:sldMk cId="1049611091" sldId="293"/>
        </pc:sldMkLst>
      </pc:sldChg>
      <pc:sldChg chg="modTransition">
        <pc:chgData name="Utilizador Convidado" userId="S::urn:spo:anon#85206f8e89d700f6c6fd521444e2c7e44c2153e5de84503b8f7387b4bfe48104::" providerId="AD" clId="Web-{258D889F-3155-B332-E4D8-A4FBB8623F1D}" dt="2022-06-12T16:56:37.611" v="5"/>
        <pc:sldMkLst>
          <pc:docMk/>
          <pc:sldMk cId="2802964067" sldId="295"/>
        </pc:sldMkLst>
      </pc:sldChg>
    </pc:docChg>
  </pc:docChgLst>
  <pc:docChgLst>
    <pc:chgData name="Utilizador Convidado" userId="S::urn:spo:anon#85206f8e89d700f6c6fd521444e2c7e44c2153e5de84503b8f7387b4bfe48104::" providerId="AD" clId="Web-{E309BD11-43B8-7B6E-D518-3E4E8FCEEB43}"/>
    <pc:docChg chg="modSld">
      <pc:chgData name="Utilizador Convidado" userId="S::urn:spo:anon#85206f8e89d700f6c6fd521444e2c7e44c2153e5de84503b8f7387b4bfe48104::" providerId="AD" clId="Web-{E309BD11-43B8-7B6E-D518-3E4E8FCEEB43}" dt="2022-06-12T18:08:06.706" v="17"/>
      <pc:docMkLst>
        <pc:docMk/>
      </pc:docMkLst>
      <pc:sldChg chg="addSp delSp modSp">
        <pc:chgData name="Utilizador Convidado" userId="S::urn:spo:anon#85206f8e89d700f6c6fd521444e2c7e44c2153e5de84503b8f7387b4bfe48104::" providerId="AD" clId="Web-{E309BD11-43B8-7B6E-D518-3E4E8FCEEB43}" dt="2022-06-12T18:08:06.706" v="17"/>
        <pc:sldMkLst>
          <pc:docMk/>
          <pc:sldMk cId="1045153092" sldId="286"/>
        </pc:sldMkLst>
        <pc:spChg chg="mod">
          <ac:chgData name="Utilizador Convidado" userId="S::urn:spo:anon#85206f8e89d700f6c6fd521444e2c7e44c2153e5de84503b8f7387b4bfe48104::" providerId="AD" clId="Web-{E309BD11-43B8-7B6E-D518-3E4E8FCEEB43}" dt="2022-06-12T18:08:06.706" v="17"/>
          <ac:spMkLst>
            <pc:docMk/>
            <pc:sldMk cId="1045153092" sldId="286"/>
            <ac:spMk id="2" creationId="{BC1D4BA1-474F-B91F-ECE5-4C46E781ABDD}"/>
          </ac:spMkLst>
        </pc:spChg>
        <pc:spChg chg="mod">
          <ac:chgData name="Utilizador Convidado" userId="S::urn:spo:anon#85206f8e89d700f6c6fd521444e2c7e44c2153e5de84503b8f7387b4bfe48104::" providerId="AD" clId="Web-{E309BD11-43B8-7B6E-D518-3E4E8FCEEB43}" dt="2022-06-12T18:08:02.284" v="14" actId="14100"/>
          <ac:spMkLst>
            <pc:docMk/>
            <pc:sldMk cId="1045153092" sldId="286"/>
            <ac:spMk id="52" creationId="{00000000-0000-0000-0000-000000000000}"/>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71" creationId="{46D6306C-ED4F-4AAE-B4A5-EEA6AFAD726E}"/>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73" creationId="{0EC5361D-F897-4856-B945-0455A365EB24}"/>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75" creationId="{4508C0C5-2268-42B5-B3C8-4D0899E05F8C}"/>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77" creationId="{141ACBDB-38F8-4B34-8183-BD95B4E55A62}"/>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79" creationId="{DE00DB52-3455-4E2F-867B-A6D0516E175B}"/>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81" creationId="{9E914C83-E0D8-4953-92D5-169D28CB43AE}"/>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83" creationId="{3512E083-F550-46AF-8490-767ECFD00CB7}"/>
          </ac:spMkLst>
        </pc:spChg>
        <pc:spChg chg="add del">
          <ac:chgData name="Utilizador Convidado" userId="S::urn:spo:anon#85206f8e89d700f6c6fd521444e2c7e44c2153e5de84503b8f7387b4bfe48104::" providerId="AD" clId="Web-{E309BD11-43B8-7B6E-D518-3E4E8FCEEB43}" dt="2022-06-12T18:07:19.361" v="1"/>
          <ac:spMkLst>
            <pc:docMk/>
            <pc:sldMk cId="1045153092" sldId="286"/>
            <ac:spMk id="88" creationId="{2EB492CD-616E-47F8-933B-5E2D952A0593}"/>
          </ac:spMkLst>
        </pc:spChg>
        <pc:spChg chg="add del">
          <ac:chgData name="Utilizador Convidado" userId="S::urn:spo:anon#85206f8e89d700f6c6fd521444e2c7e44c2153e5de84503b8f7387b4bfe48104::" providerId="AD" clId="Web-{E309BD11-43B8-7B6E-D518-3E4E8FCEEB43}" dt="2022-06-12T18:07:19.361" v="1"/>
          <ac:spMkLst>
            <pc:docMk/>
            <pc:sldMk cId="1045153092" sldId="286"/>
            <ac:spMk id="90" creationId="{59383CF9-23B5-4335-9B21-1791C4CF1C75}"/>
          </ac:spMkLst>
        </pc:spChg>
        <pc:spChg chg="add del">
          <ac:chgData name="Utilizador Convidado" userId="S::urn:spo:anon#85206f8e89d700f6c6fd521444e2c7e44c2153e5de84503b8f7387b4bfe48104::" providerId="AD" clId="Web-{E309BD11-43B8-7B6E-D518-3E4E8FCEEB43}" dt="2022-06-12T18:07:19.361" v="1"/>
          <ac:spMkLst>
            <pc:docMk/>
            <pc:sldMk cId="1045153092" sldId="286"/>
            <ac:spMk id="92" creationId="{0007FE00-9498-4706-B255-6437B0252C02}"/>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97" creationId="{B6FACB3C-9069-4791-BC5C-0DB7CD19B853}"/>
          </ac:spMkLst>
        </pc:spChg>
        <pc:spChg chg="add del">
          <ac:chgData name="Utilizador Convidado" userId="S::urn:spo:anon#85206f8e89d700f6c6fd521444e2c7e44c2153e5de84503b8f7387b4bfe48104::" providerId="AD" clId="Web-{E309BD11-43B8-7B6E-D518-3E4E8FCEEB43}" dt="2022-06-12T18:08:06.706" v="17"/>
          <ac:spMkLst>
            <pc:docMk/>
            <pc:sldMk cId="1045153092" sldId="286"/>
            <ac:spMk id="98" creationId="{71F2038E-D777-4B76-81DD-DD13EE91B9DD}"/>
          </ac:spMkLst>
        </pc:spChg>
        <pc:grpChg chg="add del">
          <ac:chgData name="Utilizador Convidado" userId="S::urn:spo:anon#85206f8e89d700f6c6fd521444e2c7e44c2153e5de84503b8f7387b4bfe48104::" providerId="AD" clId="Web-{E309BD11-43B8-7B6E-D518-3E4E8FCEEB43}" dt="2022-06-12T18:08:06.706" v="17"/>
          <ac:grpSpMkLst>
            <pc:docMk/>
            <pc:sldMk cId="1045153092" sldId="286"/>
            <ac:grpSpMk id="99" creationId="{DD354807-230F-4402-B1B9-F733A8F1F190}"/>
          </ac:grpSpMkLst>
        </pc:grpChg>
        <pc:graphicFrameChg chg="mod modGraphic">
          <ac:chgData name="Utilizador Convidado" userId="S::urn:spo:anon#85206f8e89d700f6c6fd521444e2c7e44c2153e5de84503b8f7387b4bfe48104::" providerId="AD" clId="Web-{E309BD11-43B8-7B6E-D518-3E4E8FCEEB43}" dt="2022-06-12T18:08:06.706" v="17"/>
          <ac:graphicFrameMkLst>
            <pc:docMk/>
            <pc:sldMk cId="1045153092" sldId="286"/>
            <ac:graphicFrameMk id="67" creationId="{639749D5-0AD3-7CF9-42A6-370D1BE9AD89}"/>
          </ac:graphicFrameMkLst>
        </pc:graphicFrameChg>
      </pc:sldChg>
    </pc:docChg>
  </pc:docChgLst>
  <pc:docChgLst>
    <pc:chgData name="Marta Oliveira" userId="S::marta.alex@ua.pt::2563537a-ccb6-4ee1-bf53-1221ceeae5ff" providerId="AD" clId="Web-{F2F6B376-EEE0-C8B3-43AE-DA7145C3A92A}"/>
    <pc:docChg chg="modSld">
      <pc:chgData name="Marta Oliveira" userId="S::marta.alex@ua.pt::2563537a-ccb6-4ee1-bf53-1221ceeae5ff" providerId="AD" clId="Web-{F2F6B376-EEE0-C8B3-43AE-DA7145C3A92A}" dt="2022-06-14T17:21:39.848" v="23" actId="1076"/>
      <pc:docMkLst>
        <pc:docMk/>
      </pc:docMkLst>
      <pc:sldChg chg="delSp modSp">
        <pc:chgData name="Marta Oliveira" userId="S::marta.alex@ua.pt::2563537a-ccb6-4ee1-bf53-1221ceeae5ff" providerId="AD" clId="Web-{F2F6B376-EEE0-C8B3-43AE-DA7145C3A92A}" dt="2022-06-14T17:21:39.848" v="23" actId="1076"/>
        <pc:sldMkLst>
          <pc:docMk/>
          <pc:sldMk cId="0" sldId="282"/>
        </pc:sldMkLst>
        <pc:spChg chg="mod">
          <ac:chgData name="Marta Oliveira" userId="S::marta.alex@ua.pt::2563537a-ccb6-4ee1-bf53-1221ceeae5ff" providerId="AD" clId="Web-{F2F6B376-EEE0-C8B3-43AE-DA7145C3A92A}" dt="2022-06-14T17:21:39.848" v="23" actId="1076"/>
          <ac:spMkLst>
            <pc:docMk/>
            <pc:sldMk cId="0" sldId="282"/>
            <ac:spMk id="2" creationId="{00000000-0000-0000-0000-000000000000}"/>
          </ac:spMkLst>
        </pc:spChg>
        <pc:spChg chg="del mod">
          <ac:chgData name="Marta Oliveira" userId="S::marta.alex@ua.pt::2563537a-ccb6-4ee1-bf53-1221ceeae5ff" providerId="AD" clId="Web-{F2F6B376-EEE0-C8B3-43AE-DA7145C3A92A}" dt="2022-06-14T17:20:53.035" v="13"/>
          <ac:spMkLst>
            <pc:docMk/>
            <pc:sldMk cId="0" sldId="282"/>
            <ac:spMk id="35" creationId="{816C75B1-BAB3-9464-93FD-4CB906400109}"/>
          </ac:spMkLst>
        </pc:spChg>
      </pc:sldChg>
      <pc:sldChg chg="addSp delSp modSp delAnim">
        <pc:chgData name="Marta Oliveira" userId="S::marta.alex@ua.pt::2563537a-ccb6-4ee1-bf53-1221ceeae5ff" providerId="AD" clId="Web-{F2F6B376-EEE0-C8B3-43AE-DA7145C3A92A}" dt="2022-06-14T17:18:10.765" v="11"/>
        <pc:sldMkLst>
          <pc:docMk/>
          <pc:sldMk cId="133174048" sldId="292"/>
        </pc:sldMkLst>
        <pc:spChg chg="mod ord">
          <ac:chgData name="Marta Oliveira" userId="S::marta.alex@ua.pt::2563537a-ccb6-4ee1-bf53-1221ceeae5ff" providerId="AD" clId="Web-{F2F6B376-EEE0-C8B3-43AE-DA7145C3A92A}" dt="2022-06-14T17:18:10.765" v="11"/>
          <ac:spMkLst>
            <pc:docMk/>
            <pc:sldMk cId="133174048" sldId="292"/>
            <ac:spMk id="69" creationId="{00000000-0000-0000-0000-000000000000}"/>
          </ac:spMkLst>
        </pc:spChg>
        <pc:spChg chg="add">
          <ac:chgData name="Marta Oliveira" userId="S::marta.alex@ua.pt::2563537a-ccb6-4ee1-bf53-1221ceeae5ff" providerId="AD" clId="Web-{F2F6B376-EEE0-C8B3-43AE-DA7145C3A92A}" dt="2022-06-14T17:18:10.765" v="11"/>
          <ac:spMkLst>
            <pc:docMk/>
            <pc:sldMk cId="133174048" sldId="292"/>
            <ac:spMk id="71" creationId="{37C89E4B-3C9F-44B9-8B86-D9E3D112D8EC}"/>
          </ac:spMkLst>
        </pc:spChg>
        <pc:picChg chg="mod">
          <ac:chgData name="Marta Oliveira" userId="S::marta.alex@ua.pt::2563537a-ccb6-4ee1-bf53-1221ceeae5ff" providerId="AD" clId="Web-{F2F6B376-EEE0-C8B3-43AE-DA7145C3A92A}" dt="2022-06-14T17:18:10.765" v="11"/>
          <ac:picMkLst>
            <pc:docMk/>
            <pc:sldMk cId="133174048" sldId="292"/>
            <ac:picMk id="2" creationId="{BD2E9428-BED1-00C3-0459-4F15785D4DEC}"/>
          </ac:picMkLst>
        </pc:picChg>
        <pc:picChg chg="del">
          <ac:chgData name="Marta Oliveira" userId="S::marta.alex@ua.pt::2563537a-ccb6-4ee1-bf53-1221ceeae5ff" providerId="AD" clId="Web-{F2F6B376-EEE0-C8B3-43AE-DA7145C3A92A}" dt="2022-06-14T17:17:29.999" v="4"/>
          <ac:picMkLst>
            <pc:docMk/>
            <pc:sldMk cId="133174048" sldId="292"/>
            <ac:picMk id="3" creationId="{C77F4E7A-BC30-6E76-A85C-748245A599B3}"/>
          </ac:picMkLst>
        </pc:picChg>
        <pc:cxnChg chg="add">
          <ac:chgData name="Marta Oliveira" userId="S::marta.alex@ua.pt::2563537a-ccb6-4ee1-bf53-1221ceeae5ff" providerId="AD" clId="Web-{F2F6B376-EEE0-C8B3-43AE-DA7145C3A92A}" dt="2022-06-14T17:18:10.765" v="11"/>
          <ac:cxnSpMkLst>
            <pc:docMk/>
            <pc:sldMk cId="133174048" sldId="292"/>
            <ac:cxnSpMk id="72" creationId="{AA2EAA10-076F-46BD-8F0F-B9A2FB77A85C}"/>
          </ac:cxnSpMkLst>
        </pc:cxnChg>
        <pc:cxnChg chg="add">
          <ac:chgData name="Marta Oliveira" userId="S::marta.alex@ua.pt::2563537a-ccb6-4ee1-bf53-1221ceeae5ff" providerId="AD" clId="Web-{F2F6B376-EEE0-C8B3-43AE-DA7145C3A92A}" dt="2022-06-14T17:18:10.765" v="11"/>
          <ac:cxnSpMkLst>
            <pc:docMk/>
            <pc:sldMk cId="133174048" sldId="292"/>
            <ac:cxnSpMk id="73" creationId="{D891E407-403B-4764-86C9-33A56D3BCAA3}"/>
          </ac:cxnSpMkLst>
        </pc:cxnChg>
      </pc:sldChg>
    </pc:docChg>
  </pc:docChgLst>
  <pc:docChgLst>
    <pc:chgData name="Ruben Castelhano" userId="S::rubencastelhano@ua.pt::cb8b368a-5245-4fec-9ce5-c873b2bb1c7c" providerId="AD" clId="Web-{6682A97B-A9C6-4EA3-B484-4FC3212FD33A}"/>
    <pc:docChg chg="addSld modSld sldOrd">
      <pc:chgData name="Ruben Castelhano" userId="S::rubencastelhano@ua.pt::cb8b368a-5245-4fec-9ce5-c873b2bb1c7c" providerId="AD" clId="Web-{6682A97B-A9C6-4EA3-B484-4FC3212FD33A}" dt="2022-06-12T18:53:33.296" v="60" actId="20577"/>
      <pc:docMkLst>
        <pc:docMk/>
      </pc:docMkLst>
      <pc:sldChg chg="modSp add ord replId">
        <pc:chgData name="Ruben Castelhano" userId="S::rubencastelhano@ua.pt::cb8b368a-5245-4fec-9ce5-c873b2bb1c7c" providerId="AD" clId="Web-{6682A97B-A9C6-4EA3-B484-4FC3212FD33A}" dt="2022-06-12T18:51:00.963" v="29" actId="20577"/>
        <pc:sldMkLst>
          <pc:docMk/>
          <pc:sldMk cId="292225346" sldId="296"/>
        </pc:sldMkLst>
        <pc:spChg chg="mod">
          <ac:chgData name="Ruben Castelhano" userId="S::rubencastelhano@ua.pt::cb8b368a-5245-4fec-9ce5-c873b2bb1c7c" providerId="AD" clId="Web-{6682A97B-A9C6-4EA3-B484-4FC3212FD33A}" dt="2022-06-12T18:51:00.963" v="29" actId="20577"/>
          <ac:spMkLst>
            <pc:docMk/>
            <pc:sldMk cId="292225346" sldId="296"/>
            <ac:spMk id="6" creationId="{82103D4C-4437-8E91-4474-75754AC2816E}"/>
          </ac:spMkLst>
        </pc:spChg>
        <pc:spChg chg="mod">
          <ac:chgData name="Ruben Castelhano" userId="S::rubencastelhano@ua.pt::cb8b368a-5245-4fec-9ce5-c873b2bb1c7c" providerId="AD" clId="Web-{6682A97B-A9C6-4EA3-B484-4FC3212FD33A}" dt="2022-06-12T18:49:34.226" v="3" actId="20577"/>
          <ac:spMkLst>
            <pc:docMk/>
            <pc:sldMk cId="292225346" sldId="296"/>
            <ac:spMk id="7" creationId="{EDAD4317-7A59-F265-0ADB-FD99EE13C002}"/>
          </ac:spMkLst>
        </pc:spChg>
      </pc:sldChg>
      <pc:sldChg chg="modSp add ord replId">
        <pc:chgData name="Ruben Castelhano" userId="S::rubencastelhano@ua.pt::cb8b368a-5245-4fec-9ce5-c873b2bb1c7c" providerId="AD" clId="Web-{6682A97B-A9C6-4EA3-B484-4FC3212FD33A}" dt="2022-06-12T18:51:13.182" v="39" actId="20577"/>
        <pc:sldMkLst>
          <pc:docMk/>
          <pc:sldMk cId="839774369" sldId="297"/>
        </pc:sldMkLst>
        <pc:spChg chg="mod">
          <ac:chgData name="Ruben Castelhano" userId="S::rubencastelhano@ua.pt::cb8b368a-5245-4fec-9ce5-c873b2bb1c7c" providerId="AD" clId="Web-{6682A97B-A9C6-4EA3-B484-4FC3212FD33A}" dt="2022-06-12T18:51:13.182" v="39" actId="20577"/>
          <ac:spMkLst>
            <pc:docMk/>
            <pc:sldMk cId="839774369" sldId="297"/>
            <ac:spMk id="69" creationId="{00000000-0000-0000-0000-000000000000}"/>
          </ac:spMkLst>
        </pc:spChg>
      </pc:sldChg>
      <pc:sldChg chg="modSp add replId">
        <pc:chgData name="Ruben Castelhano" userId="S::rubencastelhano@ua.pt::cb8b368a-5245-4fec-9ce5-c873b2bb1c7c" providerId="AD" clId="Web-{6682A97B-A9C6-4EA3-B484-4FC3212FD33A}" dt="2022-06-12T18:53:33.296" v="60" actId="20577"/>
        <pc:sldMkLst>
          <pc:docMk/>
          <pc:sldMk cId="2579761937" sldId="298"/>
        </pc:sldMkLst>
        <pc:spChg chg="mod">
          <ac:chgData name="Ruben Castelhano" userId="S::rubencastelhano@ua.pt::cb8b368a-5245-4fec-9ce5-c873b2bb1c7c" providerId="AD" clId="Web-{6682A97B-A9C6-4EA3-B484-4FC3212FD33A}" dt="2022-06-12T18:53:33.296" v="60" actId="20577"/>
          <ac:spMkLst>
            <pc:docMk/>
            <pc:sldMk cId="2579761937" sldId="298"/>
            <ac:spMk id="69" creationId="{00000000-0000-0000-0000-000000000000}"/>
          </ac:spMkLst>
        </pc:spChg>
      </pc:sldChg>
    </pc:docChg>
  </pc:docChgLst>
  <pc:docChgLst>
    <pc:chgData name="Utilizador Convidado" userId="S::urn:spo:anon#85206f8e89d700f6c6fd521444e2c7e44c2153e5de84503b8f7387b4bfe48104::" providerId="AD" clId="Web-{DED587AD-B503-B099-092C-B470053B263E}"/>
    <pc:docChg chg="addSld modSld sldOrd">
      <pc:chgData name="Utilizador Convidado" userId="S::urn:spo:anon#85206f8e89d700f6c6fd521444e2c7e44c2153e5de84503b8f7387b4bfe48104::" providerId="AD" clId="Web-{DED587AD-B503-B099-092C-B470053B263E}" dt="2022-06-13T16:11:03.205" v="71" actId="20577"/>
      <pc:docMkLst>
        <pc:docMk/>
      </pc:docMkLst>
      <pc:sldChg chg="modSp">
        <pc:chgData name="Utilizador Convidado" userId="S::urn:spo:anon#85206f8e89d700f6c6fd521444e2c7e44c2153e5de84503b8f7387b4bfe48104::" providerId="AD" clId="Web-{DED587AD-B503-B099-092C-B470053B263E}" dt="2022-06-13T15:25:30.858" v="14" actId="1076"/>
        <pc:sldMkLst>
          <pc:docMk/>
          <pc:sldMk cId="0" sldId="282"/>
        </pc:sldMkLst>
        <pc:spChg chg="mod">
          <ac:chgData name="Utilizador Convidado" userId="S::urn:spo:anon#85206f8e89d700f6c6fd521444e2c7e44c2153e5de84503b8f7387b4bfe48104::" providerId="AD" clId="Web-{DED587AD-B503-B099-092C-B470053B263E}" dt="2022-06-13T15:25:19.702" v="13" actId="1076"/>
          <ac:spMkLst>
            <pc:docMk/>
            <pc:sldMk cId="0" sldId="282"/>
            <ac:spMk id="2" creationId="{00000000-0000-0000-0000-000000000000}"/>
          </ac:spMkLst>
        </pc:spChg>
        <pc:spChg chg="mod">
          <ac:chgData name="Utilizador Convidado" userId="S::urn:spo:anon#85206f8e89d700f6c6fd521444e2c7e44c2153e5de84503b8f7387b4bfe48104::" providerId="AD" clId="Web-{DED587AD-B503-B099-092C-B470053B263E}" dt="2022-06-13T15:24:28.997" v="5" actId="1076"/>
          <ac:spMkLst>
            <pc:docMk/>
            <pc:sldMk cId="0" sldId="282"/>
            <ac:spMk id="20" creationId="{DA42FD38-2D57-663C-87B4-F79E1008C6CD}"/>
          </ac:spMkLst>
        </pc:spChg>
        <pc:spChg chg="mod">
          <ac:chgData name="Utilizador Convidado" userId="S::urn:spo:anon#85206f8e89d700f6c6fd521444e2c7e44c2153e5de84503b8f7387b4bfe48104::" providerId="AD" clId="Web-{DED587AD-B503-B099-092C-B470053B263E}" dt="2022-06-13T15:25:30.858" v="14" actId="1076"/>
          <ac:spMkLst>
            <pc:docMk/>
            <pc:sldMk cId="0" sldId="282"/>
            <ac:spMk id="34" creationId="{2705D10D-764A-7306-C351-D35FB52F8C49}"/>
          </ac:spMkLst>
        </pc:spChg>
        <pc:spChg chg="mod">
          <ac:chgData name="Utilizador Convidado" userId="S::urn:spo:anon#85206f8e89d700f6c6fd521444e2c7e44c2153e5de84503b8f7387b4bfe48104::" providerId="AD" clId="Web-{DED587AD-B503-B099-092C-B470053B263E}" dt="2022-06-13T15:25:15.592" v="12" actId="1076"/>
          <ac:spMkLst>
            <pc:docMk/>
            <pc:sldMk cId="0" sldId="282"/>
            <ac:spMk id="35" creationId="{816C75B1-BAB3-9464-93FD-4CB906400109}"/>
          </ac:spMkLst>
        </pc:spChg>
      </pc:sldChg>
      <pc:sldChg chg="modSp">
        <pc:chgData name="Utilizador Convidado" userId="S::urn:spo:anon#85206f8e89d700f6c6fd521444e2c7e44c2153e5de84503b8f7387b4bfe48104::" providerId="AD" clId="Web-{DED587AD-B503-B099-092C-B470053B263E}" dt="2022-06-13T15:23:46.433" v="2" actId="1076"/>
        <pc:sldMkLst>
          <pc:docMk/>
          <pc:sldMk cId="2031450697" sldId="289"/>
        </pc:sldMkLst>
        <pc:spChg chg="mod">
          <ac:chgData name="Utilizador Convidado" userId="S::urn:spo:anon#85206f8e89d700f6c6fd521444e2c7e44c2153e5de84503b8f7387b4bfe48104::" providerId="AD" clId="Web-{DED587AD-B503-B099-092C-B470053B263E}" dt="2022-06-13T15:23:32.417" v="0" actId="14100"/>
          <ac:spMkLst>
            <pc:docMk/>
            <pc:sldMk cId="2031450697" sldId="289"/>
            <ac:spMk id="2" creationId="{0DC6E180-9C18-9139-B3D5-B394AF5421EB}"/>
          </ac:spMkLst>
        </pc:spChg>
        <pc:picChg chg="mod">
          <ac:chgData name="Utilizador Convidado" userId="S::urn:spo:anon#85206f8e89d700f6c6fd521444e2c7e44c2153e5de84503b8f7387b4bfe48104::" providerId="AD" clId="Web-{DED587AD-B503-B099-092C-B470053B263E}" dt="2022-06-13T15:23:46.433" v="2" actId="1076"/>
          <ac:picMkLst>
            <pc:docMk/>
            <pc:sldMk cId="2031450697" sldId="289"/>
            <ac:picMk id="4" creationId="{4EBD333F-3B26-B18D-E423-36FCA422A3F0}"/>
          </ac:picMkLst>
        </pc:picChg>
      </pc:sldChg>
      <pc:sldChg chg="addSp delSp modSp add ord replId delAnim">
        <pc:chgData name="Utilizador Convidado" userId="S::urn:spo:anon#85206f8e89d700f6c6fd521444e2c7e44c2153e5de84503b8f7387b4bfe48104::" providerId="AD" clId="Web-{DED587AD-B503-B099-092C-B470053B263E}" dt="2022-06-13T16:11:03.205" v="71" actId="20577"/>
        <pc:sldMkLst>
          <pc:docMk/>
          <pc:sldMk cId="2899842408" sldId="301"/>
        </pc:sldMkLst>
        <pc:spChg chg="add mod">
          <ac:chgData name="Utilizador Convidado" userId="S::urn:spo:anon#85206f8e89d700f6c6fd521444e2c7e44c2153e5de84503b8f7387b4bfe48104::" providerId="AD" clId="Web-{DED587AD-B503-B099-092C-B470053B263E}" dt="2022-06-13T16:00:58.486" v="46" actId="20577"/>
          <ac:spMkLst>
            <pc:docMk/>
            <pc:sldMk cId="2899842408" sldId="301"/>
            <ac:spMk id="6" creationId="{F0B26B46-293F-4693-8949-30F705E19280}"/>
          </ac:spMkLst>
        </pc:spChg>
        <pc:spChg chg="add mod">
          <ac:chgData name="Utilizador Convidado" userId="S::urn:spo:anon#85206f8e89d700f6c6fd521444e2c7e44c2153e5de84503b8f7387b4bfe48104::" providerId="AD" clId="Web-{DED587AD-B503-B099-092C-B470053B263E}" dt="2022-06-13T16:11:03.205" v="71" actId="20577"/>
          <ac:spMkLst>
            <pc:docMk/>
            <pc:sldMk cId="2899842408" sldId="301"/>
            <ac:spMk id="7" creationId="{4FBACEF3-29A0-8A71-19FB-45ABC1BC26F4}"/>
          </ac:spMkLst>
        </pc:spChg>
        <pc:spChg chg="mod">
          <ac:chgData name="Utilizador Convidado" userId="S::urn:spo:anon#85206f8e89d700f6c6fd521444e2c7e44c2153e5de84503b8f7387b4bfe48104::" providerId="AD" clId="Web-{DED587AD-B503-B099-092C-B470053B263E}" dt="2022-06-13T15:53:49.162" v="41" actId="1076"/>
          <ac:spMkLst>
            <pc:docMk/>
            <pc:sldMk cId="2899842408" sldId="301"/>
            <ac:spMk id="69" creationId="{00000000-0000-0000-0000-000000000000}"/>
          </ac:spMkLst>
        </pc:spChg>
        <pc:spChg chg="add">
          <ac:chgData name="Utilizador Convidado" userId="S::urn:spo:anon#85206f8e89d700f6c6fd521444e2c7e44c2153e5de84503b8f7387b4bfe48104::" providerId="AD" clId="Web-{DED587AD-B503-B099-092C-B470053B263E}" dt="2022-06-13T15:53:30.943" v="35"/>
          <ac:spMkLst>
            <pc:docMk/>
            <pc:sldMk cId="2899842408" sldId="301"/>
            <ac:spMk id="74" creationId="{1ED8053C-AF28-403A-90F2-67A100EDECE4}"/>
          </ac:spMkLst>
        </pc:spChg>
        <pc:spChg chg="add">
          <ac:chgData name="Utilizador Convidado" userId="S::urn:spo:anon#85206f8e89d700f6c6fd521444e2c7e44c2153e5de84503b8f7387b4bfe48104::" providerId="AD" clId="Web-{DED587AD-B503-B099-092C-B470053B263E}" dt="2022-06-13T15:53:30.943" v="35"/>
          <ac:spMkLst>
            <pc:docMk/>
            <pc:sldMk cId="2899842408" sldId="301"/>
            <ac:spMk id="76" creationId="{10BCDCE7-03A4-438B-9B4A-0F5E37C4C1AF}"/>
          </ac:spMkLst>
        </pc:spChg>
        <pc:picChg chg="del">
          <ac:chgData name="Utilizador Convidado" userId="S::urn:spo:anon#85206f8e89d700f6c6fd521444e2c7e44c2153e5de84503b8f7387b4bfe48104::" providerId="AD" clId="Web-{DED587AD-B503-B099-092C-B470053B263E}" dt="2022-06-13T15:51:19.080" v="25"/>
          <ac:picMkLst>
            <pc:docMk/>
            <pc:sldMk cId="2899842408" sldId="301"/>
            <ac:picMk id="2" creationId="{BD2E9428-BED1-00C3-0459-4F15785D4DEC}"/>
          </ac:picMkLst>
        </pc:picChg>
        <pc:picChg chg="del">
          <ac:chgData name="Utilizador Convidado" userId="S::urn:spo:anon#85206f8e89d700f6c6fd521444e2c7e44c2153e5de84503b8f7387b4bfe48104::" providerId="AD" clId="Web-{DED587AD-B503-B099-092C-B470053B263E}" dt="2022-06-13T15:51:18.424" v="24"/>
          <ac:picMkLst>
            <pc:docMk/>
            <pc:sldMk cId="2899842408" sldId="301"/>
            <ac:picMk id="3" creationId="{C77F4E7A-BC30-6E76-A85C-748245A599B3}"/>
          </ac:picMkLst>
        </pc:picChg>
        <pc:picChg chg="add mod ord">
          <ac:chgData name="Utilizador Convidado" userId="S::urn:spo:anon#85206f8e89d700f6c6fd521444e2c7e44c2153e5de84503b8f7387b4bfe48104::" providerId="AD" clId="Web-{DED587AD-B503-B099-092C-B470053B263E}" dt="2022-06-13T16:10:54.065" v="66" actId="14100"/>
          <ac:picMkLst>
            <pc:docMk/>
            <pc:sldMk cId="2899842408" sldId="301"/>
            <ac:picMk id="4" creationId="{204A42B0-82C6-55E3-5963-F4C01D8437E8}"/>
          </ac:picMkLst>
        </pc:picChg>
        <pc:picChg chg="add mod ord">
          <ac:chgData name="Utilizador Convidado" userId="S::urn:spo:anon#85206f8e89d700f6c6fd521444e2c7e44c2153e5de84503b8f7387b4bfe48104::" providerId="AD" clId="Web-{DED587AD-B503-B099-092C-B470053B263E}" dt="2022-06-13T16:02:53.677" v="65" actId="1076"/>
          <ac:picMkLst>
            <pc:docMk/>
            <pc:sldMk cId="2899842408" sldId="301"/>
            <ac:picMk id="5" creationId="{F28BE9FA-1B95-3B3E-2E6A-16A83C66139A}"/>
          </ac:picMkLst>
        </pc:picChg>
      </pc:sldChg>
    </pc:docChg>
  </pc:docChgLst>
  <pc:docChgLst>
    <pc:chgData name="Marta Oliveira" userId="S::marta.alex@ua.pt::2563537a-ccb6-4ee1-bf53-1221ceeae5ff" providerId="AD" clId="Web-{9D567B5B-1198-B266-A818-99ED08F20C84}"/>
    <pc:docChg chg="modSld">
      <pc:chgData name="Marta Oliveira" userId="S::marta.alex@ua.pt::2563537a-ccb6-4ee1-bf53-1221ceeae5ff" providerId="AD" clId="Web-{9D567B5B-1198-B266-A818-99ED08F20C84}" dt="2022-06-14T21:11:31.551" v="31"/>
      <pc:docMkLst>
        <pc:docMk/>
      </pc:docMkLst>
      <pc:sldChg chg="modNotes">
        <pc:chgData name="Marta Oliveira" userId="S::marta.alex@ua.pt::2563537a-ccb6-4ee1-bf53-1221ceeae5ff" providerId="AD" clId="Web-{9D567B5B-1198-B266-A818-99ED08F20C84}" dt="2022-06-14T21:09:26.090" v="1"/>
        <pc:sldMkLst>
          <pc:docMk/>
          <pc:sldMk cId="409924344" sldId="284"/>
        </pc:sldMkLst>
      </pc:sldChg>
      <pc:sldChg chg="modNotes">
        <pc:chgData name="Marta Oliveira" userId="S::marta.alex@ua.pt::2563537a-ccb6-4ee1-bf53-1221ceeae5ff" providerId="AD" clId="Web-{9D567B5B-1198-B266-A818-99ED08F20C84}" dt="2022-06-14T21:09:32.059" v="2"/>
        <pc:sldMkLst>
          <pc:docMk/>
          <pc:sldMk cId="2802964067" sldId="295"/>
        </pc:sldMkLst>
      </pc:sldChg>
      <pc:sldChg chg="modNotes">
        <pc:chgData name="Marta Oliveira" userId="S::marta.alex@ua.pt::2563537a-ccb6-4ee1-bf53-1221ceeae5ff" providerId="AD" clId="Web-{9D567B5B-1198-B266-A818-99ED08F20C84}" dt="2022-06-14T21:11:31.551" v="31"/>
        <pc:sldMkLst>
          <pc:docMk/>
          <pc:sldMk cId="2899842408" sldId="301"/>
        </pc:sldMkLst>
      </pc:sldChg>
    </pc:docChg>
  </pc:docChgLst>
  <pc:docChgLst>
    <pc:chgData name="Bruno Silva" userId="S::brunosilva16@ua.pt::0d1494a3-96ca-451b-bd8f-2002e1acec79" providerId="AD" clId="Web-{8E64D8E8-12F6-4138-3D25-AAD97838B306}"/>
    <pc:docChg chg="modSld">
      <pc:chgData name="Bruno Silva" userId="S::brunosilva16@ua.pt::0d1494a3-96ca-451b-bd8f-2002e1acec79" providerId="AD" clId="Web-{8E64D8E8-12F6-4138-3D25-AAD97838B306}" dt="2022-06-14T22:36:06.348" v="4"/>
      <pc:docMkLst>
        <pc:docMk/>
      </pc:docMkLst>
      <pc:sldChg chg="modNotes">
        <pc:chgData name="Bruno Silva" userId="S::brunosilva16@ua.pt::0d1494a3-96ca-451b-bd8f-2002e1acec79" providerId="AD" clId="Web-{8E64D8E8-12F6-4138-3D25-AAD97838B306}" dt="2022-06-14T22:35:29.300" v="1"/>
        <pc:sldMkLst>
          <pc:docMk/>
          <pc:sldMk cId="3868020577" sldId="283"/>
        </pc:sldMkLst>
      </pc:sldChg>
      <pc:sldChg chg="modNotes">
        <pc:chgData name="Bruno Silva" userId="S::brunosilva16@ua.pt::0d1494a3-96ca-451b-bd8f-2002e1acec79" providerId="AD" clId="Web-{8E64D8E8-12F6-4138-3D25-AAD97838B306}" dt="2022-06-14T22:36:02.364" v="3"/>
        <pc:sldMkLst>
          <pc:docMk/>
          <pc:sldMk cId="2899842408" sldId="301"/>
        </pc:sldMkLst>
      </pc:sldChg>
      <pc:sldChg chg="modNotes">
        <pc:chgData name="Bruno Silva" userId="S::brunosilva16@ua.pt::0d1494a3-96ca-451b-bd8f-2002e1acec79" providerId="AD" clId="Web-{8E64D8E8-12F6-4138-3D25-AAD97838B306}" dt="2022-06-14T22:36:06.348" v="4"/>
        <pc:sldMkLst>
          <pc:docMk/>
          <pc:sldMk cId="2761589566" sldId="302"/>
        </pc:sldMkLst>
      </pc:sldChg>
    </pc:docChg>
  </pc:docChgLst>
  <pc:docChgLst>
    <pc:chgData name="Guest User" userId="S::urn:spo:anon#62979873cb8b258d55285574f12226bb6cbfd5642e819bb78e33f58ee8266604::" providerId="AD" clId="Web-{0DCCB35C-DADC-4FA9-9197-2C09DB2ADC50}"/>
    <pc:docChg chg="modSld">
      <pc:chgData name="Guest User" userId="S::urn:spo:anon#62979873cb8b258d55285574f12226bb6cbfd5642e819bb78e33f58ee8266604::" providerId="AD" clId="Web-{0DCCB35C-DADC-4FA9-9197-2C09DB2ADC50}" dt="2022-06-09T17:42:35.042" v="12" actId="1076"/>
      <pc:docMkLst>
        <pc:docMk/>
      </pc:docMkLst>
      <pc:sldChg chg="addSp modSp">
        <pc:chgData name="Guest User" userId="S::urn:spo:anon#62979873cb8b258d55285574f12226bb6cbfd5642e819bb78e33f58ee8266604::" providerId="AD" clId="Web-{0DCCB35C-DADC-4FA9-9197-2C09DB2ADC50}" dt="2022-06-09T17:42:35.042" v="12" actId="1076"/>
        <pc:sldMkLst>
          <pc:docMk/>
          <pc:sldMk cId="0" sldId="262"/>
        </pc:sldMkLst>
        <pc:picChg chg="add mod">
          <ac:chgData name="Guest User" userId="S::urn:spo:anon#62979873cb8b258d55285574f12226bb6cbfd5642e819bb78e33f58ee8266604::" providerId="AD" clId="Web-{0DCCB35C-DADC-4FA9-9197-2C09DB2ADC50}" dt="2022-06-09T17:42:31.370" v="9" actId="1076"/>
          <ac:picMkLst>
            <pc:docMk/>
            <pc:sldMk cId="0" sldId="262"/>
            <ac:picMk id="3" creationId="{BFF29024-CDF3-4447-A431-BFE7460EBCB1}"/>
          </ac:picMkLst>
        </pc:picChg>
        <pc:picChg chg="add mod">
          <ac:chgData name="Guest User" userId="S::urn:spo:anon#62979873cb8b258d55285574f12226bb6cbfd5642e819bb78e33f58ee8266604::" providerId="AD" clId="Web-{0DCCB35C-DADC-4FA9-9197-2C09DB2ADC50}" dt="2022-06-09T17:42:35.042" v="12" actId="1076"/>
          <ac:picMkLst>
            <pc:docMk/>
            <pc:sldMk cId="0" sldId="262"/>
            <ac:picMk id="4" creationId="{54BA7562-6B1F-9B18-E544-62ACB8455032}"/>
          </ac:picMkLst>
        </pc:picChg>
      </pc:sldChg>
    </pc:docChg>
  </pc:docChgLst>
  <pc:docChgLst>
    <pc:chgData name="Marta Oliveira" userId="S::marta.alex@ua.pt::2563537a-ccb6-4ee1-bf53-1221ceeae5ff" providerId="AD" clId="Web-{825F779C-C6CC-876C-1370-0EBB9D7FA15E}"/>
    <pc:docChg chg="addSld modSld sldOrd">
      <pc:chgData name="Marta Oliveira" userId="S::marta.alex@ua.pt::2563537a-ccb6-4ee1-bf53-1221ceeae5ff" providerId="AD" clId="Web-{825F779C-C6CC-876C-1370-0EBB9D7FA15E}" dt="2022-06-08T17:51:32.206" v="102" actId="20577"/>
      <pc:docMkLst>
        <pc:docMk/>
      </pc:docMkLst>
      <pc:sldChg chg="modSp">
        <pc:chgData name="Marta Oliveira" userId="S::marta.alex@ua.pt::2563537a-ccb6-4ee1-bf53-1221ceeae5ff" providerId="AD" clId="Web-{825F779C-C6CC-876C-1370-0EBB9D7FA15E}" dt="2022-06-08T17:29:30.766" v="2" actId="1076"/>
        <pc:sldMkLst>
          <pc:docMk/>
          <pc:sldMk cId="0" sldId="257"/>
        </pc:sldMkLst>
        <pc:cxnChg chg="mod">
          <ac:chgData name="Marta Oliveira" userId="S::marta.alex@ua.pt::2563537a-ccb6-4ee1-bf53-1221ceeae5ff" providerId="AD" clId="Web-{825F779C-C6CC-876C-1370-0EBB9D7FA15E}" dt="2022-06-08T17:29:30.766" v="2" actId="1076"/>
          <ac:cxnSpMkLst>
            <pc:docMk/>
            <pc:sldMk cId="0" sldId="257"/>
            <ac:cxnSpMk id="62" creationId="{00000000-0000-0000-0000-000000000000}"/>
          </ac:cxnSpMkLst>
        </pc:cxnChg>
      </pc:sldChg>
      <pc:sldChg chg="delSp modSp">
        <pc:chgData name="Marta Oliveira" userId="S::marta.alex@ua.pt::2563537a-ccb6-4ee1-bf53-1221ceeae5ff" providerId="AD" clId="Web-{825F779C-C6CC-876C-1370-0EBB9D7FA15E}" dt="2022-06-08T17:45:39.416" v="66" actId="20577"/>
        <pc:sldMkLst>
          <pc:docMk/>
          <pc:sldMk cId="0" sldId="259"/>
        </pc:sldMkLst>
        <pc:spChg chg="del">
          <ac:chgData name="Marta Oliveira" userId="S::marta.alex@ua.pt::2563537a-ccb6-4ee1-bf53-1221ceeae5ff" providerId="AD" clId="Web-{825F779C-C6CC-876C-1370-0EBB9D7FA15E}" dt="2022-06-08T17:09:43.465" v="0"/>
          <ac:spMkLst>
            <pc:docMk/>
            <pc:sldMk cId="0" sldId="259"/>
            <ac:spMk id="18" creationId="{00000000-0000-0000-0000-000000000000}"/>
          </ac:spMkLst>
        </pc:spChg>
        <pc:spChg chg="mod">
          <ac:chgData name="Marta Oliveira" userId="S::marta.alex@ua.pt::2563537a-ccb6-4ee1-bf53-1221ceeae5ff" providerId="AD" clId="Web-{825F779C-C6CC-876C-1370-0EBB9D7FA15E}" dt="2022-06-08T17:45:39.416" v="66" actId="20577"/>
          <ac:spMkLst>
            <pc:docMk/>
            <pc:sldMk cId="0" sldId="259"/>
            <ac:spMk id="20" creationId="{00000000-0000-0000-0000-000000000000}"/>
          </ac:spMkLst>
        </pc:spChg>
      </pc:sldChg>
      <pc:sldChg chg="modSp">
        <pc:chgData name="Marta Oliveira" userId="S::marta.alex@ua.pt::2563537a-ccb6-4ee1-bf53-1221ceeae5ff" providerId="AD" clId="Web-{825F779C-C6CC-876C-1370-0EBB9D7FA15E}" dt="2022-06-08T17:45:00.946" v="64" actId="20577"/>
        <pc:sldMkLst>
          <pc:docMk/>
          <pc:sldMk cId="0" sldId="260"/>
        </pc:sldMkLst>
        <pc:spChg chg="mod">
          <ac:chgData name="Marta Oliveira" userId="S::marta.alex@ua.pt::2563537a-ccb6-4ee1-bf53-1221ceeae5ff" providerId="AD" clId="Web-{825F779C-C6CC-876C-1370-0EBB9D7FA15E}" dt="2022-06-08T17:45:00.946" v="64" actId="20577"/>
          <ac:spMkLst>
            <pc:docMk/>
            <pc:sldMk cId="0" sldId="260"/>
            <ac:spMk id="10" creationId="{257326B9-B9F5-FDCC-01B9-EF0258D8EB49}"/>
          </ac:spMkLst>
        </pc:spChg>
      </pc:sldChg>
      <pc:sldChg chg="modSp">
        <pc:chgData name="Marta Oliveira" userId="S::marta.alex@ua.pt::2563537a-ccb6-4ee1-bf53-1221ceeae5ff" providerId="AD" clId="Web-{825F779C-C6CC-876C-1370-0EBB9D7FA15E}" dt="2022-06-08T17:51:24.050" v="98" actId="20577"/>
        <pc:sldMkLst>
          <pc:docMk/>
          <pc:sldMk cId="0" sldId="261"/>
        </pc:sldMkLst>
        <pc:spChg chg="mod">
          <ac:chgData name="Marta Oliveira" userId="S::marta.alex@ua.pt::2563537a-ccb6-4ee1-bf53-1221ceeae5ff" providerId="AD" clId="Web-{825F779C-C6CC-876C-1370-0EBB9D7FA15E}" dt="2022-06-08T17:51:19.409" v="95" actId="20577"/>
          <ac:spMkLst>
            <pc:docMk/>
            <pc:sldMk cId="0" sldId="261"/>
            <ac:spMk id="3" creationId="{B58EE271-3C7E-665C-F14C-A5728DAAD204}"/>
          </ac:spMkLst>
        </pc:spChg>
        <pc:spChg chg="mod">
          <ac:chgData name="Marta Oliveira" userId="S::marta.alex@ua.pt::2563537a-ccb6-4ee1-bf53-1221ceeae5ff" providerId="AD" clId="Web-{825F779C-C6CC-876C-1370-0EBB9D7FA15E}" dt="2022-06-08T17:51:24.050" v="98" actId="20577"/>
          <ac:spMkLst>
            <pc:docMk/>
            <pc:sldMk cId="0" sldId="261"/>
            <ac:spMk id="133" creationId="{8FD644EB-8F7E-27A2-1535-04730FB4968F}"/>
          </ac:spMkLst>
        </pc:spChg>
      </pc:sldChg>
      <pc:sldChg chg="addSp delSp modSp">
        <pc:chgData name="Marta Oliveira" userId="S::marta.alex@ua.pt::2563537a-ccb6-4ee1-bf53-1221ceeae5ff" providerId="AD" clId="Web-{825F779C-C6CC-876C-1370-0EBB9D7FA15E}" dt="2022-06-08T17:47:54.982" v="89" actId="1076"/>
        <pc:sldMkLst>
          <pc:docMk/>
          <pc:sldMk cId="0" sldId="282"/>
        </pc:sldMkLst>
        <pc:spChg chg="mod">
          <ac:chgData name="Marta Oliveira" userId="S::marta.alex@ua.pt::2563537a-ccb6-4ee1-bf53-1221ceeae5ff" providerId="AD" clId="Web-{825F779C-C6CC-876C-1370-0EBB9D7FA15E}" dt="2022-06-08T17:47:54.982" v="89" actId="1076"/>
          <ac:spMkLst>
            <pc:docMk/>
            <pc:sldMk cId="0" sldId="282"/>
            <ac:spMk id="2" creationId="{00000000-0000-0000-0000-000000000000}"/>
          </ac:spMkLst>
        </pc:spChg>
        <pc:spChg chg="mod">
          <ac:chgData name="Marta Oliveira" userId="S::marta.alex@ua.pt::2563537a-ccb6-4ee1-bf53-1221ceeae5ff" providerId="AD" clId="Web-{825F779C-C6CC-876C-1370-0EBB9D7FA15E}" dt="2022-06-08T17:47:44.263" v="83" actId="1076"/>
          <ac:spMkLst>
            <pc:docMk/>
            <pc:sldMk cId="0" sldId="282"/>
            <ac:spMk id="20" creationId="{DA42FD38-2D57-663C-87B4-F79E1008C6CD}"/>
          </ac:spMkLst>
        </pc:spChg>
        <pc:spChg chg="mod">
          <ac:chgData name="Marta Oliveira" userId="S::marta.alex@ua.pt::2563537a-ccb6-4ee1-bf53-1221ceeae5ff" providerId="AD" clId="Web-{825F779C-C6CC-876C-1370-0EBB9D7FA15E}" dt="2022-06-08T17:47:07.731" v="74" actId="20577"/>
          <ac:spMkLst>
            <pc:docMk/>
            <pc:sldMk cId="0" sldId="282"/>
            <ac:spMk id="35" creationId="{816C75B1-BAB3-9464-93FD-4CB906400109}"/>
          </ac:spMkLst>
        </pc:spChg>
        <pc:picChg chg="add mod ord">
          <ac:chgData name="Marta Oliveira" userId="S::marta.alex@ua.pt::2563537a-ccb6-4ee1-bf53-1221ceeae5ff" providerId="AD" clId="Web-{825F779C-C6CC-876C-1370-0EBB9D7FA15E}" dt="2022-06-08T17:47:01.887" v="73"/>
          <ac:picMkLst>
            <pc:docMk/>
            <pc:sldMk cId="0" sldId="282"/>
            <ac:picMk id="5" creationId="{C7BBA935-442F-5FFA-BD64-515E6A9196D6}"/>
          </ac:picMkLst>
        </pc:picChg>
        <pc:picChg chg="del">
          <ac:chgData name="Marta Oliveira" userId="S::marta.alex@ua.pt::2563537a-ccb6-4ee1-bf53-1221ceeae5ff" providerId="AD" clId="Web-{825F779C-C6CC-876C-1370-0EBB9D7FA15E}" dt="2022-06-08T17:46:45.871" v="67"/>
          <ac:picMkLst>
            <pc:docMk/>
            <pc:sldMk cId="0" sldId="282"/>
            <ac:picMk id="32" creationId="{8687C7AE-0039-2227-CF36-33FE0B4F7517}"/>
          </ac:picMkLst>
        </pc:picChg>
        <pc:cxnChg chg="del">
          <ac:chgData name="Marta Oliveira" userId="S::marta.alex@ua.pt::2563537a-ccb6-4ee1-bf53-1221ceeae5ff" providerId="AD" clId="Web-{825F779C-C6CC-876C-1370-0EBB9D7FA15E}" dt="2022-06-08T17:47:35.325" v="80"/>
          <ac:cxnSpMkLst>
            <pc:docMk/>
            <pc:sldMk cId="0" sldId="282"/>
            <ac:cxnSpMk id="62" creationId="{00000000-0000-0000-0000-000000000000}"/>
          </ac:cxnSpMkLst>
        </pc:cxnChg>
      </pc:sldChg>
      <pc:sldChg chg="modSp">
        <pc:chgData name="Marta Oliveira" userId="S::marta.alex@ua.pt::2563537a-ccb6-4ee1-bf53-1221ceeae5ff" providerId="AD" clId="Web-{825F779C-C6CC-876C-1370-0EBB9D7FA15E}" dt="2022-06-08T17:51:32.206" v="102" actId="20577"/>
        <pc:sldMkLst>
          <pc:docMk/>
          <pc:sldMk cId="3868020577" sldId="283"/>
        </pc:sldMkLst>
        <pc:spChg chg="mod">
          <ac:chgData name="Marta Oliveira" userId="S::marta.alex@ua.pt::2563537a-ccb6-4ee1-bf53-1221ceeae5ff" providerId="AD" clId="Web-{825F779C-C6CC-876C-1370-0EBB9D7FA15E}" dt="2022-06-08T17:51:29.065" v="100" actId="20577"/>
          <ac:spMkLst>
            <pc:docMk/>
            <pc:sldMk cId="3868020577" sldId="283"/>
            <ac:spMk id="3" creationId="{B58EE271-3C7E-665C-F14C-A5728DAAD204}"/>
          </ac:spMkLst>
        </pc:spChg>
        <pc:spChg chg="mod">
          <ac:chgData name="Marta Oliveira" userId="S::marta.alex@ua.pt::2563537a-ccb6-4ee1-bf53-1221ceeae5ff" providerId="AD" clId="Web-{825F779C-C6CC-876C-1370-0EBB9D7FA15E}" dt="2022-06-08T17:51:32.206" v="102" actId="20577"/>
          <ac:spMkLst>
            <pc:docMk/>
            <pc:sldMk cId="3868020577" sldId="283"/>
            <ac:spMk id="133" creationId="{8FD644EB-8F7E-27A2-1535-04730FB4968F}"/>
          </ac:spMkLst>
        </pc:spChg>
      </pc:sldChg>
      <pc:sldChg chg="addSp delSp modSp add ord replId">
        <pc:chgData name="Marta Oliveira" userId="S::marta.alex@ua.pt::2563537a-ccb6-4ee1-bf53-1221ceeae5ff" providerId="AD" clId="Web-{825F779C-C6CC-876C-1370-0EBB9D7FA15E}" dt="2022-06-08T17:44:39.821" v="40" actId="1076"/>
        <pc:sldMkLst>
          <pc:docMk/>
          <pc:sldMk cId="409924344" sldId="284"/>
        </pc:sldMkLst>
        <pc:spChg chg="add del mod">
          <ac:chgData name="Marta Oliveira" userId="S::marta.alex@ua.pt::2563537a-ccb6-4ee1-bf53-1221ceeae5ff" providerId="AD" clId="Web-{825F779C-C6CC-876C-1370-0EBB9D7FA15E}" dt="2022-06-08T17:43:06.740" v="25"/>
          <ac:spMkLst>
            <pc:docMk/>
            <pc:sldMk cId="409924344" sldId="284"/>
            <ac:spMk id="2" creationId="{286EE93A-7416-2F11-AE40-283BA38659AE}"/>
          </ac:spMkLst>
        </pc:spChg>
        <pc:spChg chg="mod">
          <ac:chgData name="Marta Oliveira" userId="S::marta.alex@ua.pt::2563537a-ccb6-4ee1-bf53-1221ceeae5ff" providerId="AD" clId="Web-{825F779C-C6CC-876C-1370-0EBB9D7FA15E}" dt="2022-06-08T17:44:39.821" v="40" actId="1076"/>
          <ac:spMkLst>
            <pc:docMk/>
            <pc:sldMk cId="409924344" sldId="284"/>
            <ac:spMk id="4" creationId="{A23421F4-5698-8637-4AC0-3942ACA82352}"/>
          </ac:spMkLst>
        </pc:spChg>
        <pc:spChg chg="mod">
          <ac:chgData name="Marta Oliveira" userId="S::marta.alex@ua.pt::2563537a-ccb6-4ee1-bf53-1221ceeae5ff" providerId="AD" clId="Web-{825F779C-C6CC-876C-1370-0EBB9D7FA15E}" dt="2022-06-08T17:43:21.147" v="34" actId="1076"/>
          <ac:spMkLst>
            <pc:docMk/>
            <pc:sldMk cId="409924344" sldId="284"/>
            <ac:spMk id="37" creationId="{00000000-0000-0000-0000-000000000000}"/>
          </ac:spMkLst>
        </pc:spChg>
        <pc:spChg chg="del mod">
          <ac:chgData name="Marta Oliveira" userId="S::marta.alex@ua.pt::2563537a-ccb6-4ee1-bf53-1221ceeae5ff" providerId="AD" clId="Web-{825F779C-C6CC-876C-1370-0EBB9D7FA15E}" dt="2022-06-08T17:43:16.037" v="31"/>
          <ac:spMkLst>
            <pc:docMk/>
            <pc:sldMk cId="409924344" sldId="284"/>
            <ac:spMk id="131" creationId="{6C6FF99B-4491-D6C7-A241-87F79CF2EEFF}"/>
          </ac:spMkLst>
        </pc:spChg>
        <pc:spChg chg="del mod">
          <ac:chgData name="Marta Oliveira" userId="S::marta.alex@ua.pt::2563537a-ccb6-4ee1-bf53-1221ceeae5ff" providerId="AD" clId="Web-{825F779C-C6CC-876C-1370-0EBB9D7FA15E}" dt="2022-06-08T17:43:14.225" v="29"/>
          <ac:spMkLst>
            <pc:docMk/>
            <pc:sldMk cId="409924344" sldId="284"/>
            <ac:spMk id="137" creationId="{87E34EEE-A32D-DE59-7B0B-FEEC444F537A}"/>
          </ac:spMkLst>
        </pc:spChg>
        <pc:grpChg chg="mod">
          <ac:chgData name="Marta Oliveira" userId="S::marta.alex@ua.pt::2563537a-ccb6-4ee1-bf53-1221ceeae5ff" providerId="AD" clId="Web-{825F779C-C6CC-876C-1370-0EBB9D7FA15E}" dt="2022-06-08T17:43:34.585" v="36" actId="1076"/>
          <ac:grpSpMkLst>
            <pc:docMk/>
            <pc:sldMk cId="409924344" sldId="284"/>
            <ac:grpSpMk id="5" creationId="{864EFCB7-8BC4-9965-273B-F2D97845EFC5}"/>
          </ac:grpSpMkLst>
        </pc:grpChg>
        <pc:grpChg chg="del mod">
          <ac:chgData name="Marta Oliveira" userId="S::marta.alex@ua.pt::2563537a-ccb6-4ee1-bf53-1221ceeae5ff" providerId="AD" clId="Web-{825F779C-C6CC-876C-1370-0EBB9D7FA15E}" dt="2022-06-08T17:43:16.865" v="32"/>
          <ac:grpSpMkLst>
            <pc:docMk/>
            <pc:sldMk cId="409924344" sldId="284"/>
            <ac:grpSpMk id="6" creationId="{1C623AC0-F397-3C5E-D40B-1091AE24CDD4}"/>
          </ac:grpSpMkLst>
        </pc:grpChg>
        <pc:cxnChg chg="del mod">
          <ac:chgData name="Marta Oliveira" userId="S::marta.alex@ua.pt::2563537a-ccb6-4ee1-bf53-1221ceeae5ff" providerId="AD" clId="Web-{825F779C-C6CC-876C-1370-0EBB9D7FA15E}" dt="2022-06-08T17:43:05.131" v="23"/>
          <ac:cxnSpMkLst>
            <pc:docMk/>
            <pc:sldMk cId="409924344" sldId="284"/>
            <ac:cxnSpMk id="138" creationId="{447FA6AF-1615-7AD8-7E59-67F59E4305A9}"/>
          </ac:cxnSpMkLst>
        </pc:cxnChg>
      </pc:sldChg>
    </pc:docChg>
  </pc:docChgLst>
  <pc:docChgLst>
    <pc:chgData name="Marta Oliveira" userId="S::marta.alex@ua.pt::2563537a-ccb6-4ee1-bf53-1221ceeae5ff" providerId="AD" clId="Web-{BFA77CA9-79D7-4021-44D7-5A3A7A3D20F5}"/>
    <pc:docChg chg="modSld">
      <pc:chgData name="Marta Oliveira" userId="S::marta.alex@ua.pt::2563537a-ccb6-4ee1-bf53-1221ceeae5ff" providerId="AD" clId="Web-{BFA77CA9-79D7-4021-44D7-5A3A7A3D20F5}" dt="2022-06-15T12:52:34.522" v="18"/>
      <pc:docMkLst>
        <pc:docMk/>
      </pc:docMkLst>
      <pc:sldChg chg="addSp modSp modNotes">
        <pc:chgData name="Marta Oliveira" userId="S::marta.alex@ua.pt::2563537a-ccb6-4ee1-bf53-1221ceeae5ff" providerId="AD" clId="Web-{BFA77CA9-79D7-4021-44D7-5A3A7A3D20F5}" dt="2022-06-15T12:52:34.522" v="18"/>
        <pc:sldMkLst>
          <pc:docMk/>
          <pc:sldMk cId="2899842408" sldId="301"/>
        </pc:sldMkLst>
        <pc:picChg chg="add mod">
          <ac:chgData name="Marta Oliveira" userId="S::marta.alex@ua.pt::2563537a-ccb6-4ee1-bf53-1221ceeae5ff" providerId="AD" clId="Web-{BFA77CA9-79D7-4021-44D7-5A3A7A3D20F5}" dt="2022-06-15T12:46:44.404" v="4" actId="1076"/>
          <ac:picMkLst>
            <pc:docMk/>
            <pc:sldMk cId="2899842408" sldId="301"/>
            <ac:picMk id="2" creationId="{2E886541-DA91-C7C9-A690-48467F48FE5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C66F4-C0AC-4186-A0B7-7FC70AE2EB7A}"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F6F0B-DEFF-441C-AFB5-D6D148B42998}"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9F6F0B-DEFF-441C-AFB5-D6D148B4299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10</a:t>
            </a:fld>
            <a:endParaRPr lang="zh-CN" altLang="en-US"/>
          </a:p>
        </p:txBody>
      </p:sp>
    </p:spTree>
    <p:extLst>
      <p:ext uri="{BB962C8B-B14F-4D97-AF65-F5344CB8AC3E}">
        <p14:creationId xmlns:p14="http://schemas.microsoft.com/office/powerpoint/2010/main" val="166550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11</a:t>
            </a:fld>
            <a:endParaRPr lang="zh-CN" altLang="en-US"/>
          </a:p>
        </p:txBody>
      </p:sp>
    </p:spTree>
    <p:extLst>
      <p:ext uri="{BB962C8B-B14F-4D97-AF65-F5344CB8AC3E}">
        <p14:creationId xmlns:p14="http://schemas.microsoft.com/office/powerpoint/2010/main" val="81933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12</a:t>
            </a:fld>
            <a:endParaRPr lang="zh-CN" altLang="en-US"/>
          </a:p>
        </p:txBody>
      </p:sp>
    </p:spTree>
    <p:extLst>
      <p:ext uri="{BB962C8B-B14F-4D97-AF65-F5344CB8AC3E}">
        <p14:creationId xmlns:p14="http://schemas.microsoft.com/office/powerpoint/2010/main" val="192963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13</a:t>
            </a:fld>
            <a:endParaRPr lang="zh-CN" altLang="en-US"/>
          </a:p>
        </p:txBody>
      </p:sp>
    </p:spTree>
    <p:extLst>
      <p:ext uri="{BB962C8B-B14F-4D97-AF65-F5344CB8AC3E}">
        <p14:creationId xmlns:p14="http://schemas.microsoft.com/office/powerpoint/2010/main" val="1268346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14</a:t>
            </a:fld>
            <a:endParaRPr lang="zh-CN" altLang="en-US"/>
          </a:p>
        </p:txBody>
      </p:sp>
    </p:spTree>
    <p:extLst>
      <p:ext uri="{BB962C8B-B14F-4D97-AF65-F5344CB8AC3E}">
        <p14:creationId xmlns:p14="http://schemas.microsoft.com/office/powerpoint/2010/main" val="3019561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15</a:t>
            </a:fld>
            <a:endParaRPr lang="zh-CN" altLang="en-US"/>
          </a:p>
        </p:txBody>
      </p:sp>
    </p:spTree>
    <p:extLst>
      <p:ext uri="{BB962C8B-B14F-4D97-AF65-F5344CB8AC3E}">
        <p14:creationId xmlns:p14="http://schemas.microsoft.com/office/powerpoint/2010/main" val="1484447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9F6F0B-DEFF-441C-AFB5-D6D148B42998}"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O nosso projeto foca se no problema de modelação acústica pois o processamento de som é uma tarefa muito demorada e dispendiosa. </a:t>
            </a:r>
            <a:endParaRPr lang="pt-PT" altLang="zh-CN"/>
          </a:p>
          <a:p>
            <a:r>
              <a:rPr lang="zh-CN">
                <a:ea typeface="宋体"/>
              </a:rPr>
              <a:t> </a:t>
            </a:r>
            <a:r>
              <a:rPr lang="zh-CN" altLang="pt-PT">
                <a:ea typeface="宋体"/>
              </a:rPr>
              <a:t> </a:t>
            </a:r>
            <a:endParaRPr lang="zh-CN">
              <a:ea typeface="宋体"/>
              <a:cs typeface="Calibri"/>
            </a:endParaRPr>
          </a:p>
          <a:p>
            <a:r>
              <a:rPr lang="zh-CN"/>
              <a:t>Devido a isto, os consumidores comuns acabam por ser privados de conteúdos com sonoridade mais imersiva, tais como home cinemas otimizados e jogos com som adequado ao ambiente onde se encontram, por exemplo. </a:t>
            </a:r>
          </a:p>
          <a:p>
            <a:r>
              <a:rPr lang="zh-CN">
                <a:ea typeface="宋体"/>
              </a:rPr>
              <a:t> </a:t>
            </a:r>
            <a:r>
              <a:rPr lang="zh-CN" altLang="pt-PT">
                <a:ea typeface="宋体"/>
              </a:rPr>
              <a:t> </a:t>
            </a:r>
            <a:endParaRPr lang="zh-CN">
              <a:ea typeface="宋体"/>
              <a:cs typeface="Calibri"/>
            </a:endParaRPr>
          </a:p>
          <a:p>
            <a:r>
              <a:rPr lang="zh-CN"/>
              <a:t> Então o nosso trabalho consiste essencialmente num cluster de baixo custo, isto é, computadores ligados entre si que trabalham em conjunto que são considerados como um único sistema para processamento de som em tempo real. « </a:t>
            </a:r>
          </a:p>
          <a:p>
            <a:r>
              <a:rPr lang="zh-CN">
                <a:ea typeface="宋体"/>
              </a:rPr>
              <a:t> </a:t>
            </a:r>
            <a:r>
              <a:rPr lang="zh-CN" altLang="pt-PT">
                <a:ea typeface="宋体"/>
              </a:rPr>
              <a:t> </a:t>
            </a:r>
            <a:endParaRPr lang="zh-CN">
              <a:ea typeface="宋体"/>
              <a:cs typeface="Calibri"/>
            </a:endParaRPr>
          </a:p>
          <a:p>
            <a:r>
              <a:rPr lang="zh-CN" b="1"/>
              <a:t>Como?</a:t>
            </a:r>
            <a:r>
              <a:rPr lang="zh-CN"/>
              <a:t> </a:t>
            </a:r>
          </a:p>
          <a:p>
            <a:r>
              <a:rPr lang="zh-CN"/>
              <a:t>Sabendo então que existem algoritmos de processamento de som que são passíveis de ser paralelizados, basta existir uma máquina que seja capaz de os implementar e isto resolveria este problema. </a:t>
            </a:r>
          </a:p>
          <a:p>
            <a:r>
              <a:rPr lang="zh-CN">
                <a:ea typeface="宋体"/>
              </a:rPr>
              <a:t> </a:t>
            </a:r>
            <a:r>
              <a:rPr lang="zh-CN" altLang="pt-PT">
                <a:ea typeface="宋体"/>
              </a:rPr>
              <a:t> </a:t>
            </a:r>
            <a:endParaRPr lang="zh-CN">
              <a:ea typeface="宋体"/>
              <a:cs typeface="Calibri"/>
            </a:endParaRPr>
          </a:p>
          <a:p>
            <a:r>
              <a:rPr lang="zh-CN"/>
              <a:t>Daí criação do Meshotron. </a:t>
            </a:r>
          </a:p>
          <a:p>
            <a:endParaRPr lang="zh-CN" altLang="en-US">
              <a:ea typeface="宋体"/>
              <a:cs typeface="Calibri"/>
            </a:endParaRPr>
          </a:p>
        </p:txBody>
      </p:sp>
      <p:sp>
        <p:nvSpPr>
          <p:cNvPr id="4" name="灯片编号占位符 3"/>
          <p:cNvSpPr>
            <a:spLocks noGrp="1"/>
          </p:cNvSpPr>
          <p:nvPr>
            <p:ph type="sldNum" sz="quarter" idx="10"/>
          </p:nvPr>
        </p:nvSpPr>
        <p:spPr/>
        <p:txBody>
          <a:bodyPr/>
          <a:lstStyle/>
          <a:p>
            <a:fld id="{AE7B76B0-BD08-474B-A851-3EC346A58AEB}" type="slidenum">
              <a:rPr lang="zh-CN" altLang="en-US" smtClean="0"/>
              <a:t>2</a:t>
            </a:fld>
            <a:endParaRPr lang="zh-CN" altLang="en-US"/>
          </a:p>
        </p:txBody>
      </p:sp>
    </p:spTree>
    <p:extLst>
      <p:ext uri="{BB962C8B-B14F-4D97-AF65-F5344CB8AC3E}">
        <p14:creationId xmlns:p14="http://schemas.microsoft.com/office/powerpoint/2010/main" val="198456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b="1">
                <a:ea typeface="宋体"/>
              </a:rPr>
              <a:t>Objetivos </a:t>
            </a:r>
            <a:r>
              <a:rPr lang="zh-CN">
                <a:ea typeface="宋体"/>
              </a:rPr>
              <a:t>-&gt; construção de um cluster funcional com unidades computacionais de baixo custo, neste caso escolhemos os Raspberry Pi's </a:t>
            </a:r>
            <a:r>
              <a:rPr lang="pt-BR" altLang="zh-CN">
                <a:ea typeface="宋体"/>
              </a:rPr>
              <a:t>-&gt;</a:t>
            </a:r>
            <a:r>
              <a:rPr lang="zh-CN">
                <a:ea typeface="宋体"/>
              </a:rPr>
              <a:t> </a:t>
            </a:r>
            <a:r>
              <a:rPr lang="pt-BR" altLang="zh-CN">
                <a:ea typeface="宋体"/>
              </a:rPr>
              <a:t>finalidade</a:t>
            </a:r>
            <a:r>
              <a:rPr lang="zh-CN">
                <a:ea typeface="宋体"/>
              </a:rPr>
              <a:t> demonstrar a usabilidade deste projeto e dar interface à implementação deste através de um ASH (Application Specific Hardware) </a:t>
            </a:r>
            <a:endParaRPr lang="pt-BR">
              <a:ea typeface="宋体"/>
            </a:endParaRPr>
          </a:p>
          <a:p>
            <a:r>
              <a:rPr lang="pt-BR" altLang="zh-CN">
                <a:ea typeface="宋体"/>
              </a:rPr>
              <a:t>(r</a:t>
            </a:r>
            <a:r>
              <a:rPr lang="zh-CN">
                <a:ea typeface="宋体"/>
              </a:rPr>
              <a:t>esolver prob inicial</a:t>
            </a:r>
            <a:r>
              <a:rPr lang="pt-BR" altLang="zh-CN">
                <a:ea typeface="宋体"/>
              </a:rPr>
              <a:t>)</a:t>
            </a:r>
            <a:r>
              <a:rPr lang="zh-CN" altLang="pt-BR">
                <a:ea typeface="宋体"/>
              </a:rPr>
              <a:t> </a:t>
            </a:r>
            <a:r>
              <a:rPr lang="pt-BR" altLang="zh-CN">
                <a:ea typeface="宋体"/>
              </a:rPr>
              <a:t>-&gt;</a:t>
            </a:r>
            <a:r>
              <a:rPr lang="zh-CN" altLang="pt-BR">
                <a:ea typeface="宋体"/>
              </a:rPr>
              <a:t> </a:t>
            </a:r>
            <a:r>
              <a:rPr lang="zh-CN">
                <a:ea typeface="宋体"/>
              </a:rPr>
              <a:t>definimos também como objetivo que o nosso cluster seja infinitamente escalável, isto é, que tem a capacidade de manipular uma porção crescente de trabalho de forma uniforme. </a:t>
            </a:r>
            <a:endParaRPr lang="zh-CN">
              <a:ea typeface="宋体"/>
              <a:cs typeface="Calibri"/>
            </a:endParaRPr>
          </a:p>
          <a:p>
            <a:r>
              <a:rPr lang="zh-CN">
                <a:ea typeface="宋体"/>
              </a:rPr>
              <a:t> </a:t>
            </a:r>
            <a:r>
              <a:rPr lang="pt-BR" altLang="zh-CN">
                <a:ea typeface="宋体"/>
              </a:rPr>
              <a:t>I</a:t>
            </a:r>
            <a:r>
              <a:rPr lang="zh-CN">
                <a:ea typeface="宋体"/>
              </a:rPr>
              <a:t>deia final </a:t>
            </a:r>
            <a:r>
              <a:rPr lang="pt-BR" altLang="zh-CN">
                <a:ea typeface="宋体"/>
              </a:rPr>
              <a:t>-&gt;</a:t>
            </a:r>
            <a:r>
              <a:rPr lang="zh-CN" altLang="pt-BR">
                <a:ea typeface="宋体"/>
              </a:rPr>
              <a:t> </a:t>
            </a:r>
            <a:r>
              <a:rPr lang="zh-CN">
                <a:ea typeface="宋体"/>
              </a:rPr>
              <a:t>realizar a tarefa do processamento de som em tempo que seja o mais próximo do real possível e que esta seja acessível a todos que dela desejem usufruir.  ---</a:t>
            </a:r>
            <a:endParaRPr lang="zh-CN">
              <a:ea typeface="宋体"/>
              <a:cs typeface="Calibri"/>
            </a:endParaRPr>
          </a:p>
          <a:p>
            <a:r>
              <a:rPr lang="pt-BR" altLang="zh-CN" b="1">
                <a:ea typeface="宋体"/>
              </a:rPr>
              <a:t>Metodologia</a:t>
            </a:r>
            <a:r>
              <a:rPr lang="zh-CN" altLang="pt-BR" b="1">
                <a:ea typeface="宋体"/>
              </a:rPr>
              <a:t> </a:t>
            </a:r>
            <a:r>
              <a:rPr lang="pt-BR" altLang="zh-CN">
                <a:ea typeface="宋体"/>
              </a:rPr>
              <a:t>-&gt;</a:t>
            </a:r>
            <a:r>
              <a:rPr lang="zh-CN" altLang="pt-BR">
                <a:ea typeface="宋体"/>
              </a:rPr>
              <a:t> </a:t>
            </a:r>
            <a:r>
              <a:rPr lang="pt-BR" altLang="zh-CN">
                <a:ea typeface="宋体"/>
              </a:rPr>
              <a:t>partir</a:t>
            </a:r>
            <a:r>
              <a:rPr lang="zh-CN" altLang="pt-BR">
                <a:ea typeface="宋体"/>
              </a:rPr>
              <a:t> </a:t>
            </a:r>
            <a:r>
              <a:rPr lang="pt-BR" altLang="zh-CN">
                <a:ea typeface="宋体"/>
              </a:rPr>
              <a:t>de</a:t>
            </a:r>
            <a:r>
              <a:rPr lang="zh-CN" altLang="pt-BR">
                <a:ea typeface="宋体"/>
              </a:rPr>
              <a:t> </a:t>
            </a:r>
            <a:r>
              <a:rPr lang="pt-BR" altLang="zh-CN">
                <a:ea typeface="宋体"/>
              </a:rPr>
              <a:t>dados</a:t>
            </a:r>
            <a:r>
              <a:rPr lang="zh-CN" altLang="pt-BR">
                <a:ea typeface="宋体"/>
              </a:rPr>
              <a:t> </a:t>
            </a:r>
            <a:r>
              <a:rPr lang="pt-BR" altLang="zh-CN">
                <a:ea typeface="宋体"/>
              </a:rPr>
              <a:t>fornecidos</a:t>
            </a:r>
            <a:r>
              <a:rPr lang="zh-CN" altLang="pt-BR">
                <a:ea typeface="宋体"/>
              </a:rPr>
              <a:t> </a:t>
            </a:r>
            <a:r>
              <a:rPr lang="pt-BR" altLang="zh-CN">
                <a:ea typeface="宋体"/>
              </a:rPr>
              <a:t>por</a:t>
            </a:r>
            <a:r>
              <a:rPr lang="zh-CN" altLang="pt-BR">
                <a:ea typeface="宋体"/>
              </a:rPr>
              <a:t> </a:t>
            </a:r>
            <a:r>
              <a:rPr lang="pt-BR" altLang="zh-CN">
                <a:ea typeface="宋体"/>
              </a:rPr>
              <a:t>intermédio</a:t>
            </a:r>
            <a:r>
              <a:rPr lang="zh-CN" altLang="pt-BR">
                <a:ea typeface="宋体"/>
              </a:rPr>
              <a:t> </a:t>
            </a:r>
            <a:r>
              <a:rPr lang="pt-BR" altLang="zh-CN">
                <a:ea typeface="宋体"/>
              </a:rPr>
              <a:t>de</a:t>
            </a:r>
            <a:r>
              <a:rPr lang="zh-CN" altLang="pt-BR">
                <a:ea typeface="宋体"/>
              </a:rPr>
              <a:t> </a:t>
            </a:r>
            <a:r>
              <a:rPr lang="pt-BR" altLang="zh-CN">
                <a:ea typeface="宋体"/>
              </a:rPr>
              <a:t>um</a:t>
            </a:r>
            <a:r>
              <a:rPr lang="zh-CN" altLang="pt-BR">
                <a:ea typeface="宋体"/>
              </a:rPr>
              <a:t> </a:t>
            </a:r>
            <a:r>
              <a:rPr lang="pt-BR" altLang="zh-CN">
                <a:ea typeface="宋体"/>
              </a:rPr>
              <a:t>programa</a:t>
            </a:r>
            <a:r>
              <a:rPr lang="zh-CN" altLang="pt-BR">
                <a:ea typeface="宋体"/>
              </a:rPr>
              <a:t> </a:t>
            </a:r>
            <a:r>
              <a:rPr lang="pt-BR" altLang="zh-CN">
                <a:ea typeface="宋体"/>
              </a:rPr>
              <a:t>de</a:t>
            </a:r>
            <a:r>
              <a:rPr lang="zh-CN" altLang="pt-BR">
                <a:ea typeface="宋体"/>
              </a:rPr>
              <a:t> </a:t>
            </a:r>
            <a:r>
              <a:rPr lang="pt-BR" altLang="zh-CN">
                <a:ea typeface="宋体"/>
              </a:rPr>
              <a:t>modelização</a:t>
            </a:r>
            <a:r>
              <a:rPr lang="zh-CN" altLang="pt-BR">
                <a:ea typeface="宋体"/>
              </a:rPr>
              <a:t> </a:t>
            </a:r>
            <a:r>
              <a:rPr lang="pt-BR" altLang="zh-CN">
                <a:ea typeface="宋体"/>
              </a:rPr>
              <a:t>acústica</a:t>
            </a:r>
            <a:r>
              <a:rPr lang="zh-CN" altLang="pt-BR">
                <a:ea typeface="宋体"/>
              </a:rPr>
              <a:t> </a:t>
            </a:r>
            <a:r>
              <a:rPr lang="pt-BR" altLang="zh-CN">
                <a:ea typeface="宋体"/>
              </a:rPr>
              <a:t>-&gt;</a:t>
            </a:r>
            <a:r>
              <a:rPr lang="zh-CN" altLang="pt-BR">
                <a:ea typeface="宋体"/>
              </a:rPr>
              <a:t> </a:t>
            </a:r>
            <a:r>
              <a:rPr lang="pt-BR" altLang="zh-CN">
                <a:ea typeface="宋体"/>
              </a:rPr>
              <a:t>permite</a:t>
            </a:r>
            <a:r>
              <a:rPr lang="zh-CN" altLang="pt-BR">
                <a:ea typeface="宋体"/>
              </a:rPr>
              <a:t> </a:t>
            </a:r>
            <a:r>
              <a:rPr lang="pt-BR" altLang="zh-CN">
                <a:ea typeface="宋体"/>
              </a:rPr>
              <a:t>que</a:t>
            </a:r>
            <a:r>
              <a:rPr lang="zh-CN" altLang="pt-BR">
                <a:ea typeface="宋体"/>
              </a:rPr>
              <a:t> </a:t>
            </a:r>
            <a:r>
              <a:rPr lang="pt-BR" altLang="zh-CN">
                <a:ea typeface="宋体"/>
              </a:rPr>
              <a:t>sejam</a:t>
            </a:r>
            <a:r>
              <a:rPr lang="zh-CN" altLang="pt-BR">
                <a:ea typeface="宋体"/>
              </a:rPr>
              <a:t> </a:t>
            </a:r>
            <a:r>
              <a:rPr lang="pt-BR" altLang="zh-CN">
                <a:ea typeface="宋体"/>
              </a:rPr>
              <a:t>injetados</a:t>
            </a:r>
            <a:r>
              <a:rPr lang="zh-CN" altLang="pt-BR">
                <a:ea typeface="宋体"/>
              </a:rPr>
              <a:t> </a:t>
            </a:r>
            <a:r>
              <a:rPr lang="pt-BR" altLang="zh-CN">
                <a:ea typeface="宋体"/>
              </a:rPr>
              <a:t>impulsos</a:t>
            </a:r>
            <a:r>
              <a:rPr lang="zh-CN" altLang="pt-BR">
                <a:ea typeface="宋体"/>
              </a:rPr>
              <a:t> </a:t>
            </a:r>
            <a:r>
              <a:rPr lang="pt-BR" altLang="zh-CN">
                <a:ea typeface="宋体"/>
              </a:rPr>
              <a:t>em</a:t>
            </a:r>
            <a:r>
              <a:rPr lang="zh-CN" altLang="pt-BR">
                <a:ea typeface="宋体"/>
              </a:rPr>
              <a:t> </a:t>
            </a:r>
            <a:r>
              <a:rPr lang="pt-BR" altLang="zh-CN">
                <a:ea typeface="宋体"/>
              </a:rPr>
              <a:t>pontos</a:t>
            </a:r>
            <a:r>
              <a:rPr lang="zh-CN" altLang="pt-BR">
                <a:ea typeface="宋体"/>
              </a:rPr>
              <a:t> </a:t>
            </a:r>
            <a:r>
              <a:rPr lang="pt-BR" altLang="zh-CN">
                <a:ea typeface="宋体"/>
              </a:rPr>
              <a:t>arbitrários</a:t>
            </a:r>
            <a:r>
              <a:rPr lang="zh-CN" altLang="pt-BR">
                <a:ea typeface="宋体"/>
              </a:rPr>
              <a:t> </a:t>
            </a:r>
            <a:r>
              <a:rPr lang="pt-BR" altLang="zh-CN">
                <a:ea typeface="宋体"/>
              </a:rPr>
              <a:t>e</a:t>
            </a:r>
            <a:r>
              <a:rPr lang="zh-CN" altLang="pt-BR">
                <a:ea typeface="宋体"/>
              </a:rPr>
              <a:t> </a:t>
            </a:r>
            <a:r>
              <a:rPr lang="pt-BR" altLang="zh-CN">
                <a:ea typeface="宋体"/>
              </a:rPr>
              <a:t>utilizando</a:t>
            </a:r>
            <a:r>
              <a:rPr lang="zh-CN" altLang="pt-BR">
                <a:ea typeface="宋体"/>
              </a:rPr>
              <a:t> </a:t>
            </a:r>
            <a:r>
              <a:rPr lang="pt-BR" altLang="zh-CN">
                <a:ea typeface="宋体"/>
              </a:rPr>
              <a:t>um</a:t>
            </a:r>
            <a:r>
              <a:rPr lang="zh-CN" altLang="pt-BR">
                <a:ea typeface="宋体"/>
              </a:rPr>
              <a:t> </a:t>
            </a:r>
            <a:r>
              <a:rPr lang="pt-BR" altLang="zh-CN">
                <a:ea typeface="宋体"/>
              </a:rPr>
              <a:t>modelo</a:t>
            </a:r>
            <a:r>
              <a:rPr lang="zh-CN" altLang="pt-BR">
                <a:ea typeface="宋体"/>
              </a:rPr>
              <a:t> </a:t>
            </a:r>
            <a:r>
              <a:rPr lang="pt-BR" altLang="zh-CN">
                <a:ea typeface="宋体"/>
              </a:rPr>
              <a:t>numérico</a:t>
            </a:r>
            <a:r>
              <a:rPr lang="zh-CN" altLang="pt-BR">
                <a:ea typeface="宋体"/>
              </a:rPr>
              <a:t> </a:t>
            </a:r>
            <a:r>
              <a:rPr lang="pt-BR" altLang="zh-CN">
                <a:ea typeface="宋体"/>
              </a:rPr>
              <a:t>baseado</a:t>
            </a:r>
            <a:r>
              <a:rPr lang="zh-CN" altLang="pt-BR">
                <a:ea typeface="宋体"/>
              </a:rPr>
              <a:t> </a:t>
            </a:r>
            <a:r>
              <a:rPr lang="pt-BR" altLang="zh-CN">
                <a:ea typeface="宋体"/>
              </a:rPr>
              <a:t>em</a:t>
            </a:r>
            <a:r>
              <a:rPr lang="zh-CN" altLang="pt-BR">
                <a:ea typeface="宋体"/>
              </a:rPr>
              <a:t> </a:t>
            </a:r>
            <a:r>
              <a:rPr lang="pt-BR" altLang="zh-CN">
                <a:ea typeface="宋体"/>
              </a:rPr>
              <a:t>diferenças</a:t>
            </a:r>
            <a:r>
              <a:rPr lang="zh-CN" altLang="pt-BR">
                <a:ea typeface="宋体"/>
              </a:rPr>
              <a:t> </a:t>
            </a:r>
            <a:r>
              <a:rPr lang="pt-BR" altLang="zh-CN">
                <a:ea typeface="宋体"/>
              </a:rPr>
              <a:t>finitas</a:t>
            </a:r>
            <a:r>
              <a:rPr lang="zh-CN" altLang="pt-BR">
                <a:ea typeface="宋体"/>
              </a:rPr>
              <a:t> </a:t>
            </a:r>
            <a:r>
              <a:rPr lang="pt-BR" altLang="zh-CN">
                <a:ea typeface="宋体"/>
              </a:rPr>
              <a:t>no</a:t>
            </a:r>
            <a:r>
              <a:rPr lang="zh-CN" altLang="pt-BR">
                <a:ea typeface="宋体"/>
              </a:rPr>
              <a:t> </a:t>
            </a:r>
            <a:r>
              <a:rPr lang="pt-BR" altLang="zh-CN">
                <a:ea typeface="宋体"/>
              </a:rPr>
              <a:t>domínio</a:t>
            </a:r>
            <a:r>
              <a:rPr lang="zh-CN" altLang="pt-BR">
                <a:ea typeface="宋体"/>
              </a:rPr>
              <a:t> </a:t>
            </a:r>
            <a:r>
              <a:rPr lang="pt-BR" altLang="zh-CN">
                <a:ea typeface="宋体"/>
              </a:rPr>
              <a:t>do</a:t>
            </a:r>
            <a:r>
              <a:rPr lang="zh-CN" altLang="pt-BR">
                <a:ea typeface="宋体"/>
              </a:rPr>
              <a:t> </a:t>
            </a:r>
            <a:r>
              <a:rPr lang="pt-BR" altLang="zh-CN">
                <a:ea typeface="宋体"/>
              </a:rPr>
              <a:t>tempo</a:t>
            </a:r>
            <a:r>
              <a:rPr lang="zh-CN" altLang="pt-BR">
                <a:ea typeface="宋体"/>
              </a:rPr>
              <a:t> </a:t>
            </a:r>
            <a:r>
              <a:rPr lang="pt-BR" altLang="zh-CN">
                <a:ea typeface="宋体"/>
              </a:rPr>
              <a:t>simular</a:t>
            </a:r>
            <a:r>
              <a:rPr lang="zh-CN" altLang="pt-BR">
                <a:ea typeface="宋体"/>
              </a:rPr>
              <a:t> </a:t>
            </a:r>
            <a:r>
              <a:rPr lang="pt-BR" altLang="zh-CN">
                <a:ea typeface="宋体"/>
              </a:rPr>
              <a:t>a</a:t>
            </a:r>
            <a:r>
              <a:rPr lang="zh-CN" altLang="pt-BR">
                <a:ea typeface="宋体"/>
              </a:rPr>
              <a:t> </a:t>
            </a:r>
            <a:r>
              <a:rPr lang="pt-BR" altLang="zh-CN">
                <a:ea typeface="宋体"/>
              </a:rPr>
              <a:t>interação</a:t>
            </a:r>
            <a:r>
              <a:rPr lang="zh-CN" altLang="pt-BR">
                <a:ea typeface="宋体"/>
              </a:rPr>
              <a:t> </a:t>
            </a:r>
            <a:r>
              <a:rPr lang="pt-BR" altLang="zh-CN">
                <a:ea typeface="宋体"/>
              </a:rPr>
              <a:t>entre</a:t>
            </a:r>
            <a:r>
              <a:rPr lang="zh-CN" altLang="pt-BR">
                <a:ea typeface="宋体"/>
              </a:rPr>
              <a:t> </a:t>
            </a:r>
            <a:r>
              <a:rPr lang="pt-BR" altLang="zh-CN">
                <a:ea typeface="宋体"/>
              </a:rPr>
              <a:t>pontos</a:t>
            </a:r>
            <a:r>
              <a:rPr lang="zh-CN" altLang="pt-BR">
                <a:ea typeface="宋体"/>
              </a:rPr>
              <a:t> </a:t>
            </a:r>
            <a:r>
              <a:rPr lang="pt-BR" altLang="zh-CN">
                <a:ea typeface="宋体"/>
              </a:rPr>
              <a:t>vizinhos,</a:t>
            </a:r>
            <a:r>
              <a:rPr lang="zh-CN">
                <a:ea typeface="宋体"/>
              </a:rPr>
              <a:t> </a:t>
            </a:r>
            <a:r>
              <a:rPr lang="pt-BR" altLang="zh-CN">
                <a:ea typeface="宋体"/>
              </a:rPr>
              <a:t>causando</a:t>
            </a:r>
            <a:r>
              <a:rPr lang="zh-CN" altLang="pt-BR">
                <a:ea typeface="宋体"/>
              </a:rPr>
              <a:t> </a:t>
            </a:r>
            <a:r>
              <a:rPr lang="pt-BR" altLang="zh-CN">
                <a:ea typeface="宋体"/>
              </a:rPr>
              <a:t>assim</a:t>
            </a:r>
            <a:r>
              <a:rPr lang="zh-CN" altLang="pt-BR">
                <a:ea typeface="宋体"/>
              </a:rPr>
              <a:t> </a:t>
            </a:r>
            <a:r>
              <a:rPr lang="pt-BR" altLang="zh-CN">
                <a:ea typeface="宋体"/>
              </a:rPr>
              <a:t>a</a:t>
            </a:r>
            <a:r>
              <a:rPr lang="zh-CN">
                <a:ea typeface="宋体"/>
              </a:rPr>
              <a:t> </a:t>
            </a:r>
            <a:r>
              <a:rPr lang="pt-BR" altLang="zh-CN">
                <a:ea typeface="宋体"/>
              </a:rPr>
              <a:t>propagação</a:t>
            </a:r>
            <a:r>
              <a:rPr lang="zh-CN" altLang="pt-BR">
                <a:ea typeface="宋体"/>
              </a:rPr>
              <a:t> </a:t>
            </a:r>
            <a:r>
              <a:rPr lang="pt-BR" altLang="zh-CN">
                <a:ea typeface="宋体"/>
              </a:rPr>
              <a:t>das</a:t>
            </a:r>
            <a:r>
              <a:rPr lang="zh-CN" altLang="pt-BR">
                <a:ea typeface="宋体"/>
              </a:rPr>
              <a:t> </a:t>
            </a:r>
            <a:r>
              <a:rPr lang="pt-BR" altLang="zh-CN">
                <a:ea typeface="宋体"/>
              </a:rPr>
              <a:t>ondas</a:t>
            </a:r>
            <a:r>
              <a:rPr lang="zh-CN" altLang="pt-BR">
                <a:ea typeface="宋体"/>
              </a:rPr>
              <a:t> </a:t>
            </a:r>
            <a:r>
              <a:rPr lang="pt-BR" altLang="zh-CN">
                <a:ea typeface="宋体"/>
              </a:rPr>
              <a:t>sonoras.</a:t>
            </a:r>
            <a:r>
              <a:rPr lang="zh-CN">
                <a:ea typeface="宋体"/>
              </a:rPr>
              <a:t> </a:t>
            </a:r>
            <a:r>
              <a:rPr lang="pt-BR" altLang="zh-CN">
                <a:ea typeface="宋体"/>
              </a:rPr>
              <a:t>Posteriormente</a:t>
            </a:r>
            <a:r>
              <a:rPr lang="zh-CN" altLang="pt-BR">
                <a:ea typeface="宋体"/>
              </a:rPr>
              <a:t> </a:t>
            </a:r>
            <a:r>
              <a:rPr lang="pt-BR" altLang="zh-CN">
                <a:ea typeface="宋体"/>
              </a:rPr>
              <a:t>é</a:t>
            </a:r>
            <a:r>
              <a:rPr lang="zh-CN">
                <a:ea typeface="宋体"/>
              </a:rPr>
              <a:t> </a:t>
            </a:r>
            <a:r>
              <a:rPr lang="pt-BR" altLang="zh-CN">
                <a:ea typeface="宋体"/>
              </a:rPr>
              <a:t>possível</a:t>
            </a:r>
            <a:r>
              <a:rPr lang="zh-CN" altLang="pt-BR">
                <a:ea typeface="宋体"/>
              </a:rPr>
              <a:t> </a:t>
            </a:r>
            <a:r>
              <a:rPr lang="pt-BR" altLang="zh-CN">
                <a:ea typeface="宋体"/>
              </a:rPr>
              <a:t>observar</a:t>
            </a:r>
            <a:r>
              <a:rPr lang="zh-CN" altLang="pt-BR">
                <a:ea typeface="宋体"/>
              </a:rPr>
              <a:t> </a:t>
            </a:r>
            <a:r>
              <a:rPr lang="pt-BR" altLang="zh-CN">
                <a:ea typeface="宋体"/>
              </a:rPr>
              <a:t>a</a:t>
            </a:r>
            <a:r>
              <a:rPr lang="zh-CN">
                <a:ea typeface="宋体"/>
              </a:rPr>
              <a:t> </a:t>
            </a:r>
            <a:r>
              <a:rPr lang="pt-BR" altLang="zh-CN">
                <a:ea typeface="宋体"/>
              </a:rPr>
              <a:t>propagação</a:t>
            </a:r>
            <a:r>
              <a:rPr lang="zh-CN" altLang="pt-BR">
                <a:ea typeface="宋体"/>
              </a:rPr>
              <a:t> </a:t>
            </a:r>
            <a:r>
              <a:rPr lang="pt-BR" altLang="zh-CN">
                <a:ea typeface="宋体"/>
              </a:rPr>
              <a:t>destas</a:t>
            </a:r>
            <a:r>
              <a:rPr lang="zh-CN" altLang="pt-BR">
                <a:ea typeface="宋体"/>
              </a:rPr>
              <a:t> </a:t>
            </a:r>
            <a:r>
              <a:rPr lang="pt-BR" altLang="zh-CN">
                <a:ea typeface="宋体"/>
              </a:rPr>
              <a:t>ondas</a:t>
            </a:r>
            <a:r>
              <a:rPr lang="zh-CN" altLang="pt-BR">
                <a:ea typeface="宋体"/>
              </a:rPr>
              <a:t> </a:t>
            </a:r>
            <a:r>
              <a:rPr lang="pt-BR" altLang="zh-CN">
                <a:ea typeface="宋体"/>
              </a:rPr>
              <a:t>através</a:t>
            </a:r>
            <a:r>
              <a:rPr lang="zh-CN" altLang="pt-BR">
                <a:ea typeface="宋体"/>
              </a:rPr>
              <a:t> </a:t>
            </a:r>
            <a:r>
              <a:rPr lang="pt-BR" altLang="zh-CN">
                <a:ea typeface="宋体"/>
              </a:rPr>
              <a:t>do</a:t>
            </a:r>
            <a:r>
              <a:rPr lang="zh-CN" altLang="pt-BR">
                <a:ea typeface="宋体"/>
              </a:rPr>
              <a:t> </a:t>
            </a:r>
            <a:r>
              <a:rPr lang="pt-BR" altLang="zh-CN">
                <a:ea typeface="宋体"/>
              </a:rPr>
              <a:t>visualizador</a:t>
            </a:r>
            <a:r>
              <a:rPr lang="zh-CN" altLang="pt-BR">
                <a:ea typeface="宋体"/>
              </a:rPr>
              <a:t> </a:t>
            </a:r>
            <a:r>
              <a:rPr lang="pt-BR" altLang="zh-CN">
                <a:ea typeface="宋体"/>
              </a:rPr>
              <a:t>de</a:t>
            </a:r>
            <a:r>
              <a:rPr lang="zh-CN" altLang="pt-BR">
                <a:ea typeface="宋体"/>
              </a:rPr>
              <a:t> </a:t>
            </a:r>
            <a:r>
              <a:rPr lang="pt-BR" altLang="zh-CN">
                <a:ea typeface="宋体"/>
              </a:rPr>
              <a:t>dados</a:t>
            </a:r>
            <a:r>
              <a:rPr lang="zh-CN" altLang="pt-BR">
                <a:ea typeface="宋体"/>
              </a:rPr>
              <a:t> </a:t>
            </a:r>
            <a:r>
              <a:rPr lang="pt-BR" altLang="zh-CN">
                <a:ea typeface="宋体"/>
              </a:rPr>
              <a:t>desenvolvido,</a:t>
            </a:r>
            <a:r>
              <a:rPr lang="zh-CN">
                <a:ea typeface="宋体"/>
              </a:rPr>
              <a:t> </a:t>
            </a:r>
            <a:r>
              <a:rPr lang="pt-BR" altLang="zh-CN">
                <a:ea typeface="宋体"/>
              </a:rPr>
              <a:t>conseguindo</a:t>
            </a:r>
            <a:r>
              <a:rPr lang="zh-CN" altLang="pt-BR">
                <a:ea typeface="宋体"/>
              </a:rPr>
              <a:t> </a:t>
            </a:r>
            <a:r>
              <a:rPr lang="pt-BR" altLang="zh-CN">
                <a:ea typeface="宋体"/>
              </a:rPr>
              <a:t>desta</a:t>
            </a:r>
            <a:r>
              <a:rPr lang="zh-CN" altLang="pt-BR">
                <a:ea typeface="宋体"/>
              </a:rPr>
              <a:t> </a:t>
            </a:r>
            <a:r>
              <a:rPr lang="pt-BR" altLang="zh-CN">
                <a:ea typeface="宋体"/>
              </a:rPr>
              <a:t>forma</a:t>
            </a:r>
            <a:r>
              <a:rPr lang="zh-CN" altLang="pt-BR">
                <a:ea typeface="宋体"/>
              </a:rPr>
              <a:t> </a:t>
            </a:r>
            <a:r>
              <a:rPr lang="pt-BR" altLang="zh-CN">
                <a:ea typeface="宋体"/>
              </a:rPr>
              <a:t>perceber</a:t>
            </a:r>
            <a:r>
              <a:rPr lang="zh-CN" altLang="pt-BR">
                <a:ea typeface="宋体"/>
              </a:rPr>
              <a:t> </a:t>
            </a:r>
            <a:r>
              <a:rPr lang="pt-BR" altLang="zh-CN">
                <a:ea typeface="宋体"/>
              </a:rPr>
              <a:t>como</a:t>
            </a:r>
            <a:r>
              <a:rPr lang="zh-CN" altLang="pt-BR">
                <a:ea typeface="宋体"/>
              </a:rPr>
              <a:t> </a:t>
            </a:r>
            <a:r>
              <a:rPr lang="pt-BR" altLang="zh-CN">
                <a:ea typeface="宋体"/>
              </a:rPr>
              <a:t>é</a:t>
            </a:r>
            <a:r>
              <a:rPr lang="zh-CN">
                <a:ea typeface="宋体"/>
              </a:rPr>
              <a:t> </a:t>
            </a:r>
            <a:r>
              <a:rPr lang="pt-BR" altLang="zh-CN">
                <a:ea typeface="宋体"/>
              </a:rPr>
              <a:t>que</a:t>
            </a:r>
            <a:r>
              <a:rPr lang="zh-CN" altLang="pt-BR">
                <a:ea typeface="宋体"/>
              </a:rPr>
              <a:t> </a:t>
            </a:r>
            <a:r>
              <a:rPr lang="pt-BR" altLang="zh-CN">
                <a:ea typeface="宋体"/>
              </a:rPr>
              <a:t>o</a:t>
            </a:r>
            <a:r>
              <a:rPr lang="zh-CN" altLang="pt-BR">
                <a:ea typeface="宋体"/>
              </a:rPr>
              <a:t> </a:t>
            </a:r>
            <a:r>
              <a:rPr lang="pt-BR" altLang="zh-CN">
                <a:ea typeface="宋体"/>
              </a:rPr>
              <a:t>som</a:t>
            </a:r>
            <a:r>
              <a:rPr lang="zh-CN" altLang="pt-BR">
                <a:ea typeface="宋体"/>
              </a:rPr>
              <a:t> </a:t>
            </a:r>
            <a:r>
              <a:rPr lang="pt-BR" altLang="zh-CN">
                <a:ea typeface="宋体"/>
              </a:rPr>
              <a:t>se</a:t>
            </a:r>
            <a:r>
              <a:rPr lang="zh-CN" altLang="pt-BR">
                <a:ea typeface="宋体"/>
              </a:rPr>
              <a:t> </a:t>
            </a:r>
            <a:r>
              <a:rPr lang="pt-BR" altLang="zh-CN">
                <a:ea typeface="宋体"/>
              </a:rPr>
              <a:t>propaga</a:t>
            </a:r>
            <a:r>
              <a:rPr lang="zh-CN" altLang="pt-BR">
                <a:ea typeface="宋体"/>
              </a:rPr>
              <a:t> </a:t>
            </a:r>
            <a:r>
              <a:rPr lang="pt-BR" altLang="zh-CN">
                <a:ea typeface="宋体"/>
              </a:rPr>
              <a:t>na</a:t>
            </a:r>
            <a:r>
              <a:rPr lang="zh-CN" altLang="pt-BR">
                <a:ea typeface="宋体"/>
              </a:rPr>
              <a:t> </a:t>
            </a:r>
            <a:r>
              <a:rPr lang="pt-BR" altLang="zh-CN">
                <a:ea typeface="宋体"/>
              </a:rPr>
              <a:t>sala</a:t>
            </a:r>
            <a:r>
              <a:rPr lang="zh-CN" altLang="pt-BR">
                <a:ea typeface="宋体"/>
              </a:rPr>
              <a:t> </a:t>
            </a:r>
            <a:r>
              <a:rPr lang="pt-BR" altLang="zh-CN">
                <a:ea typeface="宋体"/>
              </a:rPr>
              <a:t>definida</a:t>
            </a:r>
            <a:r>
              <a:rPr lang="zh-CN" altLang="pt-BR">
                <a:ea typeface="宋体"/>
              </a:rPr>
              <a:t> </a:t>
            </a:r>
            <a:r>
              <a:rPr lang="pt-BR" altLang="zh-CN">
                <a:ea typeface="宋体"/>
              </a:rPr>
              <a:t>pelo</a:t>
            </a:r>
            <a:r>
              <a:rPr lang="zh-CN">
                <a:ea typeface="宋体"/>
              </a:rPr>
              <a:t> </a:t>
            </a:r>
            <a:r>
              <a:rPr lang="pt-BR" altLang="zh-CN">
                <a:ea typeface="宋体"/>
              </a:rPr>
              <a:t>utilizador</a:t>
            </a:r>
            <a:endParaRPr lang="pt-BR">
              <a:ea typeface="宋体"/>
            </a:endParaRPr>
          </a:p>
          <a:p>
            <a:endParaRPr lang="zh-CN" altLang="pt-BR">
              <a:ea typeface="宋体"/>
              <a:cs typeface="Calibri"/>
            </a:endParaRPr>
          </a:p>
          <a:p>
            <a:endParaRPr lang="zh-CN">
              <a:ea typeface="宋体"/>
              <a:cs typeface="Calibri"/>
            </a:endParaRPr>
          </a:p>
        </p:txBody>
      </p:sp>
      <p:sp>
        <p:nvSpPr>
          <p:cNvPr id="4" name="灯片编号占位符 3"/>
          <p:cNvSpPr>
            <a:spLocks noGrp="1"/>
          </p:cNvSpPr>
          <p:nvPr>
            <p:ph type="sldNum" sz="quarter" idx="10"/>
          </p:nvPr>
        </p:nvSpPr>
        <p:spPr/>
        <p:txBody>
          <a:bodyPr/>
          <a:lstStyle/>
          <a:p>
            <a:fld id="{AE7B76B0-BD08-474B-A851-3EC346A58AEB}" type="slidenum">
              <a:rPr lang="zh-CN" altLang="en-US" smtClean="0"/>
              <a:t>3</a:t>
            </a:fld>
            <a:endParaRPr lang="zh-CN" altLang="en-US"/>
          </a:p>
        </p:txBody>
      </p:sp>
    </p:spTree>
    <p:extLst>
      <p:ext uri="{BB962C8B-B14F-4D97-AF65-F5344CB8AC3E}">
        <p14:creationId xmlns:p14="http://schemas.microsoft.com/office/powerpoint/2010/main" val="259368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b="1">
                <a:ea typeface="宋体"/>
              </a:rPr>
              <a:t>Objetivos </a:t>
            </a:r>
            <a:r>
              <a:rPr lang="zh-CN">
                <a:ea typeface="宋体"/>
              </a:rPr>
              <a:t>-&gt; construção de um cluster funcional com unidades computacionais de baixo custo, neste caso escolhemos os Raspberry Pi's </a:t>
            </a:r>
            <a:r>
              <a:rPr lang="pt-BR" altLang="zh-CN">
                <a:ea typeface="宋体"/>
              </a:rPr>
              <a:t>-&gt;</a:t>
            </a:r>
            <a:r>
              <a:rPr lang="zh-CN">
                <a:ea typeface="宋体"/>
              </a:rPr>
              <a:t> </a:t>
            </a:r>
            <a:r>
              <a:rPr lang="pt-BR" altLang="zh-CN">
                <a:ea typeface="宋体"/>
              </a:rPr>
              <a:t>finalidade</a:t>
            </a:r>
            <a:r>
              <a:rPr lang="zh-CN">
                <a:ea typeface="宋体"/>
              </a:rPr>
              <a:t> demonstrar a usabilidade deste projeto e dar interface à implementação deste através de um ASH (Application Specific Hardware) </a:t>
            </a:r>
            <a:endParaRPr lang="pt-BR">
              <a:ea typeface="宋体"/>
            </a:endParaRPr>
          </a:p>
          <a:p>
            <a:r>
              <a:rPr lang="pt-BR" altLang="zh-CN">
                <a:ea typeface="宋体"/>
              </a:rPr>
              <a:t>(r</a:t>
            </a:r>
            <a:r>
              <a:rPr lang="zh-CN">
                <a:ea typeface="宋体"/>
              </a:rPr>
              <a:t>esolver prob inicial</a:t>
            </a:r>
            <a:r>
              <a:rPr lang="pt-BR" altLang="zh-CN">
                <a:ea typeface="宋体"/>
              </a:rPr>
              <a:t>)</a:t>
            </a:r>
            <a:r>
              <a:rPr lang="zh-CN" altLang="pt-BR">
                <a:ea typeface="宋体"/>
              </a:rPr>
              <a:t> </a:t>
            </a:r>
            <a:r>
              <a:rPr lang="pt-BR" altLang="zh-CN">
                <a:ea typeface="宋体"/>
              </a:rPr>
              <a:t>-&gt;</a:t>
            </a:r>
            <a:r>
              <a:rPr lang="zh-CN" altLang="pt-BR">
                <a:ea typeface="宋体"/>
              </a:rPr>
              <a:t> </a:t>
            </a:r>
            <a:r>
              <a:rPr lang="zh-CN">
                <a:ea typeface="宋体"/>
              </a:rPr>
              <a:t>definimos também como objetivo que o nosso cluster seja infinitamente escalável, isto é, que tem a capacidade de manipular uma porção crescente de trabalho de forma uniforme. </a:t>
            </a:r>
            <a:endParaRPr lang="zh-CN">
              <a:ea typeface="宋体"/>
              <a:cs typeface="Calibri"/>
            </a:endParaRPr>
          </a:p>
          <a:p>
            <a:r>
              <a:rPr lang="zh-CN">
                <a:ea typeface="宋体"/>
              </a:rPr>
              <a:t> </a:t>
            </a:r>
            <a:r>
              <a:rPr lang="pt-BR" altLang="zh-CN">
                <a:ea typeface="宋体"/>
              </a:rPr>
              <a:t>I</a:t>
            </a:r>
            <a:r>
              <a:rPr lang="zh-CN">
                <a:ea typeface="宋体"/>
              </a:rPr>
              <a:t>deia final </a:t>
            </a:r>
            <a:r>
              <a:rPr lang="pt-BR" altLang="zh-CN">
                <a:ea typeface="宋体"/>
              </a:rPr>
              <a:t>-&gt;</a:t>
            </a:r>
            <a:r>
              <a:rPr lang="zh-CN" altLang="pt-BR">
                <a:ea typeface="宋体"/>
              </a:rPr>
              <a:t> </a:t>
            </a:r>
            <a:r>
              <a:rPr lang="zh-CN">
                <a:ea typeface="宋体"/>
              </a:rPr>
              <a:t>realizar a tarefa do processamento de som em tempo que seja o mais próximo do real possível e que esta seja acessível a todos que dela desejem usufruir.  ---</a:t>
            </a:r>
            <a:endParaRPr lang="zh-CN">
              <a:ea typeface="宋体"/>
              <a:cs typeface="Calibri"/>
            </a:endParaRPr>
          </a:p>
          <a:p>
            <a:r>
              <a:rPr lang="pt-BR" altLang="zh-CN" b="1">
                <a:ea typeface="宋体"/>
              </a:rPr>
              <a:t>Metodologia</a:t>
            </a:r>
            <a:r>
              <a:rPr lang="zh-CN" altLang="pt-BR" b="1">
                <a:ea typeface="宋体"/>
              </a:rPr>
              <a:t> </a:t>
            </a:r>
            <a:r>
              <a:rPr lang="pt-BR" altLang="zh-CN">
                <a:ea typeface="宋体"/>
              </a:rPr>
              <a:t>-&gt;</a:t>
            </a:r>
            <a:r>
              <a:rPr lang="zh-CN" altLang="pt-BR">
                <a:ea typeface="宋体"/>
              </a:rPr>
              <a:t> </a:t>
            </a:r>
            <a:r>
              <a:rPr lang="pt-BR" altLang="zh-CN">
                <a:ea typeface="宋体"/>
              </a:rPr>
              <a:t>partir</a:t>
            </a:r>
            <a:r>
              <a:rPr lang="zh-CN" altLang="pt-BR">
                <a:ea typeface="宋体"/>
              </a:rPr>
              <a:t> </a:t>
            </a:r>
            <a:r>
              <a:rPr lang="pt-BR" altLang="zh-CN">
                <a:ea typeface="宋体"/>
              </a:rPr>
              <a:t>de</a:t>
            </a:r>
            <a:r>
              <a:rPr lang="zh-CN" altLang="pt-BR">
                <a:ea typeface="宋体"/>
              </a:rPr>
              <a:t> </a:t>
            </a:r>
            <a:r>
              <a:rPr lang="pt-BR" altLang="zh-CN">
                <a:ea typeface="宋体"/>
              </a:rPr>
              <a:t>dados</a:t>
            </a:r>
            <a:r>
              <a:rPr lang="zh-CN" altLang="pt-BR">
                <a:ea typeface="宋体"/>
              </a:rPr>
              <a:t> </a:t>
            </a:r>
            <a:r>
              <a:rPr lang="pt-BR" altLang="zh-CN">
                <a:ea typeface="宋体"/>
              </a:rPr>
              <a:t>fornecidos</a:t>
            </a:r>
            <a:r>
              <a:rPr lang="zh-CN" altLang="pt-BR">
                <a:ea typeface="宋体"/>
              </a:rPr>
              <a:t> </a:t>
            </a:r>
            <a:r>
              <a:rPr lang="pt-BR" altLang="zh-CN">
                <a:ea typeface="宋体"/>
              </a:rPr>
              <a:t>por</a:t>
            </a:r>
            <a:r>
              <a:rPr lang="zh-CN" altLang="pt-BR">
                <a:ea typeface="宋体"/>
              </a:rPr>
              <a:t> </a:t>
            </a:r>
            <a:r>
              <a:rPr lang="pt-BR" altLang="zh-CN">
                <a:ea typeface="宋体"/>
              </a:rPr>
              <a:t>intermédio</a:t>
            </a:r>
            <a:r>
              <a:rPr lang="zh-CN" altLang="pt-BR">
                <a:ea typeface="宋体"/>
              </a:rPr>
              <a:t> </a:t>
            </a:r>
            <a:r>
              <a:rPr lang="pt-BR" altLang="zh-CN">
                <a:ea typeface="宋体"/>
              </a:rPr>
              <a:t>de</a:t>
            </a:r>
            <a:r>
              <a:rPr lang="zh-CN" altLang="pt-BR">
                <a:ea typeface="宋体"/>
              </a:rPr>
              <a:t> </a:t>
            </a:r>
            <a:r>
              <a:rPr lang="pt-BR" altLang="zh-CN">
                <a:ea typeface="宋体"/>
              </a:rPr>
              <a:t>um</a:t>
            </a:r>
            <a:r>
              <a:rPr lang="zh-CN" altLang="pt-BR">
                <a:ea typeface="宋体"/>
              </a:rPr>
              <a:t> </a:t>
            </a:r>
            <a:r>
              <a:rPr lang="pt-BR" altLang="zh-CN">
                <a:ea typeface="宋体"/>
              </a:rPr>
              <a:t>programa</a:t>
            </a:r>
            <a:r>
              <a:rPr lang="zh-CN" altLang="pt-BR">
                <a:ea typeface="宋体"/>
              </a:rPr>
              <a:t> </a:t>
            </a:r>
            <a:r>
              <a:rPr lang="pt-BR" altLang="zh-CN">
                <a:ea typeface="宋体"/>
              </a:rPr>
              <a:t>de</a:t>
            </a:r>
            <a:r>
              <a:rPr lang="zh-CN" altLang="pt-BR">
                <a:ea typeface="宋体"/>
              </a:rPr>
              <a:t> </a:t>
            </a:r>
            <a:r>
              <a:rPr lang="pt-BR" altLang="zh-CN">
                <a:ea typeface="宋体"/>
              </a:rPr>
              <a:t>modelização</a:t>
            </a:r>
            <a:r>
              <a:rPr lang="zh-CN" altLang="pt-BR">
                <a:ea typeface="宋体"/>
              </a:rPr>
              <a:t> </a:t>
            </a:r>
            <a:r>
              <a:rPr lang="pt-BR" altLang="zh-CN">
                <a:ea typeface="宋体"/>
              </a:rPr>
              <a:t>acústica</a:t>
            </a:r>
            <a:r>
              <a:rPr lang="zh-CN" altLang="pt-BR">
                <a:ea typeface="宋体"/>
              </a:rPr>
              <a:t> </a:t>
            </a:r>
            <a:r>
              <a:rPr lang="pt-BR" altLang="zh-CN">
                <a:ea typeface="宋体"/>
              </a:rPr>
              <a:t>-&gt;</a:t>
            </a:r>
            <a:r>
              <a:rPr lang="zh-CN" altLang="pt-BR">
                <a:ea typeface="宋体"/>
              </a:rPr>
              <a:t> </a:t>
            </a:r>
            <a:r>
              <a:rPr lang="pt-BR" altLang="zh-CN">
                <a:ea typeface="宋体"/>
              </a:rPr>
              <a:t>permite</a:t>
            </a:r>
            <a:r>
              <a:rPr lang="zh-CN" altLang="pt-BR">
                <a:ea typeface="宋体"/>
              </a:rPr>
              <a:t> </a:t>
            </a:r>
            <a:r>
              <a:rPr lang="pt-BR" altLang="zh-CN">
                <a:ea typeface="宋体"/>
              </a:rPr>
              <a:t>que</a:t>
            </a:r>
            <a:r>
              <a:rPr lang="zh-CN" altLang="pt-BR">
                <a:ea typeface="宋体"/>
              </a:rPr>
              <a:t> </a:t>
            </a:r>
            <a:r>
              <a:rPr lang="pt-BR" altLang="zh-CN">
                <a:ea typeface="宋体"/>
              </a:rPr>
              <a:t>sejam</a:t>
            </a:r>
            <a:r>
              <a:rPr lang="zh-CN" altLang="pt-BR">
                <a:ea typeface="宋体"/>
              </a:rPr>
              <a:t> </a:t>
            </a:r>
            <a:r>
              <a:rPr lang="pt-BR" altLang="zh-CN">
                <a:ea typeface="宋体"/>
              </a:rPr>
              <a:t>injetados</a:t>
            </a:r>
            <a:r>
              <a:rPr lang="zh-CN" altLang="pt-BR">
                <a:ea typeface="宋体"/>
              </a:rPr>
              <a:t> </a:t>
            </a:r>
            <a:r>
              <a:rPr lang="pt-BR" altLang="zh-CN">
                <a:ea typeface="宋体"/>
              </a:rPr>
              <a:t>impulsos</a:t>
            </a:r>
            <a:r>
              <a:rPr lang="zh-CN" altLang="pt-BR">
                <a:ea typeface="宋体"/>
              </a:rPr>
              <a:t> </a:t>
            </a:r>
            <a:r>
              <a:rPr lang="pt-BR" altLang="zh-CN">
                <a:ea typeface="宋体"/>
              </a:rPr>
              <a:t>em</a:t>
            </a:r>
            <a:r>
              <a:rPr lang="zh-CN" altLang="pt-BR">
                <a:ea typeface="宋体"/>
              </a:rPr>
              <a:t> </a:t>
            </a:r>
            <a:r>
              <a:rPr lang="pt-BR" altLang="zh-CN">
                <a:ea typeface="宋体"/>
              </a:rPr>
              <a:t>pontos</a:t>
            </a:r>
            <a:r>
              <a:rPr lang="zh-CN" altLang="pt-BR">
                <a:ea typeface="宋体"/>
              </a:rPr>
              <a:t> </a:t>
            </a:r>
            <a:r>
              <a:rPr lang="pt-BR" altLang="zh-CN">
                <a:ea typeface="宋体"/>
              </a:rPr>
              <a:t>arbitrários</a:t>
            </a:r>
            <a:r>
              <a:rPr lang="zh-CN" altLang="pt-BR">
                <a:ea typeface="宋体"/>
              </a:rPr>
              <a:t> </a:t>
            </a:r>
            <a:r>
              <a:rPr lang="pt-BR" altLang="zh-CN">
                <a:ea typeface="宋体"/>
              </a:rPr>
              <a:t>e</a:t>
            </a:r>
            <a:r>
              <a:rPr lang="zh-CN" altLang="pt-BR">
                <a:ea typeface="宋体"/>
              </a:rPr>
              <a:t> </a:t>
            </a:r>
            <a:r>
              <a:rPr lang="pt-BR" altLang="zh-CN">
                <a:ea typeface="宋体"/>
              </a:rPr>
              <a:t>utilizando</a:t>
            </a:r>
            <a:r>
              <a:rPr lang="zh-CN" altLang="pt-BR">
                <a:ea typeface="宋体"/>
              </a:rPr>
              <a:t> </a:t>
            </a:r>
            <a:r>
              <a:rPr lang="pt-BR" altLang="zh-CN">
                <a:ea typeface="宋体"/>
              </a:rPr>
              <a:t>um</a:t>
            </a:r>
            <a:r>
              <a:rPr lang="zh-CN" altLang="pt-BR">
                <a:ea typeface="宋体"/>
              </a:rPr>
              <a:t> </a:t>
            </a:r>
            <a:r>
              <a:rPr lang="pt-BR" altLang="zh-CN">
                <a:ea typeface="宋体"/>
              </a:rPr>
              <a:t>modelo</a:t>
            </a:r>
            <a:r>
              <a:rPr lang="zh-CN" altLang="pt-BR">
                <a:ea typeface="宋体"/>
              </a:rPr>
              <a:t> </a:t>
            </a:r>
            <a:r>
              <a:rPr lang="pt-BR" altLang="zh-CN">
                <a:ea typeface="宋体"/>
              </a:rPr>
              <a:t>numérico</a:t>
            </a:r>
            <a:r>
              <a:rPr lang="zh-CN" altLang="pt-BR">
                <a:ea typeface="宋体"/>
              </a:rPr>
              <a:t> </a:t>
            </a:r>
            <a:r>
              <a:rPr lang="pt-BR" altLang="zh-CN">
                <a:ea typeface="宋体"/>
              </a:rPr>
              <a:t>baseado</a:t>
            </a:r>
            <a:r>
              <a:rPr lang="zh-CN" altLang="pt-BR">
                <a:ea typeface="宋体"/>
              </a:rPr>
              <a:t> </a:t>
            </a:r>
            <a:r>
              <a:rPr lang="pt-BR" altLang="zh-CN">
                <a:ea typeface="宋体"/>
              </a:rPr>
              <a:t>em</a:t>
            </a:r>
            <a:r>
              <a:rPr lang="zh-CN" altLang="pt-BR">
                <a:ea typeface="宋体"/>
              </a:rPr>
              <a:t> </a:t>
            </a:r>
            <a:r>
              <a:rPr lang="pt-BR" altLang="zh-CN">
                <a:ea typeface="宋体"/>
              </a:rPr>
              <a:t>diferenças</a:t>
            </a:r>
            <a:r>
              <a:rPr lang="zh-CN" altLang="pt-BR">
                <a:ea typeface="宋体"/>
              </a:rPr>
              <a:t> </a:t>
            </a:r>
            <a:r>
              <a:rPr lang="pt-BR" altLang="zh-CN">
                <a:ea typeface="宋体"/>
              </a:rPr>
              <a:t>finitas</a:t>
            </a:r>
            <a:r>
              <a:rPr lang="zh-CN" altLang="pt-BR">
                <a:ea typeface="宋体"/>
              </a:rPr>
              <a:t> </a:t>
            </a:r>
            <a:r>
              <a:rPr lang="pt-BR" altLang="zh-CN">
                <a:ea typeface="宋体"/>
              </a:rPr>
              <a:t>no</a:t>
            </a:r>
            <a:r>
              <a:rPr lang="zh-CN" altLang="pt-BR">
                <a:ea typeface="宋体"/>
              </a:rPr>
              <a:t> </a:t>
            </a:r>
            <a:r>
              <a:rPr lang="pt-BR" altLang="zh-CN">
                <a:ea typeface="宋体"/>
              </a:rPr>
              <a:t>domínio</a:t>
            </a:r>
            <a:r>
              <a:rPr lang="zh-CN" altLang="pt-BR">
                <a:ea typeface="宋体"/>
              </a:rPr>
              <a:t> </a:t>
            </a:r>
            <a:r>
              <a:rPr lang="pt-BR" altLang="zh-CN">
                <a:ea typeface="宋体"/>
              </a:rPr>
              <a:t>do</a:t>
            </a:r>
            <a:r>
              <a:rPr lang="zh-CN" altLang="pt-BR">
                <a:ea typeface="宋体"/>
              </a:rPr>
              <a:t> </a:t>
            </a:r>
            <a:r>
              <a:rPr lang="pt-BR" altLang="zh-CN">
                <a:ea typeface="宋体"/>
              </a:rPr>
              <a:t>tempo</a:t>
            </a:r>
            <a:r>
              <a:rPr lang="zh-CN" altLang="pt-BR">
                <a:ea typeface="宋体"/>
              </a:rPr>
              <a:t> </a:t>
            </a:r>
            <a:r>
              <a:rPr lang="pt-BR" altLang="zh-CN">
                <a:ea typeface="宋体"/>
              </a:rPr>
              <a:t>simular</a:t>
            </a:r>
            <a:r>
              <a:rPr lang="zh-CN" altLang="pt-BR">
                <a:ea typeface="宋体"/>
              </a:rPr>
              <a:t> </a:t>
            </a:r>
            <a:r>
              <a:rPr lang="pt-BR" altLang="zh-CN">
                <a:ea typeface="宋体"/>
              </a:rPr>
              <a:t>a</a:t>
            </a:r>
            <a:r>
              <a:rPr lang="zh-CN" altLang="pt-BR">
                <a:ea typeface="宋体"/>
              </a:rPr>
              <a:t> </a:t>
            </a:r>
            <a:r>
              <a:rPr lang="pt-BR" altLang="zh-CN">
                <a:ea typeface="宋体"/>
              </a:rPr>
              <a:t>interação</a:t>
            </a:r>
            <a:r>
              <a:rPr lang="zh-CN" altLang="pt-BR">
                <a:ea typeface="宋体"/>
              </a:rPr>
              <a:t> </a:t>
            </a:r>
            <a:r>
              <a:rPr lang="pt-BR" altLang="zh-CN">
                <a:ea typeface="宋体"/>
              </a:rPr>
              <a:t>entre</a:t>
            </a:r>
            <a:r>
              <a:rPr lang="zh-CN" altLang="pt-BR">
                <a:ea typeface="宋体"/>
              </a:rPr>
              <a:t> </a:t>
            </a:r>
            <a:r>
              <a:rPr lang="pt-BR" altLang="zh-CN">
                <a:ea typeface="宋体"/>
              </a:rPr>
              <a:t>pontos</a:t>
            </a:r>
            <a:r>
              <a:rPr lang="zh-CN" altLang="pt-BR">
                <a:ea typeface="宋体"/>
              </a:rPr>
              <a:t> </a:t>
            </a:r>
            <a:r>
              <a:rPr lang="pt-BR" altLang="zh-CN">
                <a:ea typeface="宋体"/>
              </a:rPr>
              <a:t>vizinhos,</a:t>
            </a:r>
            <a:r>
              <a:rPr lang="zh-CN">
                <a:ea typeface="宋体"/>
              </a:rPr>
              <a:t> </a:t>
            </a:r>
            <a:r>
              <a:rPr lang="pt-BR" altLang="zh-CN">
                <a:ea typeface="宋体"/>
              </a:rPr>
              <a:t>causando</a:t>
            </a:r>
            <a:r>
              <a:rPr lang="zh-CN" altLang="pt-BR">
                <a:ea typeface="宋体"/>
              </a:rPr>
              <a:t> </a:t>
            </a:r>
            <a:r>
              <a:rPr lang="pt-BR" altLang="zh-CN">
                <a:ea typeface="宋体"/>
              </a:rPr>
              <a:t>assim</a:t>
            </a:r>
            <a:r>
              <a:rPr lang="zh-CN" altLang="pt-BR">
                <a:ea typeface="宋体"/>
              </a:rPr>
              <a:t> </a:t>
            </a:r>
            <a:r>
              <a:rPr lang="pt-BR" altLang="zh-CN">
                <a:ea typeface="宋体"/>
              </a:rPr>
              <a:t>a</a:t>
            </a:r>
            <a:r>
              <a:rPr lang="zh-CN">
                <a:ea typeface="宋体"/>
              </a:rPr>
              <a:t> </a:t>
            </a:r>
            <a:r>
              <a:rPr lang="pt-BR" altLang="zh-CN">
                <a:ea typeface="宋体"/>
              </a:rPr>
              <a:t>propagação</a:t>
            </a:r>
            <a:r>
              <a:rPr lang="zh-CN" altLang="pt-BR">
                <a:ea typeface="宋体"/>
              </a:rPr>
              <a:t> </a:t>
            </a:r>
            <a:r>
              <a:rPr lang="pt-BR" altLang="zh-CN">
                <a:ea typeface="宋体"/>
              </a:rPr>
              <a:t>das</a:t>
            </a:r>
            <a:r>
              <a:rPr lang="zh-CN" altLang="pt-BR">
                <a:ea typeface="宋体"/>
              </a:rPr>
              <a:t> </a:t>
            </a:r>
            <a:r>
              <a:rPr lang="pt-BR" altLang="zh-CN">
                <a:ea typeface="宋体"/>
              </a:rPr>
              <a:t>ondas</a:t>
            </a:r>
            <a:r>
              <a:rPr lang="zh-CN" altLang="pt-BR">
                <a:ea typeface="宋体"/>
              </a:rPr>
              <a:t> </a:t>
            </a:r>
            <a:r>
              <a:rPr lang="pt-BR" altLang="zh-CN">
                <a:ea typeface="宋体"/>
              </a:rPr>
              <a:t>sonoras.</a:t>
            </a:r>
            <a:r>
              <a:rPr lang="zh-CN">
                <a:ea typeface="宋体"/>
              </a:rPr>
              <a:t> </a:t>
            </a:r>
            <a:r>
              <a:rPr lang="pt-BR" altLang="zh-CN">
                <a:ea typeface="宋体"/>
              </a:rPr>
              <a:t>Posteriormente</a:t>
            </a:r>
            <a:r>
              <a:rPr lang="zh-CN" altLang="pt-BR">
                <a:ea typeface="宋体"/>
              </a:rPr>
              <a:t> </a:t>
            </a:r>
            <a:r>
              <a:rPr lang="pt-BR" altLang="zh-CN">
                <a:ea typeface="宋体"/>
              </a:rPr>
              <a:t>é</a:t>
            </a:r>
            <a:r>
              <a:rPr lang="zh-CN">
                <a:ea typeface="宋体"/>
              </a:rPr>
              <a:t> </a:t>
            </a:r>
            <a:r>
              <a:rPr lang="pt-BR" altLang="zh-CN">
                <a:ea typeface="宋体"/>
              </a:rPr>
              <a:t>possível</a:t>
            </a:r>
            <a:r>
              <a:rPr lang="zh-CN" altLang="pt-BR">
                <a:ea typeface="宋体"/>
              </a:rPr>
              <a:t> </a:t>
            </a:r>
            <a:r>
              <a:rPr lang="pt-BR" altLang="zh-CN">
                <a:ea typeface="宋体"/>
              </a:rPr>
              <a:t>observar</a:t>
            </a:r>
            <a:r>
              <a:rPr lang="zh-CN" altLang="pt-BR">
                <a:ea typeface="宋体"/>
              </a:rPr>
              <a:t> </a:t>
            </a:r>
            <a:r>
              <a:rPr lang="pt-BR" altLang="zh-CN">
                <a:ea typeface="宋体"/>
              </a:rPr>
              <a:t>a</a:t>
            </a:r>
            <a:r>
              <a:rPr lang="zh-CN">
                <a:ea typeface="宋体"/>
              </a:rPr>
              <a:t> </a:t>
            </a:r>
            <a:r>
              <a:rPr lang="pt-BR" altLang="zh-CN">
                <a:ea typeface="宋体"/>
              </a:rPr>
              <a:t>propagação</a:t>
            </a:r>
            <a:r>
              <a:rPr lang="zh-CN" altLang="pt-BR">
                <a:ea typeface="宋体"/>
              </a:rPr>
              <a:t> </a:t>
            </a:r>
            <a:r>
              <a:rPr lang="pt-BR" altLang="zh-CN">
                <a:ea typeface="宋体"/>
              </a:rPr>
              <a:t>destas</a:t>
            </a:r>
            <a:r>
              <a:rPr lang="zh-CN" altLang="pt-BR">
                <a:ea typeface="宋体"/>
              </a:rPr>
              <a:t> </a:t>
            </a:r>
            <a:r>
              <a:rPr lang="pt-BR" altLang="zh-CN">
                <a:ea typeface="宋体"/>
              </a:rPr>
              <a:t>ondas</a:t>
            </a:r>
            <a:r>
              <a:rPr lang="zh-CN" altLang="pt-BR">
                <a:ea typeface="宋体"/>
              </a:rPr>
              <a:t> </a:t>
            </a:r>
            <a:r>
              <a:rPr lang="pt-BR" altLang="zh-CN">
                <a:ea typeface="宋体"/>
              </a:rPr>
              <a:t>através</a:t>
            </a:r>
            <a:r>
              <a:rPr lang="zh-CN" altLang="pt-BR">
                <a:ea typeface="宋体"/>
              </a:rPr>
              <a:t> </a:t>
            </a:r>
            <a:r>
              <a:rPr lang="pt-BR" altLang="zh-CN">
                <a:ea typeface="宋体"/>
              </a:rPr>
              <a:t>do</a:t>
            </a:r>
            <a:r>
              <a:rPr lang="zh-CN" altLang="pt-BR">
                <a:ea typeface="宋体"/>
              </a:rPr>
              <a:t> </a:t>
            </a:r>
            <a:r>
              <a:rPr lang="pt-BR" altLang="zh-CN">
                <a:ea typeface="宋体"/>
              </a:rPr>
              <a:t>visualizador</a:t>
            </a:r>
            <a:r>
              <a:rPr lang="zh-CN" altLang="pt-BR">
                <a:ea typeface="宋体"/>
              </a:rPr>
              <a:t> </a:t>
            </a:r>
            <a:r>
              <a:rPr lang="pt-BR" altLang="zh-CN">
                <a:ea typeface="宋体"/>
              </a:rPr>
              <a:t>de</a:t>
            </a:r>
            <a:r>
              <a:rPr lang="zh-CN" altLang="pt-BR">
                <a:ea typeface="宋体"/>
              </a:rPr>
              <a:t> </a:t>
            </a:r>
            <a:r>
              <a:rPr lang="pt-BR" altLang="zh-CN">
                <a:ea typeface="宋体"/>
              </a:rPr>
              <a:t>dados</a:t>
            </a:r>
            <a:r>
              <a:rPr lang="zh-CN" altLang="pt-BR">
                <a:ea typeface="宋体"/>
              </a:rPr>
              <a:t> </a:t>
            </a:r>
            <a:r>
              <a:rPr lang="pt-BR" altLang="zh-CN">
                <a:ea typeface="宋体"/>
              </a:rPr>
              <a:t>desenvolvido,</a:t>
            </a:r>
            <a:r>
              <a:rPr lang="zh-CN">
                <a:ea typeface="宋体"/>
              </a:rPr>
              <a:t> </a:t>
            </a:r>
            <a:r>
              <a:rPr lang="pt-BR" altLang="zh-CN">
                <a:ea typeface="宋体"/>
              </a:rPr>
              <a:t>conseguindo</a:t>
            </a:r>
            <a:r>
              <a:rPr lang="zh-CN" altLang="pt-BR">
                <a:ea typeface="宋体"/>
              </a:rPr>
              <a:t> </a:t>
            </a:r>
            <a:r>
              <a:rPr lang="pt-BR" altLang="zh-CN">
                <a:ea typeface="宋体"/>
              </a:rPr>
              <a:t>desta</a:t>
            </a:r>
            <a:r>
              <a:rPr lang="zh-CN" altLang="pt-BR">
                <a:ea typeface="宋体"/>
              </a:rPr>
              <a:t> </a:t>
            </a:r>
            <a:r>
              <a:rPr lang="pt-BR" altLang="zh-CN">
                <a:ea typeface="宋体"/>
              </a:rPr>
              <a:t>forma</a:t>
            </a:r>
            <a:r>
              <a:rPr lang="zh-CN" altLang="pt-BR">
                <a:ea typeface="宋体"/>
              </a:rPr>
              <a:t> </a:t>
            </a:r>
            <a:r>
              <a:rPr lang="pt-BR" altLang="zh-CN">
                <a:ea typeface="宋体"/>
              </a:rPr>
              <a:t>perceber</a:t>
            </a:r>
            <a:r>
              <a:rPr lang="zh-CN" altLang="pt-BR">
                <a:ea typeface="宋体"/>
              </a:rPr>
              <a:t> </a:t>
            </a:r>
            <a:r>
              <a:rPr lang="pt-BR" altLang="zh-CN">
                <a:ea typeface="宋体"/>
              </a:rPr>
              <a:t>como</a:t>
            </a:r>
            <a:r>
              <a:rPr lang="zh-CN" altLang="pt-BR">
                <a:ea typeface="宋体"/>
              </a:rPr>
              <a:t> </a:t>
            </a:r>
            <a:r>
              <a:rPr lang="pt-BR" altLang="zh-CN">
                <a:ea typeface="宋体"/>
              </a:rPr>
              <a:t>é</a:t>
            </a:r>
            <a:r>
              <a:rPr lang="zh-CN">
                <a:ea typeface="宋体"/>
              </a:rPr>
              <a:t> </a:t>
            </a:r>
            <a:r>
              <a:rPr lang="pt-BR" altLang="zh-CN">
                <a:ea typeface="宋体"/>
              </a:rPr>
              <a:t>que</a:t>
            </a:r>
            <a:r>
              <a:rPr lang="zh-CN" altLang="pt-BR">
                <a:ea typeface="宋体"/>
              </a:rPr>
              <a:t> </a:t>
            </a:r>
            <a:r>
              <a:rPr lang="pt-BR" altLang="zh-CN">
                <a:ea typeface="宋体"/>
              </a:rPr>
              <a:t>o</a:t>
            </a:r>
            <a:r>
              <a:rPr lang="zh-CN" altLang="pt-BR">
                <a:ea typeface="宋体"/>
              </a:rPr>
              <a:t> </a:t>
            </a:r>
            <a:r>
              <a:rPr lang="pt-BR" altLang="zh-CN">
                <a:ea typeface="宋体"/>
              </a:rPr>
              <a:t>som</a:t>
            </a:r>
            <a:r>
              <a:rPr lang="zh-CN" altLang="pt-BR">
                <a:ea typeface="宋体"/>
              </a:rPr>
              <a:t> </a:t>
            </a:r>
            <a:r>
              <a:rPr lang="pt-BR" altLang="zh-CN">
                <a:ea typeface="宋体"/>
              </a:rPr>
              <a:t>se</a:t>
            </a:r>
            <a:r>
              <a:rPr lang="zh-CN" altLang="pt-BR">
                <a:ea typeface="宋体"/>
              </a:rPr>
              <a:t> </a:t>
            </a:r>
            <a:r>
              <a:rPr lang="pt-BR" altLang="zh-CN">
                <a:ea typeface="宋体"/>
              </a:rPr>
              <a:t>propaga</a:t>
            </a:r>
            <a:r>
              <a:rPr lang="zh-CN" altLang="pt-BR">
                <a:ea typeface="宋体"/>
              </a:rPr>
              <a:t> </a:t>
            </a:r>
            <a:r>
              <a:rPr lang="pt-BR" altLang="zh-CN">
                <a:ea typeface="宋体"/>
              </a:rPr>
              <a:t>na</a:t>
            </a:r>
            <a:r>
              <a:rPr lang="zh-CN" altLang="pt-BR">
                <a:ea typeface="宋体"/>
              </a:rPr>
              <a:t> </a:t>
            </a:r>
            <a:r>
              <a:rPr lang="pt-BR" altLang="zh-CN">
                <a:ea typeface="宋体"/>
              </a:rPr>
              <a:t>sala</a:t>
            </a:r>
            <a:r>
              <a:rPr lang="zh-CN" altLang="pt-BR">
                <a:ea typeface="宋体"/>
              </a:rPr>
              <a:t> </a:t>
            </a:r>
            <a:r>
              <a:rPr lang="pt-BR" altLang="zh-CN">
                <a:ea typeface="宋体"/>
              </a:rPr>
              <a:t>definida</a:t>
            </a:r>
            <a:r>
              <a:rPr lang="zh-CN" altLang="pt-BR">
                <a:ea typeface="宋体"/>
              </a:rPr>
              <a:t> </a:t>
            </a:r>
            <a:r>
              <a:rPr lang="pt-BR" altLang="zh-CN">
                <a:ea typeface="宋体"/>
              </a:rPr>
              <a:t>pelo</a:t>
            </a:r>
            <a:r>
              <a:rPr lang="zh-CN">
                <a:ea typeface="宋体"/>
              </a:rPr>
              <a:t> </a:t>
            </a:r>
            <a:r>
              <a:rPr lang="pt-BR" altLang="zh-CN">
                <a:ea typeface="宋体"/>
              </a:rPr>
              <a:t>utilizador</a:t>
            </a:r>
            <a:endParaRPr lang="pt-BR">
              <a:ea typeface="宋体"/>
            </a:endParaRPr>
          </a:p>
          <a:p>
            <a:endParaRPr lang="zh-CN" altLang="pt-BR">
              <a:ea typeface="宋体"/>
              <a:cs typeface="Calibri"/>
            </a:endParaRPr>
          </a:p>
          <a:p>
            <a:endParaRPr lang="zh-CN">
              <a:ea typeface="宋体"/>
              <a:cs typeface="Calibri"/>
            </a:endParaRPr>
          </a:p>
        </p:txBody>
      </p:sp>
      <p:sp>
        <p:nvSpPr>
          <p:cNvPr id="4" name="灯片编号占位符 3"/>
          <p:cNvSpPr>
            <a:spLocks noGrp="1"/>
          </p:cNvSpPr>
          <p:nvPr>
            <p:ph type="sldNum" sz="quarter" idx="10"/>
          </p:nvPr>
        </p:nvSpPr>
        <p:spPr/>
        <p:txBody>
          <a:bodyPr/>
          <a:lstStyle/>
          <a:p>
            <a:fld id="{AE7B76B0-BD08-474B-A851-3EC346A58AEB}" type="slidenum">
              <a:rPr lang="zh-CN" altLang="en-US" smtClean="0"/>
              <a:t>4</a:t>
            </a:fld>
            <a:endParaRPr lang="zh-CN" altLang="en-US"/>
          </a:p>
        </p:txBody>
      </p:sp>
    </p:spTree>
    <p:extLst>
      <p:ext uri="{BB962C8B-B14F-4D97-AF65-F5344CB8AC3E}">
        <p14:creationId xmlns:p14="http://schemas.microsoft.com/office/powerpoint/2010/main" val="160981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5</a:t>
            </a:fld>
            <a:endParaRPr lang="zh-CN" altLang="en-US"/>
          </a:p>
        </p:txBody>
      </p:sp>
    </p:spTree>
    <p:extLst>
      <p:ext uri="{BB962C8B-B14F-4D97-AF65-F5344CB8AC3E}">
        <p14:creationId xmlns:p14="http://schemas.microsoft.com/office/powerpoint/2010/main" val="325619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6</a:t>
            </a:fld>
            <a:endParaRPr lang="zh-CN" altLang="en-US"/>
          </a:p>
        </p:txBody>
      </p:sp>
    </p:spTree>
    <p:extLst>
      <p:ext uri="{BB962C8B-B14F-4D97-AF65-F5344CB8AC3E}">
        <p14:creationId xmlns:p14="http://schemas.microsoft.com/office/powerpoint/2010/main" val="284651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8</a:t>
            </a:fld>
            <a:endParaRPr lang="zh-CN" altLang="en-US"/>
          </a:p>
        </p:txBody>
      </p:sp>
    </p:spTree>
    <p:extLst>
      <p:ext uri="{BB962C8B-B14F-4D97-AF65-F5344CB8AC3E}">
        <p14:creationId xmlns:p14="http://schemas.microsoft.com/office/powerpoint/2010/main" val="261212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9</a:t>
            </a:fld>
            <a:endParaRPr lang="zh-CN" altLang="en-US"/>
          </a:p>
        </p:txBody>
      </p:sp>
    </p:spTree>
    <p:extLst>
      <p:ext uri="{BB962C8B-B14F-4D97-AF65-F5344CB8AC3E}">
        <p14:creationId xmlns:p14="http://schemas.microsoft.com/office/powerpoint/2010/main" val="65700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2238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49287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88320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94933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97126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92470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047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20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95248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1186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4616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5542131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tomoyan.net/python/selenium"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www.campingspot.cf/code/index.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905533" y="587515"/>
            <a:ext cx="7032920" cy="1569660"/>
          </a:xfrm>
          <a:prstGeom prst="rect">
            <a:avLst/>
          </a:prstGeom>
          <a:noFill/>
        </p:spPr>
        <p:txBody>
          <a:bodyPr wrap="square" rtlCol="0">
            <a:spAutoFit/>
          </a:bodyPr>
          <a:lstStyle/>
          <a:p>
            <a:pPr algn="dist"/>
            <a:r>
              <a:rPr lang="en-US" sz="9600" dirty="0">
                <a:solidFill>
                  <a:srgbClr val="009F34"/>
                </a:solidFill>
                <a:latin typeface="Impact" panose="020B0806030902050204" pitchFamily="34" charset="0"/>
              </a:rPr>
              <a:t>CampingSpot</a:t>
            </a:r>
          </a:p>
        </p:txBody>
      </p:sp>
      <p:sp>
        <p:nvSpPr>
          <p:cNvPr id="32" name="文本框 31"/>
          <p:cNvSpPr txBox="1"/>
          <p:nvPr/>
        </p:nvSpPr>
        <p:spPr>
          <a:xfrm>
            <a:off x="5801032" y="2157175"/>
            <a:ext cx="5611261" cy="523220"/>
          </a:xfrm>
          <a:prstGeom prst="rect">
            <a:avLst/>
          </a:prstGeom>
          <a:noFill/>
        </p:spPr>
        <p:txBody>
          <a:bodyPr wrap="square" rtlCol="0">
            <a:spAutoFit/>
          </a:bodyPr>
          <a:lstStyle/>
          <a:p>
            <a:pPr algn="ctr"/>
            <a:r>
              <a:rPr lang="en-US" altLang="zh-CN" sz="2800" dirty="0">
                <a:solidFill>
                  <a:prstClr val="black"/>
                </a:solidFill>
                <a:latin typeface="Century Gothic" panose="020B0502020202020204" pitchFamily="34" charset="0"/>
              </a:rPr>
              <a:t> </a:t>
            </a:r>
            <a:r>
              <a:rPr lang="pt-PT" altLang="zh-CN" sz="2800" dirty="0">
                <a:solidFill>
                  <a:prstClr val="black"/>
                </a:solidFill>
                <a:latin typeface="Century Gothic" panose="020B0502020202020204" pitchFamily="34" charset="0"/>
              </a:rPr>
              <a:t>Projeto de Análise de Sistemas</a:t>
            </a:r>
          </a:p>
        </p:txBody>
      </p:sp>
      <p:sp>
        <p:nvSpPr>
          <p:cNvPr id="33" name="文本框 32"/>
          <p:cNvSpPr txBox="1"/>
          <p:nvPr/>
        </p:nvSpPr>
        <p:spPr>
          <a:xfrm>
            <a:off x="6223374" y="3121790"/>
            <a:ext cx="4397835" cy="337913"/>
          </a:xfrm>
          <a:prstGeom prst="rect">
            <a:avLst/>
          </a:prstGeom>
          <a:noFill/>
        </p:spPr>
        <p:txBody>
          <a:bodyPr wrap="square" rtlCol="0">
            <a:spAutoFit/>
          </a:bodyPr>
          <a:lstStyle/>
          <a:p>
            <a:pPr algn="r">
              <a:lnSpc>
                <a:spcPct val="150000"/>
              </a:lnSpc>
            </a:pPr>
            <a:r>
              <a:rPr lang="pt-PT" altLang="zh-CN" sz="1200" dirty="0">
                <a:solidFill>
                  <a:prstClr val="black"/>
                </a:solidFill>
                <a:latin typeface="Microsoft YaHei Light" panose="020B0502040204020203" pitchFamily="34" charset="-122"/>
                <a:ea typeface="Microsoft YaHei Light" panose="020B0502040204020203" pitchFamily="34" charset="-122"/>
                <a:cs typeface="Arial" panose="020B0604020202020204" pitchFamily="34" charset="0"/>
              </a:rPr>
              <a:t>Licenciatura em Engenharia de Computadores e Informática</a:t>
            </a:r>
          </a:p>
        </p:txBody>
      </p:sp>
      <p:sp>
        <p:nvSpPr>
          <p:cNvPr id="4" name="Retângulo: Cantos Arredondados 3">
            <a:extLst>
              <a:ext uri="{FF2B5EF4-FFF2-40B4-BE49-F238E27FC236}">
                <a16:creationId xmlns:a16="http://schemas.microsoft.com/office/drawing/2014/main" id="{BC711627-417B-B199-1286-A1D367D49D65}"/>
              </a:ext>
            </a:extLst>
          </p:cNvPr>
          <p:cNvSpPr/>
          <p:nvPr/>
        </p:nvSpPr>
        <p:spPr>
          <a:xfrm>
            <a:off x="1497366" y="1106422"/>
            <a:ext cx="2588850" cy="531845"/>
          </a:xfrm>
          <a:prstGeom prst="roundRect">
            <a:avLst/>
          </a:prstGeom>
          <a:noFill/>
          <a:ln w="19050">
            <a:solidFill>
              <a:srgbClr val="009F3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solidFill>
                  <a:schemeClr val="tx1"/>
                </a:solidFill>
              </a:rPr>
              <a:t>21-06-2022</a:t>
            </a:r>
          </a:p>
        </p:txBody>
      </p:sp>
      <p:pic>
        <p:nvPicPr>
          <p:cNvPr id="12" name="Imagem 11" descr="Uma imagem com texto&#10;&#10;Descrição gerada automaticamente">
            <a:extLst>
              <a:ext uri="{FF2B5EF4-FFF2-40B4-BE49-F238E27FC236}">
                <a16:creationId xmlns:a16="http://schemas.microsoft.com/office/drawing/2014/main" id="{9A01539C-0613-7C89-F930-AA99C8857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060" y="-1136151"/>
            <a:ext cx="3175163" cy="3175163"/>
          </a:xfrm>
          <a:prstGeom prst="rect">
            <a:avLst/>
          </a:prstGeom>
          <a:ln>
            <a:noFill/>
          </a:ln>
        </p:spPr>
      </p:pic>
      <p:sp>
        <p:nvSpPr>
          <p:cNvPr id="2" name="CaixaDeTexto 1">
            <a:extLst>
              <a:ext uri="{FF2B5EF4-FFF2-40B4-BE49-F238E27FC236}">
                <a16:creationId xmlns:a16="http://schemas.microsoft.com/office/drawing/2014/main" id="{C70A6CD5-A1AD-D9FA-21E6-B5E0D23DF821}"/>
              </a:ext>
            </a:extLst>
          </p:cNvPr>
          <p:cNvSpPr txBox="1"/>
          <p:nvPr/>
        </p:nvSpPr>
        <p:spPr>
          <a:xfrm>
            <a:off x="6223374" y="4239012"/>
            <a:ext cx="41430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dirty="0">
                <a:latin typeface="Microsoft YaHei Light"/>
                <a:ea typeface="Microsoft YaHei Light"/>
                <a:cs typeface="Arial"/>
              </a:rPr>
              <a:t>Nossa equipa | Grupo 106 | Turma P1:</a:t>
            </a:r>
          </a:p>
          <a:p>
            <a:pPr marL="285750" indent="-285750">
              <a:buFont typeface="Wingdings"/>
              <a:buChar char="Ø"/>
            </a:pPr>
            <a:r>
              <a:rPr lang="pt-PT" dirty="0">
                <a:latin typeface="Microsoft YaHei Light"/>
                <a:ea typeface="Microsoft YaHei Light"/>
                <a:cs typeface="Arial"/>
              </a:rPr>
              <a:t>Jodionísio Muachifi​ «97147»</a:t>
            </a:r>
          </a:p>
          <a:p>
            <a:pPr marL="285750" indent="-285750">
              <a:buFont typeface="Wingdings"/>
              <a:buChar char="Ø"/>
            </a:pPr>
            <a:r>
              <a:rPr lang="pt-PT" dirty="0">
                <a:latin typeface="Microsoft YaHei Light"/>
                <a:ea typeface="Microsoft YaHei Light"/>
                <a:cs typeface="Arial"/>
              </a:rPr>
              <a:t>João Mourão «</a:t>
            </a:r>
            <a:r>
              <a:rPr lang="pt-BR" dirty="0">
                <a:latin typeface="Microsoft YaHei Light"/>
                <a:ea typeface="Microsoft YaHei Light"/>
                <a:cs typeface="Arial"/>
              </a:rPr>
              <a:t>102578</a:t>
            </a:r>
            <a:r>
              <a:rPr lang="pt-PT" dirty="0">
                <a:latin typeface="Microsoft YaHei Light"/>
                <a:ea typeface="Microsoft YaHei Light"/>
                <a:cs typeface="Arial"/>
              </a:rPr>
              <a:t>»</a:t>
            </a:r>
          </a:p>
          <a:p>
            <a:pPr marL="285750" indent="-285750">
              <a:buFont typeface="Wingdings"/>
              <a:buChar char="Ø"/>
            </a:pPr>
            <a:r>
              <a:rPr lang="pt-PT" dirty="0">
                <a:latin typeface="Microsoft YaHei Light"/>
                <a:ea typeface="Microsoft YaHei Light"/>
                <a:cs typeface="Arial"/>
              </a:rPr>
              <a:t>João Rodrigues «</a:t>
            </a:r>
            <a:r>
              <a:rPr lang="pt-BR" dirty="0">
                <a:latin typeface="Microsoft YaHei Light"/>
                <a:ea typeface="Microsoft YaHei Light"/>
                <a:cs typeface="Arial"/>
              </a:rPr>
              <a:t>102487</a:t>
            </a:r>
            <a:r>
              <a:rPr lang="pt-PT" dirty="0">
                <a:latin typeface="Microsoft YaHei Light"/>
                <a:ea typeface="Microsoft YaHei Light"/>
                <a:cs typeface="Arial"/>
              </a:rPr>
              <a:t>»</a:t>
            </a:r>
          </a:p>
        </p:txBody>
      </p:sp>
      <p:sp>
        <p:nvSpPr>
          <p:cNvPr id="9" name="CaixaDeTexto 8">
            <a:extLst>
              <a:ext uri="{FF2B5EF4-FFF2-40B4-BE49-F238E27FC236}">
                <a16:creationId xmlns:a16="http://schemas.microsoft.com/office/drawing/2014/main" id="{04AB4319-9A2D-A875-384A-26A501773FE2}"/>
              </a:ext>
            </a:extLst>
          </p:cNvPr>
          <p:cNvSpPr txBox="1"/>
          <p:nvPr/>
        </p:nvSpPr>
        <p:spPr>
          <a:xfrm>
            <a:off x="6223374" y="5524815"/>
            <a:ext cx="41430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dirty="0">
                <a:latin typeface="Microsoft YaHei Light"/>
                <a:ea typeface="Microsoft YaHei Light"/>
                <a:cs typeface="Arial"/>
              </a:rPr>
              <a:t>Professor:</a:t>
            </a:r>
          </a:p>
          <a:p>
            <a:pPr marL="285750" indent="-285750">
              <a:buFont typeface="Wingdings"/>
              <a:buChar char="Ø"/>
            </a:pPr>
            <a:r>
              <a:rPr lang="pt-PT" dirty="0">
                <a:latin typeface="Microsoft YaHei Light"/>
                <a:ea typeface="Microsoft YaHei Light"/>
                <a:cs typeface="Arial"/>
              </a:rPr>
              <a:t>Ilídio C Oliveira</a:t>
            </a:r>
          </a:p>
        </p:txBody>
      </p:sp>
      <p:pic>
        <p:nvPicPr>
          <p:cNvPr id="8" name="Imagem 7">
            <a:extLst>
              <a:ext uri="{FF2B5EF4-FFF2-40B4-BE49-F238E27FC236}">
                <a16:creationId xmlns:a16="http://schemas.microsoft.com/office/drawing/2014/main" id="{35C66CA5-DB12-B60E-2DB5-9BB75FC6C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26" y="2439758"/>
            <a:ext cx="5080632" cy="32627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9"/>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ctr">
              <a:lnSpc>
                <a:spcPct val="90000"/>
              </a:lnSpc>
              <a:spcBef>
                <a:spcPct val="0"/>
              </a:spcBef>
              <a:spcAft>
                <a:spcPts val="600"/>
              </a:spcAft>
            </a:pPr>
            <a:r>
              <a:rPr lang="en-US" sz="3200" b="1" dirty="0">
                <a:solidFill>
                  <a:srgbClr val="009F34"/>
                </a:solidFill>
                <a:latin typeface="Microsoft YaHei" panose="020B0503020204020204" pitchFamily="34" charset="-122"/>
                <a:ea typeface="Microsoft YaHei" panose="020B0503020204020204" pitchFamily="34" charset="-122"/>
              </a:rPr>
              <a:t>Teste com Selenium</a:t>
            </a:r>
          </a:p>
        </p:txBody>
      </p:sp>
      <p:pic>
        <p:nvPicPr>
          <p:cNvPr id="5" name="Imagem 4" descr="Uma imagem com texto&#10;&#10;Descrição gerada automaticamente">
            <a:extLst>
              <a:ext uri="{FF2B5EF4-FFF2-40B4-BE49-F238E27FC236}">
                <a16:creationId xmlns:a16="http://schemas.microsoft.com/office/drawing/2014/main" id="{5B5469F7-C7EF-9F1F-1028-CB62A5249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1215632"/>
            <a:ext cx="6780700" cy="4424406"/>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053CAB10-B577-44AE-843B-580A1449A8C2}" type="slidenum">
              <a:rPr lang="en-US" altLang="zh-CN">
                <a:solidFill>
                  <a:schemeClr val="tx1">
                    <a:alpha val="80000"/>
                  </a:schemeClr>
                </a:solidFill>
              </a:rPr>
              <a:pPr>
                <a:spcAft>
                  <a:spcPts val="600"/>
                </a:spcAft>
              </a:pPr>
              <a:t>10</a:t>
            </a:fld>
            <a:endParaRPr lang="en-US" altLang="zh-CN">
              <a:solidFill>
                <a:schemeClr val="tx1">
                  <a:alpha val="80000"/>
                </a:schemeClr>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Imagem 6">
            <a:extLst>
              <a:ext uri="{FF2B5EF4-FFF2-40B4-BE49-F238E27FC236}">
                <a16:creationId xmlns:a16="http://schemas.microsoft.com/office/drawing/2014/main" id="{1CC61D62-EE8E-C52C-9C35-985836D827C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77316" y="53879"/>
            <a:ext cx="4640062" cy="1136277"/>
          </a:xfrm>
          <a:prstGeom prst="rect">
            <a:avLst/>
          </a:prstGeom>
        </p:spPr>
      </p:pic>
    </p:spTree>
    <p:extLst>
      <p:ext uri="{BB962C8B-B14F-4D97-AF65-F5344CB8AC3E}">
        <p14:creationId xmlns:p14="http://schemas.microsoft.com/office/powerpoint/2010/main" val="158526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9"/>
          <p:cNvSpPr>
            <a:spLocks noChangeArrowheads="1"/>
          </p:cNvSpPr>
          <p:nvPr/>
        </p:nvSpPr>
        <p:spPr bwMode="auto">
          <a:xfrm>
            <a:off x="1083979" y="468000"/>
            <a:ext cx="5494537" cy="4813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fontScale="92500" lnSpcReduction="10000"/>
          </a:bodyPr>
          <a:lstStyle/>
          <a:p>
            <a:pPr algn="ctr">
              <a:lnSpc>
                <a:spcPct val="90000"/>
              </a:lnSpc>
              <a:spcBef>
                <a:spcPct val="0"/>
              </a:spcBef>
              <a:spcAft>
                <a:spcPts val="600"/>
              </a:spcAft>
            </a:pPr>
            <a:r>
              <a:rPr lang="en-US" sz="3200" b="1" dirty="0">
                <a:solidFill>
                  <a:srgbClr val="009F34"/>
                </a:solidFill>
                <a:latin typeface="Microsoft YaHei" panose="020B0503020204020204" pitchFamily="34" charset="-122"/>
                <a:ea typeface="Microsoft YaHei" panose="020B0503020204020204" pitchFamily="34" charset="-122"/>
              </a:rPr>
              <a:t>CI Testing/</a:t>
            </a:r>
            <a:r>
              <a:rPr lang="en-US" sz="3200" b="1" dirty="0" err="1">
                <a:solidFill>
                  <a:srgbClr val="009F34"/>
                </a:solidFill>
                <a:latin typeface="Microsoft YaHei" panose="020B0503020204020204" pitchFamily="34" charset="-122"/>
                <a:ea typeface="Microsoft YaHei" panose="020B0503020204020204" pitchFamily="34" charset="-122"/>
              </a:rPr>
              <a:t>SonarCloud</a:t>
            </a:r>
            <a:r>
              <a:rPr lang="en-US" sz="3200" b="1" dirty="0">
                <a:solidFill>
                  <a:srgbClr val="009F34"/>
                </a:solidFill>
                <a:latin typeface="Microsoft YaHei" panose="020B0503020204020204" pitchFamily="34" charset="-122"/>
                <a:ea typeface="Microsoft YaHei" panose="020B0503020204020204" pitchFamily="34" charset="-122"/>
              </a:rPr>
              <a:t> [1]</a:t>
            </a:r>
          </a:p>
        </p:txBody>
      </p:sp>
      <p:sp>
        <p:nvSpPr>
          <p:cNvPr id="90" name="Rectangle 56">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344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E65B7646-F71F-CC8A-3CAB-150388EDA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48" y="3287745"/>
            <a:ext cx="4974336" cy="2201143"/>
          </a:xfrm>
          <a:prstGeom prst="rect">
            <a:avLst/>
          </a:prstGeom>
        </p:spPr>
      </p:pic>
      <p:sp>
        <p:nvSpPr>
          <p:cNvPr id="92"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53BA92C7-399B-15ED-3777-C02F076D2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516" y="3426874"/>
            <a:ext cx="4974336" cy="1927554"/>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53CAB10-B577-44AE-843B-580A1449A8C2}" type="slidenum">
              <a:rPr lang="en-US" altLang="zh-CN">
                <a:solidFill>
                  <a:srgbClr val="898989"/>
                </a:solidFill>
              </a:rPr>
              <a:pPr>
                <a:spcAft>
                  <a:spcPts val="600"/>
                </a:spcAft>
              </a:pPr>
              <a:t>11</a:t>
            </a:fld>
            <a:endParaRPr lang="en-US" altLang="zh-CN">
              <a:solidFill>
                <a:srgbClr val="898989"/>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CaixaDeTexto 7">
            <a:extLst>
              <a:ext uri="{FF2B5EF4-FFF2-40B4-BE49-F238E27FC236}">
                <a16:creationId xmlns:a16="http://schemas.microsoft.com/office/drawing/2014/main" id="{D77B1380-7827-85D7-5DA9-B6C1987D9B56}"/>
              </a:ext>
            </a:extLst>
          </p:cNvPr>
          <p:cNvSpPr txBox="1"/>
          <p:nvPr/>
        </p:nvSpPr>
        <p:spPr>
          <a:xfrm>
            <a:off x="1832436" y="1587751"/>
            <a:ext cx="1293880" cy="553998"/>
          </a:xfrm>
          <a:prstGeom prst="rect">
            <a:avLst/>
          </a:prstGeom>
          <a:noFill/>
        </p:spPr>
        <p:txBody>
          <a:bodyPr wrap="none" rtlCol="0">
            <a:spAutoFit/>
          </a:bodyPr>
          <a:lstStyle/>
          <a:p>
            <a:r>
              <a:rPr lang="en-GB" sz="3000" b="1" dirty="0">
                <a:solidFill>
                  <a:srgbClr val="009F34"/>
                </a:solidFill>
                <a:latin typeface="Microsoft YaHei" panose="020B0503020204020204" pitchFamily="34" charset="-122"/>
                <a:ea typeface="Microsoft YaHei" panose="020B0503020204020204" pitchFamily="34" charset="-122"/>
              </a:rPr>
              <a:t>Antes</a:t>
            </a:r>
          </a:p>
        </p:txBody>
      </p:sp>
      <p:sp>
        <p:nvSpPr>
          <p:cNvPr id="46" name="CaixaDeTexto 45">
            <a:extLst>
              <a:ext uri="{FF2B5EF4-FFF2-40B4-BE49-F238E27FC236}">
                <a16:creationId xmlns:a16="http://schemas.microsoft.com/office/drawing/2014/main" id="{DE8227F0-7327-9290-0A46-998AB7FF4976}"/>
              </a:ext>
            </a:extLst>
          </p:cNvPr>
          <p:cNvSpPr txBox="1"/>
          <p:nvPr/>
        </p:nvSpPr>
        <p:spPr>
          <a:xfrm>
            <a:off x="8298343" y="1587751"/>
            <a:ext cx="1526380" cy="553998"/>
          </a:xfrm>
          <a:prstGeom prst="rect">
            <a:avLst/>
          </a:prstGeom>
          <a:noFill/>
        </p:spPr>
        <p:txBody>
          <a:bodyPr wrap="none" rtlCol="0">
            <a:spAutoFit/>
          </a:bodyPr>
          <a:lstStyle/>
          <a:p>
            <a:r>
              <a:rPr lang="en-GB" sz="3000" b="1" dirty="0" err="1">
                <a:solidFill>
                  <a:srgbClr val="009F34"/>
                </a:solidFill>
                <a:latin typeface="Microsoft YaHei" panose="020B0503020204020204" pitchFamily="34" charset="-122"/>
                <a:ea typeface="Microsoft YaHei" panose="020B0503020204020204" pitchFamily="34" charset="-122"/>
              </a:rPr>
              <a:t>Depois</a:t>
            </a:r>
            <a:endParaRPr lang="en-GB" sz="3000" b="1" dirty="0">
              <a:solidFill>
                <a:srgbClr val="009F3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3721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70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C89BE966-AC67-493F-C081-457F4B35A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365" y="3083588"/>
            <a:ext cx="4974336" cy="2561783"/>
          </a:xfrm>
          <a:prstGeom prst="rect">
            <a:avLst/>
          </a:prstGeom>
        </p:spPr>
      </p:pic>
      <p:pic>
        <p:nvPicPr>
          <p:cNvPr id="7" name="Imagem 6" descr="Uma imagem com texto, captura de ecrã, monitor, ecrã&#10;&#10;Descrição gerada automaticamente">
            <a:extLst>
              <a:ext uri="{FF2B5EF4-FFF2-40B4-BE49-F238E27FC236}">
                <a16:creationId xmlns:a16="http://schemas.microsoft.com/office/drawing/2014/main" id="{BFD9253E-D991-C5D3-70B1-BFD1EB0B50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89" y="3119862"/>
            <a:ext cx="4974336" cy="2536910"/>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53CAB10-B577-44AE-843B-580A1449A8C2}" type="slidenum">
              <a:rPr lang="en-US" altLang="zh-CN">
                <a:solidFill>
                  <a:srgbClr val="898989"/>
                </a:solidFill>
              </a:rPr>
              <a:pPr>
                <a:spcAft>
                  <a:spcPts val="600"/>
                </a:spcAft>
              </a:pPr>
              <a:t>12</a:t>
            </a:fld>
            <a:endParaRPr lang="en-US" altLang="zh-CN">
              <a:solidFill>
                <a:srgbClr val="898989"/>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CaixaDeTexto 20">
            <a:extLst>
              <a:ext uri="{FF2B5EF4-FFF2-40B4-BE49-F238E27FC236}">
                <a16:creationId xmlns:a16="http://schemas.microsoft.com/office/drawing/2014/main" id="{2225A60E-D06A-D693-EBB8-FBE8FB1B1755}"/>
              </a:ext>
            </a:extLst>
          </p:cNvPr>
          <p:cNvSpPr txBox="1"/>
          <p:nvPr/>
        </p:nvSpPr>
        <p:spPr>
          <a:xfrm>
            <a:off x="2186397" y="1587752"/>
            <a:ext cx="1293880" cy="553998"/>
          </a:xfrm>
          <a:prstGeom prst="rect">
            <a:avLst/>
          </a:prstGeom>
          <a:noFill/>
        </p:spPr>
        <p:txBody>
          <a:bodyPr wrap="none" rtlCol="0">
            <a:spAutoFit/>
          </a:bodyPr>
          <a:lstStyle/>
          <a:p>
            <a:r>
              <a:rPr lang="en-GB" sz="3000" b="1" dirty="0">
                <a:solidFill>
                  <a:srgbClr val="009F34"/>
                </a:solidFill>
                <a:latin typeface="Microsoft YaHei" panose="020B0503020204020204" pitchFamily="34" charset="-122"/>
                <a:ea typeface="Microsoft YaHei" panose="020B0503020204020204" pitchFamily="34" charset="-122"/>
              </a:rPr>
              <a:t>Antes</a:t>
            </a:r>
          </a:p>
        </p:txBody>
      </p:sp>
      <p:sp>
        <p:nvSpPr>
          <p:cNvPr id="22" name="CaixaDeTexto 21">
            <a:extLst>
              <a:ext uri="{FF2B5EF4-FFF2-40B4-BE49-F238E27FC236}">
                <a16:creationId xmlns:a16="http://schemas.microsoft.com/office/drawing/2014/main" id="{59EA7085-D185-12B4-7459-AD88B5D3D21F}"/>
              </a:ext>
            </a:extLst>
          </p:cNvPr>
          <p:cNvSpPr txBox="1"/>
          <p:nvPr/>
        </p:nvSpPr>
        <p:spPr>
          <a:xfrm>
            <a:off x="8570929" y="1569846"/>
            <a:ext cx="1526380" cy="553998"/>
          </a:xfrm>
          <a:prstGeom prst="rect">
            <a:avLst/>
          </a:prstGeom>
          <a:noFill/>
        </p:spPr>
        <p:txBody>
          <a:bodyPr wrap="none" rtlCol="0">
            <a:spAutoFit/>
          </a:bodyPr>
          <a:lstStyle/>
          <a:p>
            <a:r>
              <a:rPr lang="en-GB" sz="3000" b="1" dirty="0" err="1">
                <a:solidFill>
                  <a:srgbClr val="009F34"/>
                </a:solidFill>
                <a:latin typeface="Microsoft YaHei" panose="020B0503020204020204" pitchFamily="34" charset="-122"/>
                <a:ea typeface="Microsoft YaHei" panose="020B0503020204020204" pitchFamily="34" charset="-122"/>
              </a:rPr>
              <a:t>Depois</a:t>
            </a:r>
            <a:endParaRPr lang="en-GB" sz="3000" b="1" dirty="0">
              <a:solidFill>
                <a:srgbClr val="009F34"/>
              </a:solidFill>
              <a:latin typeface="Microsoft YaHei" panose="020B0503020204020204" pitchFamily="34" charset="-122"/>
              <a:ea typeface="Microsoft YaHei" panose="020B0503020204020204" pitchFamily="34" charset="-122"/>
            </a:endParaRPr>
          </a:p>
        </p:txBody>
      </p:sp>
      <p:sp>
        <p:nvSpPr>
          <p:cNvPr id="23" name="Rectangle 39">
            <a:extLst>
              <a:ext uri="{FF2B5EF4-FFF2-40B4-BE49-F238E27FC236}">
                <a16:creationId xmlns:a16="http://schemas.microsoft.com/office/drawing/2014/main" id="{1DBCAE99-E60E-CBF7-82E2-0C90CE7359C4}"/>
              </a:ext>
            </a:extLst>
          </p:cNvPr>
          <p:cNvSpPr>
            <a:spLocks noChangeArrowheads="1"/>
          </p:cNvSpPr>
          <p:nvPr/>
        </p:nvSpPr>
        <p:spPr bwMode="auto">
          <a:xfrm>
            <a:off x="1083979" y="468000"/>
            <a:ext cx="5494537" cy="4813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fontScale="92500" lnSpcReduction="10000"/>
          </a:bodyPr>
          <a:lstStyle/>
          <a:p>
            <a:pPr algn="ctr">
              <a:lnSpc>
                <a:spcPct val="90000"/>
              </a:lnSpc>
              <a:spcBef>
                <a:spcPct val="0"/>
              </a:spcBef>
              <a:spcAft>
                <a:spcPts val="600"/>
              </a:spcAft>
            </a:pPr>
            <a:r>
              <a:rPr lang="en-US" sz="3200" b="1" dirty="0">
                <a:solidFill>
                  <a:srgbClr val="009F34"/>
                </a:solidFill>
                <a:latin typeface="Microsoft YaHei" panose="020B0503020204020204" pitchFamily="34" charset="-122"/>
                <a:ea typeface="Microsoft YaHei" panose="020B0503020204020204" pitchFamily="34" charset="-122"/>
              </a:rPr>
              <a:t>CI Testing/</a:t>
            </a:r>
            <a:r>
              <a:rPr lang="en-US" sz="3200" b="1" dirty="0" err="1">
                <a:solidFill>
                  <a:srgbClr val="009F34"/>
                </a:solidFill>
                <a:latin typeface="Microsoft YaHei" panose="020B0503020204020204" pitchFamily="34" charset="-122"/>
                <a:ea typeface="Microsoft YaHei" panose="020B0503020204020204" pitchFamily="34" charset="-122"/>
              </a:rPr>
              <a:t>SonarCloud</a:t>
            </a:r>
            <a:r>
              <a:rPr lang="en-US" sz="3200" b="1">
                <a:solidFill>
                  <a:srgbClr val="009F34"/>
                </a:solidFill>
                <a:latin typeface="Microsoft YaHei" panose="020B0503020204020204" pitchFamily="34" charset="-122"/>
                <a:ea typeface="Microsoft YaHei" panose="020B0503020204020204" pitchFamily="34" charset="-122"/>
              </a:rPr>
              <a:t> [2]</a:t>
            </a:r>
            <a:endParaRPr lang="en-US" sz="3200" b="1" dirty="0">
              <a:solidFill>
                <a:srgbClr val="009F3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3476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9"/>
          <p:cNvSpPr>
            <a:spLocks noChangeArrowheads="1"/>
          </p:cNvSpPr>
          <p:nvPr/>
        </p:nvSpPr>
        <p:spPr bwMode="auto">
          <a:xfrm>
            <a:off x="1425606" y="386971"/>
            <a:ext cx="9016252" cy="54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nSpc>
                <a:spcPct val="120000"/>
              </a:lnSpc>
              <a:buNone/>
            </a:pPr>
            <a:r>
              <a:rPr lang="pt-PT" sz="3200" b="1" dirty="0">
                <a:solidFill>
                  <a:srgbClr val="009F34"/>
                </a:solidFill>
                <a:latin typeface="Microsoft YaHei" panose="020B0503020204020204" pitchFamily="34" charset="-122"/>
                <a:ea typeface="Microsoft YaHei" panose="020B0503020204020204" pitchFamily="34" charset="-122"/>
              </a:rPr>
              <a:t>Transformação digital</a:t>
            </a:r>
            <a:endParaRPr lang="en-US" sz="3200" b="1" dirty="0">
              <a:solidFill>
                <a:srgbClr val="009F34"/>
              </a:solidFill>
              <a:latin typeface="Microsoft YaHei" panose="020B0503020204020204" pitchFamily="34" charset="-122"/>
              <a:ea typeface="Microsoft YaHei" panose="020B0503020204020204" pitchFamily="34" charset="-122"/>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13</a:t>
            </a:fld>
            <a:endParaRPr lang="zh-CN" altLang="en-US">
              <a:solidFill>
                <a:prstClr val="black">
                  <a:tint val="75000"/>
                </a:prstClr>
              </a:solidFill>
            </a:endParaRPr>
          </a:p>
        </p:txBody>
      </p:sp>
      <p:sp>
        <p:nvSpPr>
          <p:cNvPr id="3" name="CaixaDeTexto 2">
            <a:extLst>
              <a:ext uri="{FF2B5EF4-FFF2-40B4-BE49-F238E27FC236}">
                <a16:creationId xmlns:a16="http://schemas.microsoft.com/office/drawing/2014/main" id="{0DB6E001-6D39-9D9A-87BD-9834CF0C9043}"/>
              </a:ext>
            </a:extLst>
          </p:cNvPr>
          <p:cNvSpPr txBox="1"/>
          <p:nvPr/>
        </p:nvSpPr>
        <p:spPr>
          <a:xfrm>
            <a:off x="1369014" y="1413881"/>
            <a:ext cx="7315271" cy="2067233"/>
          </a:xfrm>
          <a:prstGeom prst="rect">
            <a:avLst/>
          </a:prstGeom>
          <a:noFill/>
        </p:spPr>
        <p:txBody>
          <a:bodyPr wrap="square" rtlCol="0">
            <a:spAutoFit/>
          </a:bodyPr>
          <a:lstStyle/>
          <a:p>
            <a:pPr marL="342900" indent="-342900">
              <a:buFont typeface="Wingdings" panose="05000000000000000000" pitchFamily="2" charset="2"/>
              <a:buChar char="Ø"/>
            </a:pPr>
            <a:r>
              <a:rPr lang="pt-PT" sz="2000" dirty="0"/>
              <a:t>Empresas expandem o seu negócio para o mundo Digital.</a:t>
            </a:r>
          </a:p>
          <a:p>
            <a:endParaRPr lang="en-GB" sz="2000" dirty="0"/>
          </a:p>
          <a:p>
            <a:pPr marL="342900" indent="-342900">
              <a:buFont typeface="Wingdings" panose="05000000000000000000" pitchFamily="2" charset="2"/>
              <a:buChar char="Ø"/>
            </a:pPr>
            <a:r>
              <a:rPr lang="pt-PT" sz="2000" dirty="0"/>
              <a:t>Possibilidade de efetuar marcação de férias através de uma </a:t>
            </a:r>
            <a:r>
              <a:rPr lang="pt-PT" sz="2000"/>
              <a:t>aplicação mobile.</a:t>
            </a:r>
            <a:endParaRPr lang="pt-PT" sz="2000" dirty="0"/>
          </a:p>
          <a:p>
            <a:endParaRPr lang="pt-PT" sz="2000" dirty="0"/>
          </a:p>
          <a:p>
            <a:pPr marL="228600" indent="-228600">
              <a:spcBef>
                <a:spcPts val="1000"/>
              </a:spcBef>
              <a:buFont typeface="Wingdings" panose="05000000000000000000" pitchFamily="2" charset="2"/>
              <a:buChar char="Ø"/>
            </a:pPr>
            <a:r>
              <a:rPr lang="en-GB" sz="2000" dirty="0"/>
              <a:t>O que é PWA?</a:t>
            </a:r>
          </a:p>
        </p:txBody>
      </p:sp>
      <p:pic>
        <p:nvPicPr>
          <p:cNvPr id="5" name="Imagem 4">
            <a:extLst>
              <a:ext uri="{FF2B5EF4-FFF2-40B4-BE49-F238E27FC236}">
                <a16:creationId xmlns:a16="http://schemas.microsoft.com/office/drawing/2014/main" id="{31F34DC5-C09E-B2C4-C3D5-4CA1E4638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48" y="2655094"/>
            <a:ext cx="5992475" cy="3493660"/>
          </a:xfrm>
          <a:prstGeom prst="rect">
            <a:avLst/>
          </a:prstGeom>
        </p:spPr>
      </p:pic>
    </p:spTree>
    <p:extLst>
      <p:ext uri="{BB962C8B-B14F-4D97-AF65-F5344CB8AC3E}">
        <p14:creationId xmlns:p14="http://schemas.microsoft.com/office/powerpoint/2010/main" val="221484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39"/>
          <p:cNvSpPr>
            <a:spLocks noChangeArrowheads="1"/>
          </p:cNvSpPr>
          <p:nvPr/>
        </p:nvSpPr>
        <p:spPr bwMode="auto">
          <a:xfrm>
            <a:off x="1425606" y="386971"/>
            <a:ext cx="5879761" cy="89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nSpc>
                <a:spcPct val="120000"/>
              </a:lnSpc>
              <a:buNone/>
            </a:pPr>
            <a:r>
              <a:rPr lang="pt-PT" sz="3200" b="1" dirty="0">
                <a:solidFill>
                  <a:srgbClr val="009F34"/>
                </a:solidFill>
                <a:latin typeface="Microsoft YaHei" panose="020B0503020204020204" pitchFamily="34" charset="-122"/>
                <a:ea typeface="Microsoft YaHei" panose="020B0503020204020204" pitchFamily="34" charset="-122"/>
              </a:rPr>
              <a:t>Visão para futuro trabalho</a:t>
            </a:r>
          </a:p>
          <a:p>
            <a:pPr>
              <a:lnSpc>
                <a:spcPct val="120000"/>
              </a:lnSpc>
            </a:pPr>
            <a:endParaRPr lang="pt-PT" b="1" dirty="0">
              <a:solidFill>
                <a:srgbClr val="5C5D5F"/>
              </a:solidFill>
              <a:latin typeface="Microsoft YaHei"/>
              <a:ea typeface="Microsoft YaHei"/>
            </a:endParaRPr>
          </a:p>
        </p:txBody>
      </p:sp>
      <p:sp>
        <p:nvSpPr>
          <p:cNvPr id="29" name="矩形 28"/>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rot="5400000">
            <a:off x="690107" y="445006"/>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2982595" y="1508760"/>
            <a:ext cx="6739255" cy="583565"/>
          </a:xfrm>
          <a:prstGeom prst="rect">
            <a:avLst/>
          </a:prstGeom>
          <a:noFill/>
        </p:spPr>
        <p:txBody>
          <a:bodyPr wrap="square" rtlCol="0">
            <a:spAutoFit/>
          </a:bodyPr>
          <a:lstStyle/>
          <a:p>
            <a:pPr algn="dist"/>
            <a:r>
              <a:rPr lang="zh-CN" altLang="en-US" sz="1600" dirty="0">
                <a:solidFill>
                  <a:schemeClr val="bg1"/>
                </a:solidFill>
              </a:rPr>
              <a:t>Add your words here according to your need to draw the text box size. Please read the instructions and more work at the end of the manual template.</a:t>
            </a:r>
          </a:p>
        </p:txBody>
      </p:sp>
      <p:sp>
        <p:nvSpPr>
          <p:cNvPr id="7" name="Marcador de Posição do Número do Diapositivo 6">
            <a:extLst>
              <a:ext uri="{FF2B5EF4-FFF2-40B4-BE49-F238E27FC236}">
                <a16:creationId xmlns:a16="http://schemas.microsoft.com/office/drawing/2014/main" id="{7828305A-C8BC-6504-80D4-8F3A6CE50F4E}"/>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14</a:t>
            </a:fld>
            <a:endParaRPr lang="zh-CN" altLang="en-US">
              <a:solidFill>
                <a:prstClr val="black">
                  <a:tint val="75000"/>
                </a:prstClr>
              </a:solidFill>
            </a:endParaRPr>
          </a:p>
        </p:txBody>
      </p:sp>
      <p:sp>
        <p:nvSpPr>
          <p:cNvPr id="2" name="CaixaDeTexto 1">
            <a:extLst>
              <a:ext uri="{FF2B5EF4-FFF2-40B4-BE49-F238E27FC236}">
                <a16:creationId xmlns:a16="http://schemas.microsoft.com/office/drawing/2014/main" id="{0DC6E180-9C18-9139-B3D5-B394AF5421EB}"/>
              </a:ext>
            </a:extLst>
          </p:cNvPr>
          <p:cNvSpPr txBox="1"/>
          <p:nvPr/>
        </p:nvSpPr>
        <p:spPr>
          <a:xfrm>
            <a:off x="700532" y="1835769"/>
            <a:ext cx="7529067" cy="1323439"/>
          </a:xfrm>
          <a:prstGeom prst="rect">
            <a:avLst/>
          </a:prstGeom>
          <a:noFill/>
        </p:spPr>
        <p:txBody>
          <a:bodyPr wrap="square" lIns="91440" tIns="45720" rIns="91440" bIns="45720" rtlCol="0" anchor="t">
            <a:spAutoFit/>
          </a:bodyPr>
          <a:lstStyle/>
          <a:p>
            <a:pPr marL="285750" indent="-285750">
              <a:buFont typeface="Wingdings" panose="020B0604020202020204" pitchFamily="34" charset="0"/>
              <a:buChar char="ü"/>
            </a:pPr>
            <a:r>
              <a:rPr lang="pt-PT" sz="2000" dirty="0"/>
              <a:t>Integração de sistema de parceiros.</a:t>
            </a:r>
          </a:p>
          <a:p>
            <a:pPr marL="285750" indent="-285750">
              <a:buFont typeface="Wingdings" panose="020B0604020202020204" pitchFamily="34" charset="0"/>
              <a:buChar char="ü"/>
            </a:pPr>
            <a:r>
              <a:rPr lang="pt-PT" sz="2000" dirty="0">
                <a:cs typeface="Calibri"/>
              </a:rPr>
              <a:t>Desenvolvimento de uma App nativa</a:t>
            </a:r>
            <a:r>
              <a:rPr lang="en-GB" sz="2000" dirty="0">
                <a:cs typeface="Calibri"/>
              </a:rPr>
              <a:t>.</a:t>
            </a:r>
          </a:p>
          <a:p>
            <a:pPr marL="285750" indent="-285750">
              <a:buFont typeface="Wingdings" panose="020B0604020202020204" pitchFamily="34" charset="0"/>
              <a:buChar char="ü"/>
            </a:pPr>
            <a:r>
              <a:rPr lang="en-GB" sz="2000" dirty="0" err="1">
                <a:cs typeface="Calibri"/>
              </a:rPr>
              <a:t>Perfil</a:t>
            </a:r>
            <a:r>
              <a:rPr lang="en-GB" sz="2000" dirty="0">
                <a:cs typeface="Calibri"/>
              </a:rPr>
              <a:t> do </a:t>
            </a:r>
            <a:r>
              <a:rPr lang="en-GB" sz="2000" dirty="0" err="1">
                <a:cs typeface="Calibri"/>
              </a:rPr>
              <a:t>cliente</a:t>
            </a:r>
            <a:r>
              <a:rPr lang="en-GB" sz="2000" dirty="0">
                <a:cs typeface="Calibri"/>
              </a:rPr>
              <a:t> </a:t>
            </a:r>
            <a:r>
              <a:rPr lang="en-GB" sz="2000" dirty="0" err="1">
                <a:cs typeface="Calibri"/>
              </a:rPr>
              <a:t>mais</a:t>
            </a:r>
            <a:r>
              <a:rPr lang="en-GB" sz="2000" dirty="0">
                <a:cs typeface="Calibri"/>
              </a:rPr>
              <a:t> </a:t>
            </a:r>
            <a:r>
              <a:rPr lang="en-GB" sz="2000" dirty="0" err="1">
                <a:cs typeface="Calibri"/>
              </a:rPr>
              <a:t>completo</a:t>
            </a:r>
            <a:r>
              <a:rPr lang="en-GB" sz="2000" dirty="0">
                <a:cs typeface="Calibri"/>
              </a:rPr>
              <a:t>.</a:t>
            </a:r>
          </a:p>
          <a:p>
            <a:pPr marL="285750" indent="-285750">
              <a:buFont typeface="Wingdings" panose="020B0604020202020204" pitchFamily="34" charset="0"/>
              <a:buChar char="ü"/>
            </a:pPr>
            <a:r>
              <a:rPr lang="en-GB" sz="2000" dirty="0" err="1">
                <a:cs typeface="Calibri"/>
              </a:rPr>
              <a:t>Consistência</a:t>
            </a:r>
            <a:r>
              <a:rPr lang="en-GB" sz="2000" dirty="0">
                <a:cs typeface="Calibri"/>
              </a:rPr>
              <a:t> e </a:t>
            </a:r>
            <a:r>
              <a:rPr lang="en-GB" sz="2000" dirty="0" err="1">
                <a:cs typeface="Calibri"/>
              </a:rPr>
              <a:t>robustez</a:t>
            </a:r>
            <a:r>
              <a:rPr lang="en-GB" sz="2000" dirty="0">
                <a:cs typeface="Calibri"/>
              </a:rPr>
              <a:t>  </a:t>
            </a:r>
            <a:r>
              <a:rPr lang="en-GB" sz="2000" dirty="0" err="1">
                <a:cs typeface="Calibri"/>
              </a:rPr>
              <a:t>na</a:t>
            </a:r>
            <a:r>
              <a:rPr lang="en-GB" sz="2000" dirty="0">
                <a:cs typeface="Calibri"/>
              </a:rPr>
              <a:t> </a:t>
            </a:r>
            <a:r>
              <a:rPr lang="en-GB" sz="2000" dirty="0" err="1">
                <a:cs typeface="Calibri"/>
              </a:rPr>
              <a:t>plataforma</a:t>
            </a:r>
            <a:r>
              <a:rPr lang="en-GB" sz="2000" dirty="0">
                <a:cs typeface="Calibri"/>
              </a:rPr>
              <a:t> e </a:t>
            </a:r>
            <a:r>
              <a:rPr lang="en-GB" sz="2000" dirty="0" err="1">
                <a:cs typeface="Calibri"/>
              </a:rPr>
              <a:t>incluindo</a:t>
            </a:r>
            <a:r>
              <a:rPr lang="en-GB" sz="2000" dirty="0">
                <a:cs typeface="Calibri"/>
              </a:rPr>
              <a:t> dev </a:t>
            </a:r>
            <a:r>
              <a:rPr lang="en-GB" sz="2000" dirty="0" err="1">
                <a:cs typeface="Calibri"/>
              </a:rPr>
              <a:t>Banckend</a:t>
            </a:r>
            <a:r>
              <a:rPr lang="en-GB" sz="2000" dirty="0">
                <a:cs typeface="Calibri"/>
              </a:rPr>
              <a:t>. </a:t>
            </a:r>
            <a:endParaRPr lang="pt-PT" sz="2000" dirty="0">
              <a:cs typeface="Calibri"/>
            </a:endParaRPr>
          </a:p>
        </p:txBody>
      </p:sp>
      <p:pic>
        <p:nvPicPr>
          <p:cNvPr id="4" name="Imagem 4" descr="Uma imagem com texto, brinquedo&#10;&#10;Descrição gerada automaticamente">
            <a:extLst>
              <a:ext uri="{FF2B5EF4-FFF2-40B4-BE49-F238E27FC236}">
                <a16:creationId xmlns:a16="http://schemas.microsoft.com/office/drawing/2014/main" id="{4EBD333F-3B26-B18D-E423-36FCA422A3F0}"/>
              </a:ext>
            </a:extLst>
          </p:cNvPr>
          <p:cNvPicPr>
            <a:picLocks noChangeAspect="1"/>
          </p:cNvPicPr>
          <p:nvPr/>
        </p:nvPicPr>
        <p:blipFill>
          <a:blip r:embed="rId3"/>
          <a:stretch>
            <a:fillRect/>
          </a:stretch>
        </p:blipFill>
        <p:spPr>
          <a:xfrm>
            <a:off x="3646846" y="3960725"/>
            <a:ext cx="4884911" cy="2666715"/>
          </a:xfrm>
          <a:prstGeom prst="rect">
            <a:avLst/>
          </a:prstGeom>
        </p:spPr>
      </p:pic>
    </p:spTree>
    <p:extLst>
      <p:ext uri="{BB962C8B-B14F-4D97-AF65-F5344CB8AC3E}">
        <p14:creationId xmlns:p14="http://schemas.microsoft.com/office/powerpoint/2010/main" val="203145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m 3" descr="Uma imagem com texto, brinquedo&#10;&#10;Descrição gerada automaticamente">
            <a:extLst>
              <a:ext uri="{FF2B5EF4-FFF2-40B4-BE49-F238E27FC236}">
                <a16:creationId xmlns:a16="http://schemas.microsoft.com/office/drawing/2014/main" id="{BD2E9428-BED1-00C3-0459-4F15785D4DEC}"/>
              </a:ext>
            </a:extLst>
          </p:cNvPr>
          <p:cNvPicPr>
            <a:picLocks noChangeAspect="1"/>
          </p:cNvPicPr>
          <p:nvPr/>
        </p:nvPicPr>
        <p:blipFill rotWithShape="1">
          <a:blip r:embed="rId3"/>
          <a:srcRect/>
          <a:stretch/>
        </p:blipFill>
        <p:spPr>
          <a:xfrm>
            <a:off x="20" y="10"/>
            <a:ext cx="12191980" cy="6857990"/>
          </a:xfrm>
          <a:prstGeom prst="rect">
            <a:avLst/>
          </a:prstGeom>
        </p:spPr>
      </p:pic>
      <p:sp>
        <p:nvSpPr>
          <p:cNvPr id="71" name="Rectangle 7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39"/>
          <p:cNvSpPr>
            <a:spLocks noChangeArrowheads="1"/>
          </p:cNvSpPr>
          <p:nvPr/>
        </p:nvSpPr>
        <p:spPr bwMode="auto">
          <a:xfrm>
            <a:off x="523875" y="5317240"/>
            <a:ext cx="11210925" cy="7448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ctr">
              <a:lnSpc>
                <a:spcPct val="90000"/>
              </a:lnSpc>
              <a:spcBef>
                <a:spcPct val="0"/>
              </a:spcBef>
              <a:spcAft>
                <a:spcPts val="600"/>
              </a:spcAft>
            </a:pPr>
            <a:r>
              <a:rPr lang="en-US" sz="3600" b="1" dirty="0" err="1">
                <a:solidFill>
                  <a:schemeClr val="tx1">
                    <a:lumMod val="85000"/>
                    <a:lumOff val="15000"/>
                  </a:schemeClr>
                </a:solidFill>
                <a:latin typeface="+mj-lt"/>
                <a:ea typeface="+mj-ea"/>
                <a:cs typeface="+mj-cs"/>
                <a:hlinkClick r:id="rId4"/>
              </a:rPr>
              <a:t>Demonstração</a:t>
            </a:r>
            <a:endParaRPr lang="en-US" sz="3600" b="1" dirty="0">
              <a:solidFill>
                <a:schemeClr val="tx1">
                  <a:lumMod val="85000"/>
                  <a:lumOff val="15000"/>
                </a:schemeClr>
              </a:solidFill>
              <a:latin typeface="+mj-lt"/>
              <a:ea typeface="+mj-ea"/>
              <a:cs typeface="+mj-cs"/>
            </a:endParaRPr>
          </a:p>
        </p:txBody>
      </p:sp>
      <p:cxnSp>
        <p:nvCxnSpPr>
          <p:cNvPr id="72" name="Straight Connector 7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rot="5400000">
            <a:off x="690107" y="445006"/>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3317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5" descr="Uma imagem com pessoa, homem, cuecas&#10;&#10;Descrição gerada automaticamente">
            <a:extLst>
              <a:ext uri="{FF2B5EF4-FFF2-40B4-BE49-F238E27FC236}">
                <a16:creationId xmlns:a16="http://schemas.microsoft.com/office/drawing/2014/main" id="{C7BBA935-442F-5FFA-BD64-515E6A9196D6}"/>
              </a:ext>
            </a:extLst>
          </p:cNvPr>
          <p:cNvPicPr>
            <a:picLocks noChangeAspect="1"/>
          </p:cNvPicPr>
          <p:nvPr/>
        </p:nvPicPr>
        <p:blipFill>
          <a:blip r:embed="rId3"/>
          <a:stretch>
            <a:fillRect/>
          </a:stretch>
        </p:blipFill>
        <p:spPr>
          <a:xfrm>
            <a:off x="-2209" y="1279"/>
            <a:ext cx="12196418" cy="6855442"/>
          </a:xfrm>
          <a:prstGeom prst="rect">
            <a:avLst/>
          </a:prstGeom>
        </p:spPr>
      </p:pic>
      <p:sp>
        <p:nvSpPr>
          <p:cNvPr id="2" name="文本框 1"/>
          <p:cNvSpPr txBox="1"/>
          <p:nvPr/>
        </p:nvSpPr>
        <p:spPr>
          <a:xfrm>
            <a:off x="3841989" y="4384556"/>
            <a:ext cx="4137025" cy="523220"/>
          </a:xfrm>
          <a:prstGeom prst="rect">
            <a:avLst/>
          </a:prstGeom>
          <a:noFill/>
        </p:spPr>
        <p:txBody>
          <a:bodyPr wrap="square" lIns="91440" tIns="45720" rIns="91440" bIns="45720" rtlCol="0" anchor="t">
            <a:spAutoFit/>
          </a:bodyPr>
          <a:lstStyle/>
          <a:p>
            <a:pPr algn="ctr"/>
            <a:r>
              <a:rPr lang="en-US" altLang="zh-CN" sz="2800" b="1" dirty="0" err="1">
                <a:latin typeface="Microsoft YaHei Light"/>
                <a:ea typeface="等线"/>
              </a:rPr>
              <a:t>Obrigado</a:t>
            </a:r>
            <a:r>
              <a:rPr lang="en-US" altLang="zh-CN" sz="2800" b="1" dirty="0">
                <a:latin typeface="Microsoft YaHei Light"/>
                <a:ea typeface="等线"/>
              </a:rPr>
              <a:t> pela </a:t>
            </a:r>
            <a:r>
              <a:rPr lang="en-US" altLang="zh-CN" sz="2800" b="1" dirty="0" err="1">
                <a:latin typeface="Microsoft YaHei Light"/>
                <a:ea typeface="等线"/>
              </a:rPr>
              <a:t>atenção</a:t>
            </a:r>
            <a:endParaRPr lang="en-US" altLang="zh-CN" sz="2800" b="1" dirty="0">
              <a:latin typeface="Calibri" panose="020F0502020204030204"/>
              <a:ea typeface="等线"/>
              <a:cs typeface="Calibri"/>
            </a:endParaRPr>
          </a:p>
        </p:txBody>
      </p:sp>
      <p:sp>
        <p:nvSpPr>
          <p:cNvPr id="20" name="文本框 30">
            <a:extLst>
              <a:ext uri="{FF2B5EF4-FFF2-40B4-BE49-F238E27FC236}">
                <a16:creationId xmlns:a16="http://schemas.microsoft.com/office/drawing/2014/main" id="{DA42FD38-2D57-663C-87B4-F79E1008C6CD}"/>
              </a:ext>
            </a:extLst>
          </p:cNvPr>
          <p:cNvSpPr txBox="1"/>
          <p:nvPr/>
        </p:nvSpPr>
        <p:spPr>
          <a:xfrm>
            <a:off x="6616369" y="2671268"/>
            <a:ext cx="5189368" cy="1015663"/>
          </a:xfrm>
          <a:prstGeom prst="rect">
            <a:avLst/>
          </a:prstGeom>
          <a:noFill/>
        </p:spPr>
        <p:txBody>
          <a:bodyPr wrap="square" rtlCol="0">
            <a:spAutoFit/>
          </a:bodyPr>
          <a:lstStyle/>
          <a:p>
            <a:pPr algn="dist"/>
            <a:r>
              <a:rPr lang="en-US" sz="6000" dirty="0">
                <a:solidFill>
                  <a:srgbClr val="009F34"/>
                </a:solidFill>
                <a:latin typeface="Impact" panose="020B0806030902050204" pitchFamily="34" charset="0"/>
              </a:rPr>
              <a:t>CampingSpot</a:t>
            </a:r>
          </a:p>
        </p:txBody>
      </p:sp>
      <p:sp>
        <p:nvSpPr>
          <p:cNvPr id="34" name="CaixaDeTexto 33">
            <a:extLst>
              <a:ext uri="{FF2B5EF4-FFF2-40B4-BE49-F238E27FC236}">
                <a16:creationId xmlns:a16="http://schemas.microsoft.com/office/drawing/2014/main" id="{2705D10D-764A-7306-C351-D35FB52F8C49}"/>
              </a:ext>
            </a:extLst>
          </p:cNvPr>
          <p:cNvSpPr txBox="1"/>
          <p:nvPr/>
        </p:nvSpPr>
        <p:spPr>
          <a:xfrm>
            <a:off x="332609" y="1934507"/>
            <a:ext cx="4865615" cy="506292"/>
          </a:xfrm>
          <a:prstGeom prst="rect">
            <a:avLst/>
          </a:prstGeom>
          <a:noFill/>
        </p:spPr>
        <p:txBody>
          <a:bodyPr wrap="square" lIns="91440" tIns="45720" rIns="91440" bIns="45720" rtlCol="0" anchor="t">
            <a:spAutoFit/>
          </a:bodyPr>
          <a:lstStyle/>
          <a:p>
            <a:pPr marL="285750" indent="-285750" rtl="0">
              <a:lnSpc>
                <a:spcPct val="150000"/>
              </a:lnSpc>
              <a:buFont typeface="Wingdings" panose="05000000000000000000" pitchFamily="2" charset="2"/>
              <a:buChar char="Ø"/>
            </a:pPr>
            <a:endParaRPr lang="pt-PT" sz="2000" b="1">
              <a:ea typeface="Calibri"/>
              <a:cs typeface="Calibri"/>
            </a:endParaRPr>
          </a:p>
        </p:txBody>
      </p:sp>
      <p:sp>
        <p:nvSpPr>
          <p:cNvPr id="3" name="Marcador de Posição do Número do Diapositivo 2">
            <a:extLst>
              <a:ext uri="{FF2B5EF4-FFF2-40B4-BE49-F238E27FC236}">
                <a16:creationId xmlns:a16="http://schemas.microsoft.com/office/drawing/2014/main" id="{2452C33C-9401-8498-5E2C-F58FD0F855C0}"/>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16</a:t>
            </a:fld>
            <a:endParaRPr lang="zh-CN" alt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CaixaDeTexto 127">
            <a:extLst>
              <a:ext uri="{FF2B5EF4-FFF2-40B4-BE49-F238E27FC236}">
                <a16:creationId xmlns:a16="http://schemas.microsoft.com/office/drawing/2014/main" id="{427071C0-76A2-42EE-2A24-15705239D9A4}"/>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009F34"/>
                </a:solidFill>
                <a:latin typeface="Microsoft YaHei" panose="020B0503020204020204" pitchFamily="34" charset="-122"/>
                <a:ea typeface="Microsoft YaHei" panose="020B0503020204020204" pitchFamily="34" charset="-122"/>
              </a:rPr>
              <a:t>O que é?</a:t>
            </a:r>
          </a:p>
        </p:txBody>
      </p:sp>
      <p:sp>
        <p:nvSpPr>
          <p:cNvPr id="24" name="Google Shape;166;p22">
            <a:extLst>
              <a:ext uri="{FF2B5EF4-FFF2-40B4-BE49-F238E27FC236}">
                <a16:creationId xmlns:a16="http://schemas.microsoft.com/office/drawing/2014/main" id="{550190D6-4F93-6132-D0C5-4F5E77180DBD}"/>
              </a:ext>
            </a:extLst>
          </p:cNvPr>
          <p:cNvSpPr txBox="1">
            <a:spLocks/>
          </p:cNvSpPr>
          <p:nvPr/>
        </p:nvSpPr>
        <p:spPr>
          <a:xfrm>
            <a:off x="862366" y="2194102"/>
            <a:ext cx="3427001" cy="3908586"/>
          </a:xfrm>
          <a:prstGeom prst="rect">
            <a:avLst/>
          </a:prstGeom>
        </p:spPr>
        <p:txBody>
          <a:bodyPr spcFirstLastPara="1" vert="horz" lIns="91440" tIns="45720" rIns="91440" bIns="45720" rtlCol="0"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spcBef>
                <a:spcPts val="1600"/>
              </a:spcBef>
            </a:pPr>
            <a:r>
              <a:rPr lang="en-US" sz="2000" dirty="0" err="1"/>
              <a:t>Empresa</a:t>
            </a:r>
            <a:r>
              <a:rPr lang="en-US" sz="2000" dirty="0"/>
              <a:t> de </a:t>
            </a:r>
            <a:r>
              <a:rPr lang="en-US" sz="2000" dirty="0" err="1"/>
              <a:t>gestão</a:t>
            </a:r>
            <a:r>
              <a:rPr lang="en-US" sz="2000" dirty="0"/>
              <a:t> de </a:t>
            </a:r>
            <a:r>
              <a:rPr lang="en-US" sz="2000" dirty="0" err="1"/>
              <a:t>parques</a:t>
            </a:r>
            <a:r>
              <a:rPr lang="en-US" sz="2000" dirty="0"/>
              <a:t> de </a:t>
            </a:r>
            <a:r>
              <a:rPr lang="en-US" sz="2000" dirty="0" err="1"/>
              <a:t>campismo</a:t>
            </a:r>
            <a:r>
              <a:rPr lang="en-US" sz="2000" dirty="0"/>
              <a:t> e </a:t>
            </a:r>
            <a:r>
              <a:rPr lang="en-US" sz="2000" dirty="0" err="1"/>
              <a:t>reservar</a:t>
            </a:r>
            <a:r>
              <a:rPr lang="en-US" sz="2000" dirty="0"/>
              <a:t> </a:t>
            </a:r>
            <a:r>
              <a:rPr lang="en-US" sz="2000" dirty="0" err="1"/>
              <a:t>atividades</a:t>
            </a:r>
            <a:r>
              <a:rPr lang="en-US" sz="2000" dirty="0"/>
              <a:t>.</a:t>
            </a:r>
          </a:p>
          <a:p>
            <a:pPr marL="285750">
              <a:spcBef>
                <a:spcPts val="1600"/>
              </a:spcBef>
            </a:pPr>
            <a:r>
              <a:rPr lang="en-US" sz="2000" dirty="0" err="1"/>
              <a:t>Permite</a:t>
            </a:r>
            <a:r>
              <a:rPr lang="en-US" sz="2000" dirty="0"/>
              <a:t> </a:t>
            </a:r>
            <a:r>
              <a:rPr lang="en-US" sz="2000" dirty="0" err="1"/>
              <a:t>alugar</a:t>
            </a:r>
            <a:r>
              <a:rPr lang="en-US" sz="2000" dirty="0"/>
              <a:t> </a:t>
            </a:r>
            <a:r>
              <a:rPr lang="en-US" sz="2000" dirty="0" err="1"/>
              <a:t>espaços</a:t>
            </a:r>
            <a:r>
              <a:rPr lang="en-US" sz="2000" dirty="0"/>
              <a:t> para </a:t>
            </a:r>
            <a:r>
              <a:rPr lang="en-US" sz="2000" dirty="0" err="1"/>
              <a:t>acampar</a:t>
            </a:r>
            <a:r>
              <a:rPr lang="en-US" sz="2000" dirty="0"/>
              <a:t>, </a:t>
            </a:r>
            <a:r>
              <a:rPr lang="en-US" sz="2000" dirty="0" err="1"/>
              <a:t>caravanas</a:t>
            </a:r>
            <a:r>
              <a:rPr lang="en-US" sz="2000" dirty="0"/>
              <a:t> </a:t>
            </a:r>
            <a:r>
              <a:rPr lang="en-US" sz="2000" dirty="0" err="1"/>
              <a:t>ou</a:t>
            </a:r>
            <a:r>
              <a:rPr lang="en-US" sz="2000" dirty="0"/>
              <a:t> </a:t>
            </a:r>
            <a:r>
              <a:rPr lang="en-US" sz="2000" dirty="0" err="1"/>
              <a:t>residências</a:t>
            </a:r>
            <a:r>
              <a:rPr lang="en-US" sz="2000" dirty="0"/>
              <a:t> do </a:t>
            </a:r>
            <a:r>
              <a:rPr lang="en-US" sz="2000" dirty="0" err="1"/>
              <a:t>parque</a:t>
            </a:r>
            <a:r>
              <a:rPr lang="en-US" sz="2000" dirty="0"/>
              <a:t>.</a:t>
            </a:r>
          </a:p>
          <a:p>
            <a:pPr marL="0">
              <a:spcBef>
                <a:spcPts val="1600"/>
              </a:spcBef>
            </a:pPr>
            <a:endParaRPr lang="en-US" sz="2000" dirty="0"/>
          </a:p>
          <a:p>
            <a:pPr marL="0">
              <a:spcBef>
                <a:spcPts val="1600"/>
              </a:spcBef>
              <a:spcAft>
                <a:spcPts val="1600"/>
              </a:spcAft>
            </a:pPr>
            <a:endParaRPr lang="en-US" sz="2000" dirty="0"/>
          </a:p>
        </p:txBody>
      </p:sp>
      <p:pic>
        <p:nvPicPr>
          <p:cNvPr id="25" name="Imagem 24">
            <a:extLst>
              <a:ext uri="{FF2B5EF4-FFF2-40B4-BE49-F238E27FC236}">
                <a16:creationId xmlns:a16="http://schemas.microsoft.com/office/drawing/2014/main" id="{DB474D1B-7D97-0187-4011-7D0F8A256F28}"/>
              </a:ext>
            </a:extLst>
          </p:cNvPr>
          <p:cNvPicPr>
            <a:picLocks noChangeAspect="1"/>
          </p:cNvPicPr>
          <p:nvPr/>
        </p:nvPicPr>
        <p:blipFill>
          <a:blip r:embed="rId3"/>
          <a:stretch>
            <a:fillRect/>
          </a:stretch>
        </p:blipFill>
        <p:spPr>
          <a:xfrm>
            <a:off x="5737108" y="661916"/>
            <a:ext cx="5571839" cy="5557909"/>
          </a:xfrm>
          <a:prstGeom prst="rect">
            <a:avLst/>
          </a:prstGeom>
        </p:spPr>
      </p:pic>
      <p:sp>
        <p:nvSpPr>
          <p:cNvPr id="9" name="Marcador de Posição do Número do Diapositivo 8">
            <a:extLst>
              <a:ext uri="{FF2B5EF4-FFF2-40B4-BE49-F238E27FC236}">
                <a16:creationId xmlns:a16="http://schemas.microsoft.com/office/drawing/2014/main" id="{C7C2F04A-CCE8-670E-113E-4297BB1808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53CAB10-B577-44AE-843B-580A1449A8C2}" type="slidenum">
              <a:rPr lang="en-US" altLang="zh-CN" sz="1000">
                <a:solidFill>
                  <a:schemeClr val="tx1">
                    <a:lumMod val="50000"/>
                    <a:lumOff val="50000"/>
                  </a:schemeClr>
                </a:solidFill>
              </a:rPr>
              <a:pPr>
                <a:spcAft>
                  <a:spcPts val="600"/>
                </a:spcAft>
              </a:pPr>
              <a:t>2</a:t>
            </a:fld>
            <a:endParaRPr lang="en-US" altLang="zh-CN" sz="1000">
              <a:solidFill>
                <a:schemeClr val="tx1">
                  <a:lumMod val="50000"/>
                  <a:lumOff val="50000"/>
                </a:schemeClr>
              </a:solidFill>
            </a:endParaRPr>
          </a:p>
        </p:txBody>
      </p:sp>
      <p:sp>
        <p:nvSpPr>
          <p:cNvPr id="126" name="矩形 125"/>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矩形 126"/>
          <p:cNvSpPr/>
          <p:nvPr/>
        </p:nvSpPr>
        <p:spPr>
          <a:xfrm rot="5400000">
            <a:off x="690107" y="445006"/>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0" name="Agrupar 29">
            <a:extLst>
              <a:ext uri="{FF2B5EF4-FFF2-40B4-BE49-F238E27FC236}">
                <a16:creationId xmlns:a16="http://schemas.microsoft.com/office/drawing/2014/main" id="{6F6E925B-6D8F-941A-9738-6F3FB89D2AB3}"/>
              </a:ext>
            </a:extLst>
          </p:cNvPr>
          <p:cNvGrpSpPr/>
          <p:nvPr/>
        </p:nvGrpSpPr>
        <p:grpSpPr>
          <a:xfrm>
            <a:off x="7510347" y="1275019"/>
            <a:ext cx="1100253" cy="468352"/>
            <a:chOff x="2274849" y="3672468"/>
            <a:chExt cx="1100253" cy="468352"/>
          </a:xfrm>
        </p:grpSpPr>
        <p:sp>
          <p:nvSpPr>
            <p:cNvPr id="31" name="CaixaDeTexto 30">
              <a:extLst>
                <a:ext uri="{FF2B5EF4-FFF2-40B4-BE49-F238E27FC236}">
                  <a16:creationId xmlns:a16="http://schemas.microsoft.com/office/drawing/2014/main" id="{80BE8426-36E6-4EFE-8304-4565886B3FCA}"/>
                </a:ext>
              </a:extLst>
            </p:cNvPr>
            <p:cNvSpPr txBox="1"/>
            <p:nvPr/>
          </p:nvSpPr>
          <p:spPr>
            <a:xfrm>
              <a:off x="2478287" y="3738565"/>
              <a:ext cx="656205" cy="275271"/>
            </a:xfrm>
            <a:prstGeom prst="rect">
              <a:avLst/>
            </a:prstGeom>
            <a:noFill/>
            <a:ln>
              <a:noFill/>
            </a:ln>
          </p:spPr>
          <p:txBody>
            <a:bodyPr wrap="none" rtlCol="0">
              <a:spAutoFit/>
            </a:bodyPr>
            <a:lstStyle/>
            <a:p>
              <a:r>
                <a:rPr lang="en-GB" b="1" dirty="0"/>
                <a:t>Recap</a:t>
              </a:r>
            </a:p>
          </p:txBody>
        </p:sp>
        <p:sp>
          <p:nvSpPr>
            <p:cNvPr id="32" name="Pergaminho: Horizontal 31">
              <a:extLst>
                <a:ext uri="{FF2B5EF4-FFF2-40B4-BE49-F238E27FC236}">
                  <a16:creationId xmlns:a16="http://schemas.microsoft.com/office/drawing/2014/main" id="{0AB03C1D-33AF-E0C6-348F-79ADBE78515C}"/>
                </a:ext>
              </a:extLst>
            </p:cNvPr>
            <p:cNvSpPr/>
            <p:nvPr/>
          </p:nvSpPr>
          <p:spPr>
            <a:xfrm>
              <a:off x="2274849" y="3672468"/>
              <a:ext cx="1100253" cy="468352"/>
            </a:xfrm>
            <a:prstGeom prst="horizontalScroll">
              <a:avLst/>
            </a:prstGeom>
            <a:noFill/>
            <a:ln>
              <a:solidFill>
                <a:srgbClr val="1F6B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9F34"/>
                  </a:solidFill>
                </a:ln>
              </a:endParaRPr>
            </a:p>
          </p:txBody>
        </p:sp>
      </p:grpSp>
    </p:spTree>
    <p:extLst>
      <p:ext uri="{BB962C8B-B14F-4D97-AF65-F5344CB8AC3E}">
        <p14:creationId xmlns:p14="http://schemas.microsoft.com/office/powerpoint/2010/main" val="40992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矩形 126"/>
          <p:cNvSpPr/>
          <p:nvPr/>
        </p:nvSpPr>
        <p:spPr>
          <a:xfrm rot="5400000">
            <a:off x="690107" y="445006"/>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CaixaDeTexto 127">
            <a:extLst>
              <a:ext uri="{FF2B5EF4-FFF2-40B4-BE49-F238E27FC236}">
                <a16:creationId xmlns:a16="http://schemas.microsoft.com/office/drawing/2014/main" id="{427071C0-76A2-42EE-2A24-15705239D9A4}"/>
              </a:ext>
            </a:extLst>
          </p:cNvPr>
          <p:cNvSpPr txBox="1"/>
          <p:nvPr/>
        </p:nvSpPr>
        <p:spPr>
          <a:xfrm>
            <a:off x="1329356" y="302814"/>
            <a:ext cx="5081276" cy="633187"/>
          </a:xfrm>
          <a:prstGeom prst="rect">
            <a:avLst/>
          </a:prstGeom>
          <a:noFill/>
        </p:spPr>
        <p:txBody>
          <a:bodyPr wrap="square">
            <a:spAutoFit/>
          </a:bodyPr>
          <a:lstStyle/>
          <a:p>
            <a:pPr>
              <a:lnSpc>
                <a:spcPct val="120000"/>
              </a:lnSpc>
            </a:pPr>
            <a:r>
              <a:rPr lang="en-US" sz="3200" b="1" dirty="0" err="1">
                <a:solidFill>
                  <a:srgbClr val="009F34"/>
                </a:solidFill>
                <a:latin typeface="Microsoft YaHei" panose="020B0503020204020204" pitchFamily="34" charset="-122"/>
                <a:ea typeface="Microsoft YaHei" panose="020B0503020204020204" pitchFamily="34" charset="-122"/>
              </a:rPr>
              <a:t>Tecnologias</a:t>
            </a:r>
            <a:r>
              <a:rPr lang="en-US" sz="3200" b="1" dirty="0">
                <a:solidFill>
                  <a:srgbClr val="009F34"/>
                </a:solidFill>
                <a:latin typeface="Microsoft YaHei" panose="020B0503020204020204" pitchFamily="34" charset="-122"/>
                <a:ea typeface="Microsoft YaHei" panose="020B0503020204020204" pitchFamily="34" charset="-122"/>
              </a:rPr>
              <a:t> </a:t>
            </a:r>
            <a:r>
              <a:rPr lang="en-US" sz="3200" b="1" dirty="0" err="1">
                <a:solidFill>
                  <a:srgbClr val="009F34"/>
                </a:solidFill>
                <a:latin typeface="Microsoft YaHei" panose="020B0503020204020204" pitchFamily="34" charset="-122"/>
                <a:ea typeface="Microsoft YaHei" panose="020B0503020204020204" pitchFamily="34" charset="-122"/>
              </a:rPr>
              <a:t>Utilizadas</a:t>
            </a:r>
            <a:endParaRPr lang="en-US" sz="3200" b="1" dirty="0">
              <a:solidFill>
                <a:srgbClr val="009F34"/>
              </a:solidFill>
              <a:latin typeface="Microsoft YaHei" panose="020B0503020204020204" pitchFamily="34" charset="-122"/>
              <a:ea typeface="Microsoft YaHei" panose="020B0503020204020204" pitchFamily="34" charset="-122"/>
            </a:endParaRPr>
          </a:p>
        </p:txBody>
      </p:sp>
      <p:sp>
        <p:nvSpPr>
          <p:cNvPr id="2" name="Marcador de Posição do Número do Diapositivo 1">
            <a:extLst>
              <a:ext uri="{FF2B5EF4-FFF2-40B4-BE49-F238E27FC236}">
                <a16:creationId xmlns:a16="http://schemas.microsoft.com/office/drawing/2014/main" id="{574597CC-16DA-467D-3239-2C21BC85A87B}"/>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3</a:t>
            </a:fld>
            <a:endParaRPr lang="zh-CN" altLang="en-US">
              <a:solidFill>
                <a:prstClr val="black">
                  <a:tint val="75000"/>
                </a:prstClr>
              </a:solidFill>
            </a:endParaRPr>
          </a:p>
        </p:txBody>
      </p:sp>
      <p:grpSp>
        <p:nvGrpSpPr>
          <p:cNvPr id="7" name="Agrupar 6">
            <a:extLst>
              <a:ext uri="{FF2B5EF4-FFF2-40B4-BE49-F238E27FC236}">
                <a16:creationId xmlns:a16="http://schemas.microsoft.com/office/drawing/2014/main" id="{666FD7E0-F480-F8E4-577F-1906174FF18D}"/>
              </a:ext>
            </a:extLst>
          </p:cNvPr>
          <p:cNvGrpSpPr/>
          <p:nvPr/>
        </p:nvGrpSpPr>
        <p:grpSpPr>
          <a:xfrm>
            <a:off x="1877992" y="1547204"/>
            <a:ext cx="2111297" cy="1983536"/>
            <a:chOff x="1405054" y="1793010"/>
            <a:chExt cx="2111297" cy="1983536"/>
          </a:xfrm>
        </p:grpSpPr>
        <p:pic>
          <p:nvPicPr>
            <p:cNvPr id="17" name="Imagem 16">
              <a:extLst>
                <a:ext uri="{FF2B5EF4-FFF2-40B4-BE49-F238E27FC236}">
                  <a16:creationId xmlns:a16="http://schemas.microsoft.com/office/drawing/2014/main" id="{0967B184-FC90-89E0-D646-7B189FF940D1}"/>
                </a:ext>
              </a:extLst>
            </p:cNvPr>
            <p:cNvPicPr>
              <a:picLocks noChangeAspect="1"/>
            </p:cNvPicPr>
            <p:nvPr/>
          </p:nvPicPr>
          <p:blipFill rotWithShape="1">
            <a:blip r:embed="rId3"/>
            <a:srcRect t="12889" r="32196" b="14733"/>
            <a:stretch/>
          </p:blipFill>
          <p:spPr>
            <a:xfrm>
              <a:off x="1405054" y="1793010"/>
              <a:ext cx="2111297" cy="1983536"/>
            </a:xfrm>
            <a:prstGeom prst="rect">
              <a:avLst/>
            </a:prstGeom>
          </p:spPr>
        </p:pic>
        <p:sp>
          <p:nvSpPr>
            <p:cNvPr id="18" name="CaixaDeTexto 17">
              <a:extLst>
                <a:ext uri="{FF2B5EF4-FFF2-40B4-BE49-F238E27FC236}">
                  <a16:creationId xmlns:a16="http://schemas.microsoft.com/office/drawing/2014/main" id="{30D806BC-21C7-9001-B01A-7B8978327C37}"/>
                </a:ext>
              </a:extLst>
            </p:cNvPr>
            <p:cNvSpPr txBox="1"/>
            <p:nvPr/>
          </p:nvSpPr>
          <p:spPr>
            <a:xfrm>
              <a:off x="1879262" y="2491741"/>
              <a:ext cx="1162879" cy="369332"/>
            </a:xfrm>
            <a:prstGeom prst="rect">
              <a:avLst/>
            </a:prstGeom>
            <a:noFill/>
          </p:spPr>
          <p:txBody>
            <a:bodyPr wrap="square" rtlCol="0">
              <a:spAutoFit/>
            </a:bodyPr>
            <a:lstStyle/>
            <a:p>
              <a:r>
                <a:rPr lang="en-GB" b="1" dirty="0">
                  <a:solidFill>
                    <a:schemeClr val="bg1">
                      <a:lumMod val="85000"/>
                    </a:schemeClr>
                  </a:solidFill>
                </a:rPr>
                <a:t>Front-end</a:t>
              </a:r>
            </a:p>
          </p:txBody>
        </p:sp>
      </p:grpSp>
      <p:sp>
        <p:nvSpPr>
          <p:cNvPr id="20" name="Google Shape;166;p22">
            <a:extLst>
              <a:ext uri="{FF2B5EF4-FFF2-40B4-BE49-F238E27FC236}">
                <a16:creationId xmlns:a16="http://schemas.microsoft.com/office/drawing/2014/main" id="{EC251654-F1DA-8D3F-0306-E5C5386153C5}"/>
              </a:ext>
            </a:extLst>
          </p:cNvPr>
          <p:cNvSpPr txBox="1">
            <a:spLocks/>
          </p:cNvSpPr>
          <p:nvPr/>
        </p:nvSpPr>
        <p:spPr>
          <a:xfrm>
            <a:off x="1924392" y="3692471"/>
            <a:ext cx="2064897" cy="184309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sz="1600" dirty="0"/>
              <a:t>Bootstrap</a:t>
            </a:r>
          </a:p>
          <a:p>
            <a:pPr>
              <a:lnSpc>
                <a:spcPct val="100000"/>
              </a:lnSpc>
              <a:buFont typeface="Wingdings" panose="05000000000000000000" pitchFamily="2" charset="2"/>
              <a:buChar char="Ø"/>
            </a:pPr>
            <a:r>
              <a:rPr lang="en-US" sz="1600" dirty="0"/>
              <a:t>HTLM5</a:t>
            </a:r>
          </a:p>
          <a:p>
            <a:pPr>
              <a:lnSpc>
                <a:spcPct val="100000"/>
              </a:lnSpc>
              <a:buFont typeface="Wingdings" panose="05000000000000000000" pitchFamily="2" charset="2"/>
              <a:buChar char="Ø"/>
            </a:pPr>
            <a:r>
              <a:rPr lang="en-US" sz="1600" dirty="0"/>
              <a:t>CSS3</a:t>
            </a:r>
          </a:p>
          <a:p>
            <a:pPr>
              <a:lnSpc>
                <a:spcPct val="100000"/>
              </a:lnSpc>
              <a:buFont typeface="Wingdings" panose="05000000000000000000" pitchFamily="2" charset="2"/>
              <a:buChar char="Ø"/>
            </a:pPr>
            <a:r>
              <a:rPr lang="en-US" sz="1600" dirty="0"/>
              <a:t>JavaScript/JQuery</a:t>
            </a:r>
          </a:p>
          <a:p>
            <a:pPr>
              <a:lnSpc>
                <a:spcPct val="114999"/>
              </a:lnSpc>
            </a:pPr>
            <a:endParaRPr lang="pt-PT" sz="1600" dirty="0">
              <a:solidFill>
                <a:srgbClr val="595959"/>
              </a:solidFill>
            </a:endParaRPr>
          </a:p>
          <a:p>
            <a:pPr>
              <a:lnSpc>
                <a:spcPct val="114999"/>
              </a:lnSpc>
            </a:pPr>
            <a:endParaRPr lang="pt-PT" sz="1600" dirty="0">
              <a:solidFill>
                <a:srgbClr val="595959"/>
              </a:solidFill>
            </a:endParaRPr>
          </a:p>
          <a:p>
            <a:pPr marL="0" indent="0">
              <a:spcBef>
                <a:spcPts val="1600"/>
              </a:spcBef>
              <a:spcAft>
                <a:spcPts val="1600"/>
              </a:spcAft>
              <a:buFont typeface="Arial" panose="020B0604020202020204" pitchFamily="34" charset="0"/>
              <a:buNone/>
            </a:pPr>
            <a:endParaRPr lang="pt-PT" sz="1600" dirty="0">
              <a:solidFill>
                <a:srgbClr val="666666"/>
              </a:solidFill>
            </a:endParaRPr>
          </a:p>
        </p:txBody>
      </p:sp>
      <p:grpSp>
        <p:nvGrpSpPr>
          <p:cNvPr id="21" name="Agrupar 20">
            <a:extLst>
              <a:ext uri="{FF2B5EF4-FFF2-40B4-BE49-F238E27FC236}">
                <a16:creationId xmlns:a16="http://schemas.microsoft.com/office/drawing/2014/main" id="{684C2926-5164-256D-D66B-D1A67242C264}"/>
              </a:ext>
            </a:extLst>
          </p:cNvPr>
          <p:cNvGrpSpPr/>
          <p:nvPr/>
        </p:nvGrpSpPr>
        <p:grpSpPr>
          <a:xfrm>
            <a:off x="7573224" y="1622051"/>
            <a:ext cx="2635162" cy="1833842"/>
            <a:chOff x="5331469" y="1790406"/>
            <a:chExt cx="2635162" cy="1833842"/>
          </a:xfrm>
        </p:grpSpPr>
        <p:pic>
          <p:nvPicPr>
            <p:cNvPr id="22" name="Imagem 21">
              <a:extLst>
                <a:ext uri="{FF2B5EF4-FFF2-40B4-BE49-F238E27FC236}">
                  <a16:creationId xmlns:a16="http://schemas.microsoft.com/office/drawing/2014/main" id="{A974F290-B739-39A9-2CAE-46682F19F751}"/>
                </a:ext>
              </a:extLst>
            </p:cNvPr>
            <p:cNvPicPr>
              <a:picLocks noChangeAspect="1"/>
            </p:cNvPicPr>
            <p:nvPr/>
          </p:nvPicPr>
          <p:blipFill rotWithShape="1">
            <a:blip r:embed="rId3"/>
            <a:srcRect t="14476" b="15806"/>
            <a:stretch/>
          </p:blipFill>
          <p:spPr>
            <a:xfrm>
              <a:off x="5331469" y="1790406"/>
              <a:ext cx="2635162" cy="1833842"/>
            </a:xfrm>
            <a:prstGeom prst="rect">
              <a:avLst/>
            </a:prstGeom>
          </p:spPr>
        </p:pic>
        <p:sp>
          <p:nvSpPr>
            <p:cNvPr id="23" name="CaixaDeTexto 22">
              <a:extLst>
                <a:ext uri="{FF2B5EF4-FFF2-40B4-BE49-F238E27FC236}">
                  <a16:creationId xmlns:a16="http://schemas.microsoft.com/office/drawing/2014/main" id="{890CF08C-2785-B20A-337B-D2439F1DCD30}"/>
                </a:ext>
              </a:extLst>
            </p:cNvPr>
            <p:cNvSpPr txBox="1"/>
            <p:nvPr/>
          </p:nvSpPr>
          <p:spPr>
            <a:xfrm>
              <a:off x="5761914" y="2477000"/>
              <a:ext cx="1100254" cy="307777"/>
            </a:xfrm>
            <a:prstGeom prst="rect">
              <a:avLst/>
            </a:prstGeom>
            <a:noFill/>
          </p:spPr>
          <p:txBody>
            <a:bodyPr wrap="square" rtlCol="0">
              <a:spAutoFit/>
            </a:bodyPr>
            <a:lstStyle/>
            <a:p>
              <a:r>
                <a:rPr lang="en-GB" b="1" dirty="0">
                  <a:solidFill>
                    <a:schemeClr val="bg1">
                      <a:lumMod val="85000"/>
                    </a:schemeClr>
                  </a:solidFill>
                </a:rPr>
                <a:t>Back-end</a:t>
              </a:r>
            </a:p>
          </p:txBody>
        </p:sp>
      </p:grpSp>
      <p:sp>
        <p:nvSpPr>
          <p:cNvPr id="24" name="Google Shape;166;p22">
            <a:extLst>
              <a:ext uri="{FF2B5EF4-FFF2-40B4-BE49-F238E27FC236}">
                <a16:creationId xmlns:a16="http://schemas.microsoft.com/office/drawing/2014/main" id="{90737762-F334-09C0-5C30-423759A78705}"/>
              </a:ext>
            </a:extLst>
          </p:cNvPr>
          <p:cNvSpPr txBox="1">
            <a:spLocks/>
          </p:cNvSpPr>
          <p:nvPr/>
        </p:nvSpPr>
        <p:spPr>
          <a:xfrm>
            <a:off x="7468270" y="3692471"/>
            <a:ext cx="3602852" cy="1154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228600" indent="-228600">
              <a:lnSpc>
                <a:spcPct val="100000"/>
              </a:lnSpc>
              <a:spcBef>
                <a:spcPts val="1000"/>
              </a:spcBef>
              <a:buClr>
                <a:schemeClr val="tx1"/>
              </a:buClr>
              <a:buFont typeface="Wingdings" panose="05000000000000000000" pitchFamily="2" charset="2"/>
              <a:buChar char="Ø"/>
            </a:pPr>
            <a:r>
              <a:rPr lang="en-US" sz="1600" dirty="0">
                <a:solidFill>
                  <a:schemeClr val="tx1"/>
                </a:solidFill>
                <a:latin typeface="+mn-lt"/>
                <a:ea typeface="+mn-ea"/>
                <a:cs typeface="+mn-cs"/>
              </a:rPr>
              <a:t>Não envolve tecnologia Back-end diretamente no projeto exceptuando recursos externos</a:t>
            </a:r>
            <a:endParaRPr lang="pt-PT" sz="1600" dirty="0">
              <a:solidFill>
                <a:schemeClr val="tx1"/>
              </a:solidFill>
              <a:latin typeface="+mn-lt"/>
              <a:ea typeface="+mn-ea"/>
              <a:cs typeface="+mn-cs"/>
            </a:endParaRPr>
          </a:p>
          <a:p>
            <a:pPr>
              <a:lnSpc>
                <a:spcPct val="114999"/>
              </a:lnSpc>
            </a:pPr>
            <a:endParaRPr lang="pt-PT" dirty="0">
              <a:solidFill>
                <a:srgbClr val="595959"/>
              </a:solidFill>
            </a:endParaRPr>
          </a:p>
          <a:p>
            <a:pPr marL="0" indent="0">
              <a:spcBef>
                <a:spcPts val="1600"/>
              </a:spcBef>
              <a:spcAft>
                <a:spcPts val="1600"/>
              </a:spcAft>
              <a:buFont typeface="Lato"/>
              <a:buNone/>
            </a:pPr>
            <a:endParaRPr lang="pt-PT" sz="1600" dirty="0">
              <a:solidFill>
                <a:srgbClr val="666666"/>
              </a:solidFill>
            </a:endParaRPr>
          </a:p>
        </p:txBody>
      </p:sp>
    </p:spTree>
    <p:extLst>
      <p:ext uri="{BB962C8B-B14F-4D97-AF65-F5344CB8AC3E}">
        <p14:creationId xmlns:p14="http://schemas.microsoft.com/office/powerpoint/2010/main" val="386802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矩形 126"/>
          <p:cNvSpPr/>
          <p:nvPr/>
        </p:nvSpPr>
        <p:spPr>
          <a:xfrm rot="5400000">
            <a:off x="690107" y="445006"/>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CaixaDeTexto 127">
            <a:extLst>
              <a:ext uri="{FF2B5EF4-FFF2-40B4-BE49-F238E27FC236}">
                <a16:creationId xmlns:a16="http://schemas.microsoft.com/office/drawing/2014/main" id="{427071C0-76A2-42EE-2A24-15705239D9A4}"/>
              </a:ext>
            </a:extLst>
          </p:cNvPr>
          <p:cNvSpPr txBox="1"/>
          <p:nvPr/>
        </p:nvSpPr>
        <p:spPr>
          <a:xfrm>
            <a:off x="1329356" y="302814"/>
            <a:ext cx="8719212" cy="633187"/>
          </a:xfrm>
          <a:prstGeom prst="rect">
            <a:avLst/>
          </a:prstGeom>
          <a:noFill/>
        </p:spPr>
        <p:txBody>
          <a:bodyPr wrap="square">
            <a:spAutoFit/>
          </a:bodyPr>
          <a:lstStyle/>
          <a:p>
            <a:pPr>
              <a:lnSpc>
                <a:spcPct val="120000"/>
              </a:lnSpc>
            </a:pPr>
            <a:r>
              <a:rPr lang="en-US" sz="3200" b="1" dirty="0">
                <a:solidFill>
                  <a:srgbClr val="009F34"/>
                </a:solidFill>
                <a:latin typeface="Microsoft YaHei" panose="020B0503020204020204" pitchFamily="34" charset="-122"/>
                <a:ea typeface="Microsoft YaHei" panose="020B0503020204020204" pitchFamily="34" charset="-122"/>
              </a:rPr>
              <a:t>Ferramentas de </a:t>
            </a:r>
            <a:r>
              <a:rPr lang="en-US" sz="3200" b="1" dirty="0" err="1">
                <a:solidFill>
                  <a:srgbClr val="009F34"/>
                </a:solidFill>
                <a:latin typeface="Microsoft YaHei" panose="020B0503020204020204" pitchFamily="34" charset="-122"/>
                <a:ea typeface="Microsoft YaHei" panose="020B0503020204020204" pitchFamily="34" charset="-122"/>
              </a:rPr>
              <a:t>Gestão</a:t>
            </a:r>
            <a:r>
              <a:rPr lang="en-US" sz="3200" b="1" dirty="0">
                <a:solidFill>
                  <a:srgbClr val="009F34"/>
                </a:solidFill>
                <a:latin typeface="Microsoft YaHei" panose="020B0503020204020204" pitchFamily="34" charset="-122"/>
                <a:ea typeface="Microsoft YaHei" panose="020B0503020204020204" pitchFamily="34" charset="-122"/>
              </a:rPr>
              <a:t> (</a:t>
            </a:r>
            <a:r>
              <a:rPr lang="en-US" sz="3200" b="1" dirty="0" err="1">
                <a:solidFill>
                  <a:srgbClr val="009F34"/>
                </a:solidFill>
                <a:latin typeface="Microsoft YaHei" panose="020B0503020204020204" pitchFamily="34" charset="-122"/>
                <a:ea typeface="Microsoft YaHei" panose="020B0503020204020204" pitchFamily="34" charset="-122"/>
              </a:rPr>
              <a:t>código</a:t>
            </a:r>
            <a:r>
              <a:rPr lang="en-US" sz="3200" b="1" dirty="0">
                <a:solidFill>
                  <a:srgbClr val="009F34"/>
                </a:solidFill>
                <a:latin typeface="Microsoft YaHei" panose="020B0503020204020204" pitchFamily="34" charset="-122"/>
                <a:ea typeface="Microsoft YaHei" panose="020B0503020204020204" pitchFamily="34" charset="-122"/>
              </a:rPr>
              <a:t> e </a:t>
            </a:r>
            <a:r>
              <a:rPr lang="en-US" sz="3200" b="1" dirty="0" err="1">
                <a:solidFill>
                  <a:srgbClr val="009F34"/>
                </a:solidFill>
                <a:latin typeface="Microsoft YaHei" panose="020B0503020204020204" pitchFamily="34" charset="-122"/>
                <a:ea typeface="Microsoft YaHei" panose="020B0503020204020204" pitchFamily="34" charset="-122"/>
              </a:rPr>
              <a:t>equipa</a:t>
            </a:r>
            <a:r>
              <a:rPr lang="en-US" sz="3200" b="1" dirty="0">
                <a:solidFill>
                  <a:srgbClr val="009F34"/>
                </a:solidFill>
                <a:latin typeface="Microsoft YaHei" panose="020B0503020204020204" pitchFamily="34" charset="-122"/>
                <a:ea typeface="Microsoft YaHei" panose="020B0503020204020204" pitchFamily="34" charset="-122"/>
              </a:rPr>
              <a:t>)</a:t>
            </a:r>
          </a:p>
        </p:txBody>
      </p:sp>
      <p:sp>
        <p:nvSpPr>
          <p:cNvPr id="2" name="Marcador de Posição do Número do Diapositivo 1">
            <a:extLst>
              <a:ext uri="{FF2B5EF4-FFF2-40B4-BE49-F238E27FC236}">
                <a16:creationId xmlns:a16="http://schemas.microsoft.com/office/drawing/2014/main" id="{574597CC-16DA-467D-3239-2C21BC85A87B}"/>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4</a:t>
            </a:fld>
            <a:endParaRPr lang="zh-CN" altLang="en-US">
              <a:solidFill>
                <a:prstClr val="black">
                  <a:tint val="75000"/>
                </a:prstClr>
              </a:solidFill>
            </a:endParaRPr>
          </a:p>
        </p:txBody>
      </p:sp>
      <p:sp>
        <p:nvSpPr>
          <p:cNvPr id="20" name="Google Shape;166;p22">
            <a:extLst>
              <a:ext uri="{FF2B5EF4-FFF2-40B4-BE49-F238E27FC236}">
                <a16:creationId xmlns:a16="http://schemas.microsoft.com/office/drawing/2014/main" id="{EC251654-F1DA-8D3F-0306-E5C5386153C5}"/>
              </a:ext>
            </a:extLst>
          </p:cNvPr>
          <p:cNvSpPr txBox="1">
            <a:spLocks/>
          </p:cNvSpPr>
          <p:nvPr/>
        </p:nvSpPr>
        <p:spPr>
          <a:xfrm>
            <a:off x="1472106" y="1450716"/>
            <a:ext cx="5194165" cy="184309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sz="1600" dirty="0" err="1"/>
              <a:t>Github</a:t>
            </a:r>
            <a:r>
              <a:rPr lang="en-US" sz="1600" dirty="0"/>
              <a:t> (Page e Actions)</a:t>
            </a:r>
          </a:p>
          <a:p>
            <a:pPr>
              <a:lnSpc>
                <a:spcPct val="100000"/>
              </a:lnSpc>
              <a:buFont typeface="Wingdings" panose="05000000000000000000" pitchFamily="2" charset="2"/>
              <a:buChar char="Ø"/>
            </a:pPr>
            <a:r>
              <a:rPr lang="en-US" sz="1600" dirty="0"/>
              <a:t>Jira Software (Backlog)</a:t>
            </a:r>
          </a:p>
          <a:p>
            <a:pPr>
              <a:lnSpc>
                <a:spcPct val="100000"/>
              </a:lnSpc>
              <a:buFont typeface="Wingdings" panose="05000000000000000000" pitchFamily="2" charset="2"/>
              <a:buChar char="Ø"/>
            </a:pPr>
            <a:r>
              <a:rPr lang="en-US" sz="1600" dirty="0" err="1"/>
              <a:t>SonarCloud</a:t>
            </a:r>
            <a:r>
              <a:rPr lang="en-US" sz="1600" dirty="0"/>
              <a:t> (</a:t>
            </a:r>
            <a:r>
              <a:rPr lang="en-US" sz="1600" dirty="0" err="1"/>
              <a:t>Verificação</a:t>
            </a:r>
            <a:r>
              <a:rPr lang="en-US" sz="1600" dirty="0"/>
              <a:t> de bugs)</a:t>
            </a:r>
          </a:p>
          <a:p>
            <a:pPr>
              <a:lnSpc>
                <a:spcPct val="100000"/>
              </a:lnSpc>
              <a:buFont typeface="Wingdings" panose="05000000000000000000" pitchFamily="2" charset="2"/>
              <a:buChar char="Ø"/>
            </a:pPr>
            <a:r>
              <a:rPr lang="en-US" sz="1600" dirty="0"/>
              <a:t>Discord (</a:t>
            </a:r>
            <a:r>
              <a:rPr lang="en-US" sz="1600" dirty="0" err="1"/>
              <a:t>comunicação</a:t>
            </a:r>
            <a:r>
              <a:rPr lang="en-US" sz="1600" dirty="0"/>
              <a:t> e </a:t>
            </a:r>
            <a:r>
              <a:rPr lang="en-US" sz="1600"/>
              <a:t>Push notification)</a:t>
            </a:r>
            <a:endParaRPr lang="en-US" sz="1600" dirty="0"/>
          </a:p>
          <a:p>
            <a:pPr>
              <a:lnSpc>
                <a:spcPct val="114999"/>
              </a:lnSpc>
            </a:pPr>
            <a:endParaRPr lang="pt-PT" sz="1600" dirty="0">
              <a:solidFill>
                <a:srgbClr val="595959"/>
              </a:solidFill>
            </a:endParaRPr>
          </a:p>
          <a:p>
            <a:pPr>
              <a:lnSpc>
                <a:spcPct val="114999"/>
              </a:lnSpc>
            </a:pPr>
            <a:endParaRPr lang="pt-PT" sz="1600" dirty="0">
              <a:solidFill>
                <a:srgbClr val="595959"/>
              </a:solidFill>
            </a:endParaRPr>
          </a:p>
          <a:p>
            <a:pPr marL="0" indent="0">
              <a:spcBef>
                <a:spcPts val="1600"/>
              </a:spcBef>
              <a:spcAft>
                <a:spcPts val="1600"/>
              </a:spcAft>
              <a:buFont typeface="Arial" panose="020B0604020202020204" pitchFamily="34" charset="0"/>
              <a:buNone/>
            </a:pPr>
            <a:endParaRPr lang="pt-PT" sz="1600" dirty="0">
              <a:solidFill>
                <a:srgbClr val="666666"/>
              </a:solidFill>
            </a:endParaRPr>
          </a:p>
        </p:txBody>
      </p:sp>
    </p:spTree>
    <p:extLst>
      <p:ext uri="{BB962C8B-B14F-4D97-AF65-F5344CB8AC3E}">
        <p14:creationId xmlns:p14="http://schemas.microsoft.com/office/powerpoint/2010/main" val="131206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9"/>
          <p:cNvSpPr>
            <a:spLocks noChangeArrowheads="1"/>
          </p:cNvSpPr>
          <p:nvPr/>
        </p:nvSpPr>
        <p:spPr bwMode="auto">
          <a:xfrm>
            <a:off x="1425606" y="386971"/>
            <a:ext cx="9016252" cy="54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nSpc>
                <a:spcPct val="120000"/>
              </a:lnSpc>
              <a:buNone/>
            </a:pPr>
            <a:r>
              <a:rPr lang="pt-PT" sz="3200" b="1" dirty="0">
                <a:solidFill>
                  <a:srgbClr val="009F34"/>
                </a:solidFill>
                <a:latin typeface="Microsoft YaHei" panose="020B0503020204020204" pitchFamily="34" charset="-122"/>
                <a:ea typeface="Microsoft YaHei" panose="020B0503020204020204" pitchFamily="34" charset="-122"/>
              </a:rPr>
              <a:t>Principais funcionalidades</a:t>
            </a:r>
            <a:endParaRPr lang="en-US" sz="3200" b="1" dirty="0">
              <a:solidFill>
                <a:srgbClr val="009F34"/>
              </a:solidFill>
              <a:latin typeface="Microsoft YaHei" panose="020B0503020204020204" pitchFamily="34" charset="-122"/>
              <a:ea typeface="Microsoft YaHei" panose="020B0503020204020204" pitchFamily="34" charset="-122"/>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5</a:t>
            </a:fld>
            <a:endParaRPr lang="zh-CN" altLang="en-US">
              <a:solidFill>
                <a:prstClr val="black">
                  <a:tint val="75000"/>
                </a:prstClr>
              </a:solidFill>
            </a:endParaRPr>
          </a:p>
        </p:txBody>
      </p:sp>
      <p:sp>
        <p:nvSpPr>
          <p:cNvPr id="3" name="CaixaDeTexto 2">
            <a:extLst>
              <a:ext uri="{FF2B5EF4-FFF2-40B4-BE49-F238E27FC236}">
                <a16:creationId xmlns:a16="http://schemas.microsoft.com/office/drawing/2014/main" id="{0DB6E001-6D39-9D9A-87BD-9834CF0C9043}"/>
              </a:ext>
            </a:extLst>
          </p:cNvPr>
          <p:cNvSpPr txBox="1"/>
          <p:nvPr/>
        </p:nvSpPr>
        <p:spPr>
          <a:xfrm>
            <a:off x="1425606" y="1514167"/>
            <a:ext cx="7098962" cy="26394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pt-PT" sz="1600" dirty="0"/>
              <a:t>Selecionar datas de check-in/check-out</a:t>
            </a:r>
          </a:p>
          <a:p>
            <a:pPr marL="285750" indent="-285750">
              <a:lnSpc>
                <a:spcPct val="150000"/>
              </a:lnSpc>
              <a:buFont typeface="Wingdings" panose="05000000000000000000" pitchFamily="2" charset="2"/>
              <a:buChar char="Ø"/>
            </a:pPr>
            <a:r>
              <a:rPr lang="pt-PT" sz="1600" dirty="0"/>
              <a:t>Pesquisar os alojamentos(tendas) existentes</a:t>
            </a:r>
          </a:p>
          <a:p>
            <a:pPr marL="285750" indent="-285750">
              <a:lnSpc>
                <a:spcPct val="150000"/>
              </a:lnSpc>
              <a:buFont typeface="Wingdings" panose="05000000000000000000" pitchFamily="2" charset="2"/>
              <a:buChar char="Ø"/>
            </a:pPr>
            <a:r>
              <a:rPr lang="pt-PT" sz="1600" dirty="0"/>
              <a:t>Fazer reserva de tendas</a:t>
            </a:r>
          </a:p>
          <a:p>
            <a:pPr marL="285750" indent="-285750">
              <a:lnSpc>
                <a:spcPct val="150000"/>
              </a:lnSpc>
              <a:buFont typeface="Wingdings" panose="05000000000000000000" pitchFamily="2" charset="2"/>
              <a:buChar char="Ø"/>
            </a:pPr>
            <a:r>
              <a:rPr lang="pt-PT" sz="1600" dirty="0"/>
              <a:t>Possibilidade de escolher serviços adicionais</a:t>
            </a:r>
          </a:p>
          <a:p>
            <a:pPr marL="285750" indent="-285750">
              <a:lnSpc>
                <a:spcPct val="150000"/>
              </a:lnSpc>
              <a:buFont typeface="Wingdings" panose="05000000000000000000" pitchFamily="2" charset="2"/>
              <a:buChar char="Ø"/>
            </a:pPr>
            <a:r>
              <a:rPr lang="pt-PT" sz="1600" dirty="0"/>
              <a:t>Gerir a reserva</a:t>
            </a:r>
          </a:p>
          <a:p>
            <a:pPr marL="285750" indent="-285750">
              <a:lnSpc>
                <a:spcPct val="150000"/>
              </a:lnSpc>
              <a:buFont typeface="Wingdings" panose="05000000000000000000" pitchFamily="2" charset="2"/>
              <a:buChar char="Ø"/>
            </a:pPr>
            <a:r>
              <a:rPr lang="pt-PT" sz="1600" dirty="0"/>
              <a:t>Fazer o pagamento da reserva e possibilidade de fazer o pagamento até 4 prestações</a:t>
            </a:r>
          </a:p>
        </p:txBody>
      </p:sp>
    </p:spTree>
    <p:extLst>
      <p:ext uri="{BB962C8B-B14F-4D97-AF65-F5344CB8AC3E}">
        <p14:creationId xmlns:p14="http://schemas.microsoft.com/office/powerpoint/2010/main" val="371346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9"/>
          <p:cNvSpPr>
            <a:spLocks noChangeArrowheads="1"/>
          </p:cNvSpPr>
          <p:nvPr/>
        </p:nvSpPr>
        <p:spPr bwMode="auto">
          <a:xfrm>
            <a:off x="1425606" y="386971"/>
            <a:ext cx="9016252" cy="54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nSpc>
                <a:spcPct val="120000"/>
              </a:lnSpc>
              <a:buNone/>
            </a:pPr>
            <a:r>
              <a:rPr lang="pt-PT" sz="3200" b="1" dirty="0">
                <a:solidFill>
                  <a:srgbClr val="009F34"/>
                </a:solidFill>
                <a:latin typeface="Microsoft YaHei" panose="020B0503020204020204" pitchFamily="34" charset="-122"/>
                <a:ea typeface="Microsoft YaHei" panose="020B0503020204020204" pitchFamily="34" charset="-122"/>
              </a:rPr>
              <a:t>Funcionalidades adicionais implementadas </a:t>
            </a:r>
            <a:endParaRPr lang="en-US" sz="3200" b="1" dirty="0">
              <a:solidFill>
                <a:srgbClr val="009F34"/>
              </a:solidFill>
              <a:latin typeface="Microsoft YaHei" panose="020B0503020204020204" pitchFamily="34" charset="-122"/>
              <a:ea typeface="Microsoft YaHei" panose="020B0503020204020204" pitchFamily="34" charset="-122"/>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6</a:t>
            </a:fld>
            <a:endParaRPr lang="zh-CN" altLang="en-US">
              <a:solidFill>
                <a:prstClr val="black">
                  <a:tint val="75000"/>
                </a:prstClr>
              </a:solidFill>
            </a:endParaRPr>
          </a:p>
        </p:txBody>
      </p:sp>
      <p:sp>
        <p:nvSpPr>
          <p:cNvPr id="3" name="CaixaDeTexto 2">
            <a:extLst>
              <a:ext uri="{FF2B5EF4-FFF2-40B4-BE49-F238E27FC236}">
                <a16:creationId xmlns:a16="http://schemas.microsoft.com/office/drawing/2014/main" id="{0DB6E001-6D39-9D9A-87BD-9834CF0C9043}"/>
              </a:ext>
            </a:extLst>
          </p:cNvPr>
          <p:cNvSpPr txBox="1"/>
          <p:nvPr/>
        </p:nvSpPr>
        <p:spPr>
          <a:xfrm>
            <a:off x="1425606" y="1818968"/>
            <a:ext cx="6676103" cy="1272143"/>
          </a:xfrm>
          <a:prstGeom prst="rect">
            <a:avLst/>
          </a:prstGeom>
          <a:noFill/>
        </p:spPr>
        <p:txBody>
          <a:bodyPr wrap="square" rtlCol="0">
            <a:spAutoFit/>
          </a:bodyPr>
          <a:lstStyle/>
          <a:p>
            <a:pPr marL="228600" indent="-228600">
              <a:spcBef>
                <a:spcPts val="1000"/>
              </a:spcBef>
              <a:buFont typeface="Wingdings" panose="05000000000000000000" pitchFamily="2" charset="2"/>
              <a:buChar char="Ø"/>
            </a:pPr>
            <a:r>
              <a:rPr lang="en-GB" sz="2000" dirty="0"/>
              <a:t>Sistema de autenticação</a:t>
            </a:r>
          </a:p>
          <a:p>
            <a:pPr marL="228600" indent="-228600">
              <a:spcBef>
                <a:spcPts val="1000"/>
              </a:spcBef>
              <a:buFont typeface="Wingdings" panose="05000000000000000000" pitchFamily="2" charset="2"/>
              <a:buChar char="Ø"/>
            </a:pPr>
            <a:r>
              <a:rPr lang="en-GB" sz="2000" dirty="0" err="1"/>
              <a:t>Reservar</a:t>
            </a:r>
            <a:r>
              <a:rPr lang="en-GB" sz="2000" dirty="0"/>
              <a:t> </a:t>
            </a:r>
            <a:r>
              <a:rPr lang="en-GB" sz="2000" dirty="0" err="1"/>
              <a:t>atividades</a:t>
            </a:r>
            <a:endParaRPr lang="en-GB" sz="2000" dirty="0"/>
          </a:p>
          <a:p>
            <a:pPr marL="228600" indent="-228600">
              <a:spcBef>
                <a:spcPts val="1000"/>
              </a:spcBef>
              <a:buFont typeface="Wingdings" panose="05000000000000000000" pitchFamily="2" charset="2"/>
              <a:buChar char="Ø"/>
            </a:pPr>
            <a:r>
              <a:rPr lang="en-GB" sz="2000" dirty="0" err="1"/>
              <a:t>Perfil</a:t>
            </a:r>
            <a:r>
              <a:rPr lang="en-GB" sz="2000" dirty="0"/>
              <a:t> do </a:t>
            </a:r>
            <a:r>
              <a:rPr lang="en-GB" sz="2000" dirty="0" err="1"/>
              <a:t>cliente</a:t>
            </a:r>
            <a:endParaRPr lang="en-GB" sz="2000" dirty="0"/>
          </a:p>
        </p:txBody>
      </p:sp>
    </p:spTree>
    <p:extLst>
      <p:ext uri="{BB962C8B-B14F-4D97-AF65-F5344CB8AC3E}">
        <p14:creationId xmlns:p14="http://schemas.microsoft.com/office/powerpoint/2010/main" val="64199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9"/>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ctr">
              <a:lnSpc>
                <a:spcPct val="120000"/>
              </a:lnSpc>
              <a:spcBef>
                <a:spcPct val="0"/>
              </a:spcBef>
              <a:spcAft>
                <a:spcPts val="600"/>
              </a:spcAft>
            </a:pPr>
            <a:r>
              <a:rPr lang="en-US" sz="3200" b="1" dirty="0" err="1">
                <a:solidFill>
                  <a:srgbClr val="009F34"/>
                </a:solidFill>
                <a:latin typeface="Microsoft YaHei" panose="020B0503020204020204" pitchFamily="34" charset="-122"/>
                <a:ea typeface="Microsoft YaHei" panose="020B0503020204020204" pitchFamily="34" charset="-122"/>
              </a:rPr>
              <a:t>Arquitetura</a:t>
            </a:r>
            <a:r>
              <a:rPr lang="en-US" sz="3200" b="1" dirty="0">
                <a:solidFill>
                  <a:srgbClr val="009F34"/>
                </a:solidFill>
                <a:latin typeface="Microsoft YaHei" panose="020B0503020204020204" pitchFamily="34" charset="-122"/>
                <a:ea typeface="Microsoft YaHei" panose="020B0503020204020204" pitchFamily="34" charset="-122"/>
              </a:rPr>
              <a:t> </a:t>
            </a:r>
            <a:r>
              <a:rPr lang="en-US" sz="3200" b="1" dirty="0" err="1">
                <a:solidFill>
                  <a:srgbClr val="009F34"/>
                </a:solidFill>
                <a:latin typeface="Microsoft YaHei" panose="020B0503020204020204" pitchFamily="34" charset="-122"/>
                <a:ea typeface="Microsoft YaHei" panose="020B0503020204020204" pitchFamily="34" charset="-122"/>
              </a:rPr>
              <a:t>física</a:t>
            </a:r>
            <a:r>
              <a:rPr lang="en-US" sz="3200" b="1" dirty="0">
                <a:solidFill>
                  <a:srgbClr val="009F34"/>
                </a:solidFill>
                <a:latin typeface="Microsoft YaHei" panose="020B0503020204020204" pitchFamily="34" charset="-122"/>
                <a:ea typeface="Microsoft YaHei" panose="020B0503020204020204" pitchFamily="34" charset="-122"/>
              </a:rPr>
              <a:t> de </a:t>
            </a:r>
            <a:r>
              <a:rPr lang="en-US" sz="3200" b="1" dirty="0" err="1">
                <a:solidFill>
                  <a:srgbClr val="009F34"/>
                </a:solidFill>
                <a:latin typeface="Microsoft YaHei" panose="020B0503020204020204" pitchFamily="34" charset="-122"/>
                <a:ea typeface="Microsoft YaHei" panose="020B0503020204020204" pitchFamily="34" charset="-122"/>
              </a:rPr>
              <a:t>instalação</a:t>
            </a:r>
            <a:endParaRPr lang="en-US" sz="3200" b="1" dirty="0">
              <a:solidFill>
                <a:srgbClr val="009F34"/>
              </a:solidFill>
              <a:latin typeface="Microsoft YaHei" panose="020B0503020204020204" pitchFamily="34" charset="-122"/>
              <a:ea typeface="Microsoft YaHei" panose="020B0503020204020204" pitchFamily="34" charset="-122"/>
            </a:endParaRPr>
          </a:p>
        </p:txBody>
      </p:sp>
      <p:pic>
        <p:nvPicPr>
          <p:cNvPr id="6" name="Imagem 5">
            <a:extLst>
              <a:ext uri="{FF2B5EF4-FFF2-40B4-BE49-F238E27FC236}">
                <a16:creationId xmlns:a16="http://schemas.microsoft.com/office/drawing/2014/main" id="{2A511DCE-2219-1B0B-46A9-4EC4F8AAB3C8}"/>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621161" y="452284"/>
            <a:ext cx="6680253" cy="5837012"/>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053CAB10-B577-44AE-843B-580A1449A8C2}" type="slidenum">
              <a:rPr lang="en-US" altLang="zh-CN">
                <a:solidFill>
                  <a:schemeClr val="tx1">
                    <a:alpha val="80000"/>
                  </a:schemeClr>
                </a:solidFill>
              </a:rPr>
              <a:pPr>
                <a:spcAft>
                  <a:spcPts val="600"/>
                </a:spcAft>
              </a:pPr>
              <a:t>7</a:t>
            </a:fld>
            <a:endParaRPr lang="en-US" altLang="zh-CN">
              <a:solidFill>
                <a:schemeClr val="tx1">
                  <a:alpha val="80000"/>
                </a:schemeClr>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CaixaDeTexto 2">
            <a:extLst>
              <a:ext uri="{FF2B5EF4-FFF2-40B4-BE49-F238E27FC236}">
                <a16:creationId xmlns:a16="http://schemas.microsoft.com/office/drawing/2014/main" id="{F6FF8D2A-86D6-64E8-1E08-1BA780A72E17}"/>
              </a:ext>
            </a:extLst>
          </p:cNvPr>
          <p:cNvSpPr txBox="1"/>
          <p:nvPr/>
        </p:nvSpPr>
        <p:spPr>
          <a:xfrm>
            <a:off x="1028700" y="4962462"/>
            <a:ext cx="2403222" cy="338554"/>
          </a:xfrm>
          <a:prstGeom prst="rect">
            <a:avLst/>
          </a:prstGeom>
          <a:noFill/>
        </p:spPr>
        <p:txBody>
          <a:bodyPr wrap="none" rtlCol="0">
            <a:spAutoFit/>
          </a:bodyPr>
          <a:lstStyle/>
          <a:p>
            <a:r>
              <a:rPr lang="en-GB" sz="1600" b="1" dirty="0">
                <a:solidFill>
                  <a:srgbClr val="009F34"/>
                </a:solidFill>
                <a:latin typeface="Microsoft YaHei" panose="020B0503020204020204" pitchFamily="34" charset="-122"/>
                <a:ea typeface="Microsoft YaHei" panose="020B0503020204020204" pitchFamily="34" charset="-122"/>
              </a:rPr>
              <a:t>Deployment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9"/>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ctr">
              <a:lnSpc>
                <a:spcPct val="90000"/>
              </a:lnSpc>
              <a:spcBef>
                <a:spcPct val="0"/>
              </a:spcBef>
              <a:spcAft>
                <a:spcPts val="600"/>
              </a:spcAft>
            </a:pPr>
            <a:r>
              <a:rPr lang="en-US" sz="3200" b="1" dirty="0" err="1">
                <a:solidFill>
                  <a:srgbClr val="009F34"/>
                </a:solidFill>
                <a:latin typeface="Microsoft YaHei" panose="020B0503020204020204" pitchFamily="34" charset="-122"/>
                <a:ea typeface="Microsoft YaHei" panose="020B0503020204020204" pitchFamily="34" charset="-122"/>
              </a:rPr>
              <a:t>Arquitetura</a:t>
            </a:r>
            <a:r>
              <a:rPr lang="en-US" sz="3200" b="1" dirty="0">
                <a:solidFill>
                  <a:srgbClr val="009F34"/>
                </a:solidFill>
                <a:latin typeface="Microsoft YaHei" panose="020B0503020204020204" pitchFamily="34" charset="-122"/>
                <a:ea typeface="Microsoft YaHei" panose="020B0503020204020204" pitchFamily="34" charset="-122"/>
              </a:rPr>
              <a:t> de Software</a:t>
            </a:r>
          </a:p>
        </p:txBody>
      </p:sp>
      <p:pic>
        <p:nvPicPr>
          <p:cNvPr id="4" name="Imagem 3">
            <a:extLst>
              <a:ext uri="{FF2B5EF4-FFF2-40B4-BE49-F238E27FC236}">
                <a16:creationId xmlns:a16="http://schemas.microsoft.com/office/drawing/2014/main" id="{1ECB2810-AF29-B04F-22E6-3C2F4CBD5EBF}"/>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508492" y="1750142"/>
            <a:ext cx="7416941" cy="3411793"/>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053CAB10-B577-44AE-843B-580A1449A8C2}" type="slidenum">
              <a:rPr lang="en-US" altLang="zh-CN">
                <a:solidFill>
                  <a:schemeClr val="tx1">
                    <a:alpha val="80000"/>
                  </a:schemeClr>
                </a:solidFill>
              </a:rPr>
              <a:pPr>
                <a:spcAft>
                  <a:spcPts val="600"/>
                </a:spcAft>
              </a:pPr>
              <a:t>8</a:t>
            </a:fld>
            <a:endParaRPr lang="en-US" altLang="zh-CN">
              <a:solidFill>
                <a:schemeClr val="tx1">
                  <a:alpha val="80000"/>
                </a:schemeClr>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CaixaDeTexto 8">
            <a:extLst>
              <a:ext uri="{FF2B5EF4-FFF2-40B4-BE49-F238E27FC236}">
                <a16:creationId xmlns:a16="http://schemas.microsoft.com/office/drawing/2014/main" id="{40BA6ED9-45A2-8F40-F2C3-BEB15C473AFC}"/>
              </a:ext>
            </a:extLst>
          </p:cNvPr>
          <p:cNvSpPr txBox="1"/>
          <p:nvPr/>
        </p:nvSpPr>
        <p:spPr>
          <a:xfrm>
            <a:off x="1158107" y="4945427"/>
            <a:ext cx="1980735" cy="338554"/>
          </a:xfrm>
          <a:prstGeom prst="rect">
            <a:avLst/>
          </a:prstGeom>
          <a:noFill/>
        </p:spPr>
        <p:txBody>
          <a:bodyPr wrap="none" rtlCol="0">
            <a:spAutoFit/>
          </a:bodyPr>
          <a:lstStyle/>
          <a:p>
            <a:r>
              <a:rPr lang="en-GB" sz="1600" b="1" dirty="0">
                <a:solidFill>
                  <a:srgbClr val="009F34"/>
                </a:solidFill>
                <a:latin typeface="Microsoft YaHei" panose="020B0503020204020204" pitchFamily="34" charset="-122"/>
                <a:ea typeface="Microsoft YaHei" panose="020B0503020204020204" pitchFamily="34" charset="-122"/>
              </a:rPr>
              <a:t>Package Diagram</a:t>
            </a:r>
          </a:p>
        </p:txBody>
      </p:sp>
    </p:spTree>
    <p:extLst>
      <p:ext uri="{BB962C8B-B14F-4D97-AF65-F5344CB8AC3E}">
        <p14:creationId xmlns:p14="http://schemas.microsoft.com/office/powerpoint/2010/main" val="351439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9"/>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ctr">
              <a:lnSpc>
                <a:spcPct val="90000"/>
              </a:lnSpc>
              <a:spcBef>
                <a:spcPct val="0"/>
              </a:spcBef>
              <a:spcAft>
                <a:spcPts val="600"/>
              </a:spcAft>
            </a:pPr>
            <a:r>
              <a:rPr lang="en-US" sz="3200" b="1" dirty="0">
                <a:solidFill>
                  <a:srgbClr val="009F34"/>
                </a:solidFill>
                <a:latin typeface="Microsoft YaHei" panose="020B0503020204020204" pitchFamily="34" charset="-122"/>
                <a:ea typeface="Microsoft YaHei" panose="020B0503020204020204" pitchFamily="34" charset="-122"/>
              </a:rPr>
              <a:t>User Stories</a:t>
            </a:r>
          </a:p>
        </p:txBody>
      </p:sp>
      <p:pic>
        <p:nvPicPr>
          <p:cNvPr id="5" name="Imagem 4">
            <a:extLst>
              <a:ext uri="{FF2B5EF4-FFF2-40B4-BE49-F238E27FC236}">
                <a16:creationId xmlns:a16="http://schemas.microsoft.com/office/drawing/2014/main" id="{01B31E8E-F235-C889-D406-A0717E56C8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48397" y="439259"/>
            <a:ext cx="7345810" cy="5850713"/>
          </a:xfrm>
          <a:prstGeom prst="rect">
            <a:avLst/>
          </a:prstGeom>
        </p:spPr>
      </p:pic>
      <p:sp>
        <p:nvSpPr>
          <p:cNvPr id="2" name="Marcador de Posição do Número do Diapositivo 1">
            <a:extLst>
              <a:ext uri="{FF2B5EF4-FFF2-40B4-BE49-F238E27FC236}">
                <a16:creationId xmlns:a16="http://schemas.microsoft.com/office/drawing/2014/main" id="{BC1D4BA1-474F-B91F-ECE5-4C46E781ABD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053CAB10-B577-44AE-843B-580A1449A8C2}" type="slidenum">
              <a:rPr lang="en-US" altLang="zh-CN">
                <a:solidFill>
                  <a:schemeClr val="tx1">
                    <a:alpha val="80000"/>
                  </a:schemeClr>
                </a:solidFill>
              </a:rPr>
              <a:pPr>
                <a:spcAft>
                  <a:spcPts val="600"/>
                </a:spcAft>
              </a:pPr>
              <a:t>9</a:t>
            </a:fld>
            <a:endParaRPr lang="en-US" altLang="zh-CN">
              <a:solidFill>
                <a:schemeClr val="tx1">
                  <a:alpha val="80000"/>
                </a:schemeClr>
              </a:solidFill>
            </a:endParaRPr>
          </a:p>
        </p:txBody>
      </p:sp>
      <p:sp>
        <p:nvSpPr>
          <p:cNvPr id="24" name="矩形 23"/>
          <p:cNvSpPr/>
          <p:nvPr/>
        </p:nvSpPr>
        <p:spPr>
          <a:xfrm rot="5400000">
            <a:off x="441384" y="293406"/>
            <a:ext cx="936000" cy="349190"/>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009F34"/>
          </a:solidFill>
          <a:ln>
            <a:solidFill>
              <a:srgbClr val="60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B500"/>
              </a:solidFill>
            </a:endParaRPr>
          </a:p>
        </p:txBody>
      </p:sp>
      <p:sp>
        <p:nvSpPr>
          <p:cNvPr id="26" name="矩形 25"/>
          <p:cNvSpPr/>
          <p:nvPr/>
        </p:nvSpPr>
        <p:spPr>
          <a:xfrm rot="5400000">
            <a:off x="787229" y="445007"/>
            <a:ext cx="936000" cy="45989"/>
          </a:xfrm>
          <a:prstGeom prst="rect">
            <a:avLst/>
          </a:prstGeom>
          <a:solidFill>
            <a:srgbClr val="009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CaixaDeTexto 7">
            <a:extLst>
              <a:ext uri="{FF2B5EF4-FFF2-40B4-BE49-F238E27FC236}">
                <a16:creationId xmlns:a16="http://schemas.microsoft.com/office/drawing/2014/main" id="{4C1AA937-7928-A714-BFA2-67DE0B53976F}"/>
              </a:ext>
            </a:extLst>
          </p:cNvPr>
          <p:cNvSpPr txBox="1"/>
          <p:nvPr/>
        </p:nvSpPr>
        <p:spPr>
          <a:xfrm>
            <a:off x="5256877" y="414139"/>
            <a:ext cx="1461517" cy="307777"/>
          </a:xfrm>
          <a:prstGeom prst="rect">
            <a:avLst/>
          </a:prstGeom>
          <a:noFill/>
        </p:spPr>
        <p:txBody>
          <a:bodyPr wrap="square" rtlCol="0">
            <a:spAutoFit/>
          </a:bodyPr>
          <a:lstStyle/>
          <a:p>
            <a:r>
              <a:rPr lang="en-GB" sz="1400" dirty="0">
                <a:solidFill>
                  <a:schemeClr val="bg1">
                    <a:lumMod val="50000"/>
                  </a:schemeClr>
                </a:solidFill>
              </a:rPr>
              <a:t>CampingSpot</a:t>
            </a:r>
          </a:p>
        </p:txBody>
      </p:sp>
      <p:sp>
        <p:nvSpPr>
          <p:cNvPr id="10" name="CaixaDeTexto 9">
            <a:extLst>
              <a:ext uri="{FF2B5EF4-FFF2-40B4-BE49-F238E27FC236}">
                <a16:creationId xmlns:a16="http://schemas.microsoft.com/office/drawing/2014/main" id="{DF9A2A93-64D9-16BB-0C93-1111BF6184C7}"/>
              </a:ext>
            </a:extLst>
          </p:cNvPr>
          <p:cNvSpPr txBox="1"/>
          <p:nvPr/>
        </p:nvSpPr>
        <p:spPr>
          <a:xfrm>
            <a:off x="4548397" y="5486201"/>
            <a:ext cx="1800493" cy="253916"/>
          </a:xfrm>
          <a:prstGeom prst="rect">
            <a:avLst/>
          </a:prstGeom>
          <a:noFill/>
        </p:spPr>
        <p:txBody>
          <a:bodyPr wrap="none" rtlCol="0">
            <a:spAutoFit/>
          </a:bodyPr>
          <a:lstStyle/>
          <a:p>
            <a:r>
              <a:rPr lang="en-GB" sz="1050" b="1" dirty="0">
                <a:solidFill>
                  <a:srgbClr val="009F34"/>
                </a:solidFill>
                <a:latin typeface="Microsoft YaHei" panose="020B0503020204020204" pitchFamily="34" charset="-122"/>
                <a:ea typeface="Microsoft YaHei" panose="020B0503020204020204" pitchFamily="34" charset="-122"/>
              </a:rPr>
              <a:t>Build with Jira Software</a:t>
            </a:r>
          </a:p>
        </p:txBody>
      </p:sp>
    </p:spTree>
    <p:extLst>
      <p:ext uri="{BB962C8B-B14F-4D97-AF65-F5344CB8AC3E}">
        <p14:creationId xmlns:p14="http://schemas.microsoft.com/office/powerpoint/2010/main" val="20617831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TotalTime>
  <Words>2330</Words>
  <Application>Microsoft Office PowerPoint</Application>
  <PresentationFormat>Ecrã Panorâmico</PresentationFormat>
  <Paragraphs>117</Paragraphs>
  <Slides>16</Slides>
  <Notes>16</Notes>
  <HiddenSlides>0</HiddenSlides>
  <MMClips>0</MMClips>
  <ScaleCrop>false</ScaleCrop>
  <HeadingPairs>
    <vt:vector size="6" baseType="variant">
      <vt:variant>
        <vt:lpstr>Tipos de letra usados</vt:lpstr>
      </vt:variant>
      <vt:variant>
        <vt:i4>9</vt:i4>
      </vt:variant>
      <vt:variant>
        <vt:lpstr>Tema</vt:lpstr>
      </vt:variant>
      <vt:variant>
        <vt:i4>1</vt:i4>
      </vt:variant>
      <vt:variant>
        <vt:lpstr>Títulos dos diapositivos</vt:lpstr>
      </vt:variant>
      <vt:variant>
        <vt:i4>16</vt:i4>
      </vt:variant>
    </vt:vector>
  </HeadingPairs>
  <TitlesOfParts>
    <vt:vector size="26" baseType="lpstr">
      <vt:lpstr>Microsoft YaHei</vt:lpstr>
      <vt:lpstr>Microsoft YaHei Light</vt:lpstr>
      <vt:lpstr>Arial</vt:lpstr>
      <vt:lpstr>Calibri</vt:lpstr>
      <vt:lpstr>Calibri Light</vt:lpstr>
      <vt:lpstr>Century Gothic</vt:lpstr>
      <vt:lpstr>Impact</vt:lpstr>
      <vt:lpstr>Lato</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Jodionisio Muachifi</cp:lastModifiedBy>
  <cp:revision>1</cp:revision>
  <dcterms:created xsi:type="dcterms:W3CDTF">2017-12-01T03:08:00Z</dcterms:created>
  <dcterms:modified xsi:type="dcterms:W3CDTF">2022-06-21T14:19:48Z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86B4AFF0B09E4E4BAA5D7E8CB20805B6</vt:lpwstr>
  </property>
</Properties>
</file>