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7E7EF-DB04-48D5-B817-0686704C5C28}" v="4" dt="2022-03-26T12:08:24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E77DC9A-FD7C-4B87-B10C-4EE1FF7DF856}"/>
    <pc:docChg chg="modSld">
      <pc:chgData name="Guest User" userId="" providerId="Windows Live" clId="Web-{0E77DC9A-FD7C-4B87-B10C-4EE1FF7DF856}" dt="2022-03-24T19:31:49.133" v="131" actId="1076"/>
      <pc:docMkLst>
        <pc:docMk/>
      </pc:docMkLst>
      <pc:sldChg chg="addSp delSp modSp">
        <pc:chgData name="Guest User" userId="" providerId="Windows Live" clId="Web-{0E77DC9A-FD7C-4B87-B10C-4EE1FF7DF856}" dt="2022-03-24T18:53:01.216" v="3" actId="14100"/>
        <pc:sldMkLst>
          <pc:docMk/>
          <pc:sldMk cId="3221397854" sldId="258"/>
        </pc:sldMkLst>
        <pc:spChg chg="del">
          <ac:chgData name="Guest User" userId="" providerId="Windows Live" clId="Web-{0E77DC9A-FD7C-4B87-B10C-4EE1FF7DF856}" dt="2022-03-24T18:52:47.418" v="0"/>
          <ac:spMkLst>
            <pc:docMk/>
            <pc:sldMk cId="3221397854" sldId="258"/>
            <ac:spMk id="4" creationId="{A0F40067-354C-4116-B110-D341E1C663FB}"/>
          </ac:spMkLst>
        </pc:spChg>
        <pc:picChg chg="add mod ord">
          <ac:chgData name="Guest User" userId="" providerId="Windows Live" clId="Web-{0E77DC9A-FD7C-4B87-B10C-4EE1FF7DF856}" dt="2022-03-24T18:53:01.216" v="3" actId="14100"/>
          <ac:picMkLst>
            <pc:docMk/>
            <pc:sldMk cId="3221397854" sldId="258"/>
            <ac:picMk id="3" creationId="{F769E8CC-48A3-7145-771A-8739BEAE46B4}"/>
          </ac:picMkLst>
        </pc:picChg>
      </pc:sldChg>
      <pc:sldChg chg="addSp delSp modSp">
        <pc:chgData name="Guest User" userId="" providerId="Windows Live" clId="Web-{0E77DC9A-FD7C-4B87-B10C-4EE1FF7DF856}" dt="2022-03-24T19:31:49.133" v="131" actId="1076"/>
        <pc:sldMkLst>
          <pc:docMk/>
          <pc:sldMk cId="219610306" sldId="260"/>
        </pc:sldMkLst>
        <pc:spChg chg="add mod">
          <ac:chgData name="Guest User" userId="" providerId="Windows Live" clId="Web-{0E77DC9A-FD7C-4B87-B10C-4EE1FF7DF856}" dt="2022-03-24T19:25:26.766" v="94" actId="1076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Guest User" userId="" providerId="Windows Live" clId="Web-{0E77DC9A-FD7C-4B87-B10C-4EE1FF7DF856}" dt="2022-03-24T18:53:18.217" v="4"/>
          <ac:spMkLst>
            <pc:docMk/>
            <pc:sldMk cId="219610306" sldId="260"/>
            <ac:spMk id="4" creationId="{D69F6D1B-A41A-43FF-994E-592F1E407832}"/>
          </ac:spMkLst>
        </pc:spChg>
        <pc:spChg chg="add mod">
          <ac:chgData name="Guest User" userId="" providerId="Windows Live" clId="Web-{0E77DC9A-FD7C-4B87-B10C-4EE1FF7DF856}" dt="2022-03-24T18:54:14.909" v="18" actId="1076"/>
          <ac:spMkLst>
            <pc:docMk/>
            <pc:sldMk cId="219610306" sldId="260"/>
            <ac:spMk id="5" creationId="{78498E4B-B82F-B945-C60D-782837B5C0E1}"/>
          </ac:spMkLst>
        </pc:spChg>
        <pc:spChg chg="add mod">
          <ac:chgData name="Guest User" userId="" providerId="Windows Live" clId="Web-{0E77DC9A-FD7C-4B87-B10C-4EE1FF7DF856}" dt="2022-03-24T18:55:05.584" v="29" actId="1076"/>
          <ac:spMkLst>
            <pc:docMk/>
            <pc:sldMk cId="219610306" sldId="260"/>
            <ac:spMk id="7" creationId="{B5395E06-63E7-3894-5990-BA459C2E9E48}"/>
          </ac:spMkLst>
        </pc:spChg>
        <pc:spChg chg="add mod">
          <ac:chgData name="Guest User" userId="" providerId="Windows Live" clId="Web-{0E77DC9A-FD7C-4B87-B10C-4EE1FF7DF856}" dt="2022-03-24T18:55:46.821" v="53" actId="20577"/>
          <ac:spMkLst>
            <pc:docMk/>
            <pc:sldMk cId="219610306" sldId="260"/>
            <ac:spMk id="8" creationId="{4A0416FF-0CC3-6B66-20EE-DF2CDD38FB48}"/>
          </ac:spMkLst>
        </pc:spChg>
        <pc:spChg chg="add mod">
          <ac:chgData name="Guest User" userId="" providerId="Windows Live" clId="Web-{0E77DC9A-FD7C-4B87-B10C-4EE1FF7DF856}" dt="2022-03-24T18:56:28.433" v="59" actId="1076"/>
          <ac:spMkLst>
            <pc:docMk/>
            <pc:sldMk cId="219610306" sldId="260"/>
            <ac:spMk id="9" creationId="{D3D743FD-99AA-7A7F-E0B3-A1B6EEA5082E}"/>
          </ac:spMkLst>
        </pc:spChg>
        <pc:spChg chg="add mod">
          <ac:chgData name="Guest User" userId="" providerId="Windows Live" clId="Web-{0E77DC9A-FD7C-4B87-B10C-4EE1FF7DF856}" dt="2022-03-24T18:57:01.701" v="71" actId="1076"/>
          <ac:spMkLst>
            <pc:docMk/>
            <pc:sldMk cId="219610306" sldId="260"/>
            <ac:spMk id="10" creationId="{E02DD3E3-C67A-A9F6-D303-2BF6FFA20DCA}"/>
          </ac:spMkLst>
        </pc:spChg>
        <pc:spChg chg="add mod">
          <ac:chgData name="Guest User" userId="" providerId="Windows Live" clId="Web-{0E77DC9A-FD7C-4B87-B10C-4EE1FF7DF856}" dt="2022-03-24T18:57:49.720" v="77" actId="1076"/>
          <ac:spMkLst>
            <pc:docMk/>
            <pc:sldMk cId="219610306" sldId="260"/>
            <ac:spMk id="11" creationId="{81094C6C-841E-CA11-D878-04C9BED2BD6F}"/>
          </ac:spMkLst>
        </pc:spChg>
        <pc:spChg chg="add mod">
          <ac:chgData name="Guest User" userId="" providerId="Windows Live" clId="Web-{0E77DC9A-FD7C-4B87-B10C-4EE1FF7DF856}" dt="2022-03-24T19:29:01.967" v="106" actId="1076"/>
          <ac:spMkLst>
            <pc:docMk/>
            <pc:sldMk cId="219610306" sldId="260"/>
            <ac:spMk id="12" creationId="{EDAC7928-952A-3A4B-DBC1-22BE62D84324}"/>
          </ac:spMkLst>
        </pc:spChg>
        <pc:spChg chg="add mod">
          <ac:chgData name="Guest User" userId="" providerId="Windows Live" clId="Web-{0E77DC9A-FD7C-4B87-B10C-4EE1FF7DF856}" dt="2022-03-24T19:26:07.441" v="105" actId="1076"/>
          <ac:spMkLst>
            <pc:docMk/>
            <pc:sldMk cId="219610306" sldId="260"/>
            <ac:spMk id="13" creationId="{50E6F6A9-735C-797A-1848-CBA6CA4C187E}"/>
          </ac:spMkLst>
        </pc:spChg>
        <pc:spChg chg="add mod">
          <ac:chgData name="Guest User" userId="" providerId="Windows Live" clId="Web-{0E77DC9A-FD7C-4B87-B10C-4EE1FF7DF856}" dt="2022-03-24T19:30:28.597" v="114" actId="1076"/>
          <ac:spMkLst>
            <pc:docMk/>
            <pc:sldMk cId="219610306" sldId="260"/>
            <ac:spMk id="14" creationId="{709D899F-8700-C434-A3D0-39D8129619FF}"/>
          </ac:spMkLst>
        </pc:spChg>
        <pc:spChg chg="add mod">
          <ac:chgData name="Guest User" userId="" providerId="Windows Live" clId="Web-{0E77DC9A-FD7C-4B87-B10C-4EE1FF7DF856}" dt="2022-03-24T19:30:44.692" v="119" actId="1076"/>
          <ac:spMkLst>
            <pc:docMk/>
            <pc:sldMk cId="219610306" sldId="260"/>
            <ac:spMk id="15" creationId="{8054545A-C387-30F1-D707-C2F7A3502830}"/>
          </ac:spMkLst>
        </pc:spChg>
        <pc:spChg chg="add mod">
          <ac:chgData name="Guest User" userId="" providerId="Windows Live" clId="Web-{0E77DC9A-FD7C-4B87-B10C-4EE1FF7DF856}" dt="2022-03-24T19:31:24.257" v="124" actId="1076"/>
          <ac:spMkLst>
            <pc:docMk/>
            <pc:sldMk cId="219610306" sldId="260"/>
            <ac:spMk id="16" creationId="{805069EF-1521-684C-B54A-3228303F1120}"/>
          </ac:spMkLst>
        </pc:spChg>
        <pc:spChg chg="add mod">
          <ac:chgData name="Guest User" userId="" providerId="Windows Live" clId="Web-{0E77DC9A-FD7C-4B87-B10C-4EE1FF7DF856}" dt="2022-03-24T19:31:49.133" v="131" actId="1076"/>
          <ac:spMkLst>
            <pc:docMk/>
            <pc:sldMk cId="219610306" sldId="260"/>
            <ac:spMk id="17" creationId="{906300BD-4812-2304-DE6C-231052DC13EB}"/>
          </ac:spMkLst>
        </pc:spChg>
        <pc:picChg chg="add mod ord">
          <ac:chgData name="Guest User" userId="" providerId="Windows Live" clId="Web-{0E77DC9A-FD7C-4B87-B10C-4EE1FF7DF856}" dt="2022-03-24T18:53:28.671" v="6" actId="1076"/>
          <ac:picMkLst>
            <pc:docMk/>
            <pc:sldMk cId="219610306" sldId="260"/>
            <ac:picMk id="3" creationId="{394D0842-F6E7-A75D-C952-D5AC121AC0F8}"/>
          </ac:picMkLst>
        </pc:picChg>
      </pc:sldChg>
    </pc:docChg>
  </pc:docChgLst>
  <pc:docChgLst>
    <pc:chgData name="Jodionisio" userId="37c75020f601973c" providerId="LiveId" clId="{A5A7E7EF-DB04-48D5-B817-0686704C5C28}"/>
    <pc:docChg chg="custSel modSld">
      <pc:chgData name="Jodionisio" userId="37c75020f601973c" providerId="LiveId" clId="{A5A7E7EF-DB04-48D5-B817-0686704C5C28}" dt="2022-03-26T12:08:24.628" v="31" actId="478"/>
      <pc:docMkLst>
        <pc:docMk/>
      </pc:docMkLst>
      <pc:sldChg chg="delSp modSp mod">
        <pc:chgData name="Jodionisio" userId="37c75020f601973c" providerId="LiveId" clId="{A5A7E7EF-DB04-48D5-B817-0686704C5C28}" dt="2022-03-26T12:08:24.628" v="31" actId="478"/>
        <pc:sldMkLst>
          <pc:docMk/>
          <pc:sldMk cId="3221397854" sldId="258"/>
        </pc:sldMkLst>
        <pc:picChg chg="mod">
          <ac:chgData name="Jodionisio" userId="37c75020f601973c" providerId="LiveId" clId="{A5A7E7EF-DB04-48D5-B817-0686704C5C28}" dt="2022-03-25T23:12:57.206" v="2" actId="14100"/>
          <ac:picMkLst>
            <pc:docMk/>
            <pc:sldMk cId="3221397854" sldId="258"/>
            <ac:picMk id="3" creationId="{F769E8CC-48A3-7145-771A-8739BEAE46B4}"/>
          </ac:picMkLst>
        </pc:picChg>
        <pc:cxnChg chg="del">
          <ac:chgData name="Jodionisio" userId="37c75020f601973c" providerId="LiveId" clId="{A5A7E7EF-DB04-48D5-B817-0686704C5C28}" dt="2022-03-25T23:13:04.152" v="3" actId="478"/>
          <ac:cxnSpMkLst>
            <pc:docMk/>
            <pc:sldMk cId="3221397854" sldId="258"/>
            <ac:cxnSpMk id="11" creationId="{ECCECFE6-156D-4E1E-21C6-F1820357E11B}"/>
          </ac:cxnSpMkLst>
        </pc:cxnChg>
        <pc:cxnChg chg="del">
          <ac:chgData name="Jodionisio" userId="37c75020f601973c" providerId="LiveId" clId="{A5A7E7EF-DB04-48D5-B817-0686704C5C28}" dt="2022-03-25T23:13:06.027" v="4" actId="478"/>
          <ac:cxnSpMkLst>
            <pc:docMk/>
            <pc:sldMk cId="3221397854" sldId="258"/>
            <ac:cxnSpMk id="12" creationId="{1EF447AB-E5E0-1C13-A218-4994D58066AD}"/>
          </ac:cxnSpMkLst>
        </pc:cxnChg>
        <pc:cxnChg chg="del">
          <ac:chgData name="Jodionisio" userId="37c75020f601973c" providerId="LiveId" clId="{A5A7E7EF-DB04-48D5-B817-0686704C5C28}" dt="2022-03-26T12:08:24.628" v="31" actId="478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delSp modSp mod">
        <pc:chgData name="Jodionisio" userId="37c75020f601973c" providerId="LiveId" clId="{A5A7E7EF-DB04-48D5-B817-0686704C5C28}" dt="2022-03-26T11:05:27.409" v="30" actId="14100"/>
        <pc:sldMkLst>
          <pc:docMk/>
          <pc:sldMk cId="219610306" sldId="260"/>
        </pc:sldMkLst>
        <pc:spChg chg="del">
          <ac:chgData name="Jodionisio" userId="37c75020f601973c" providerId="LiveId" clId="{A5A7E7EF-DB04-48D5-B817-0686704C5C28}" dt="2022-03-26T11:04:12.023" v="23" actId="478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Jodionisio" userId="37c75020f601973c" providerId="LiveId" clId="{A5A7E7EF-DB04-48D5-B817-0686704C5C28}" dt="2022-03-26T11:03:43.455" v="8" actId="478"/>
          <ac:spMkLst>
            <pc:docMk/>
            <pc:sldMk cId="219610306" sldId="260"/>
            <ac:spMk id="5" creationId="{78498E4B-B82F-B945-C60D-782837B5C0E1}"/>
          </ac:spMkLst>
        </pc:spChg>
        <pc:spChg chg="del">
          <ac:chgData name="Jodionisio" userId="37c75020f601973c" providerId="LiveId" clId="{A5A7E7EF-DB04-48D5-B817-0686704C5C28}" dt="2022-03-26T11:03:39.939" v="7" actId="478"/>
          <ac:spMkLst>
            <pc:docMk/>
            <pc:sldMk cId="219610306" sldId="260"/>
            <ac:spMk id="7" creationId="{B5395E06-63E7-3894-5990-BA459C2E9E48}"/>
          </ac:spMkLst>
        </pc:spChg>
        <pc:spChg chg="del">
          <ac:chgData name="Jodionisio" userId="37c75020f601973c" providerId="LiveId" clId="{A5A7E7EF-DB04-48D5-B817-0686704C5C28}" dt="2022-03-26T11:04:13.451" v="24" actId="478"/>
          <ac:spMkLst>
            <pc:docMk/>
            <pc:sldMk cId="219610306" sldId="260"/>
            <ac:spMk id="8" creationId="{4A0416FF-0CC3-6B66-20EE-DF2CDD38FB48}"/>
          </ac:spMkLst>
        </pc:spChg>
        <pc:spChg chg="del">
          <ac:chgData name="Jodionisio" userId="37c75020f601973c" providerId="LiveId" clId="{A5A7E7EF-DB04-48D5-B817-0686704C5C28}" dt="2022-03-26T11:04:14.260" v="25" actId="478"/>
          <ac:spMkLst>
            <pc:docMk/>
            <pc:sldMk cId="219610306" sldId="260"/>
            <ac:spMk id="9" creationId="{D3D743FD-99AA-7A7F-E0B3-A1B6EEA5082E}"/>
          </ac:spMkLst>
        </pc:spChg>
        <pc:spChg chg="del">
          <ac:chgData name="Jodionisio" userId="37c75020f601973c" providerId="LiveId" clId="{A5A7E7EF-DB04-48D5-B817-0686704C5C28}" dt="2022-03-26T11:04:10.691" v="22" actId="478"/>
          <ac:spMkLst>
            <pc:docMk/>
            <pc:sldMk cId="219610306" sldId="260"/>
            <ac:spMk id="10" creationId="{E02DD3E3-C67A-A9F6-D303-2BF6FFA20DCA}"/>
          </ac:spMkLst>
        </pc:spChg>
        <pc:spChg chg="del">
          <ac:chgData name="Jodionisio" userId="37c75020f601973c" providerId="LiveId" clId="{A5A7E7EF-DB04-48D5-B817-0686704C5C28}" dt="2022-03-26T11:03:57.176" v="14" actId="478"/>
          <ac:spMkLst>
            <pc:docMk/>
            <pc:sldMk cId="219610306" sldId="260"/>
            <ac:spMk id="11" creationId="{81094C6C-841E-CA11-D878-04C9BED2BD6F}"/>
          </ac:spMkLst>
        </pc:spChg>
        <pc:spChg chg="del">
          <ac:chgData name="Jodionisio" userId="37c75020f601973c" providerId="LiveId" clId="{A5A7E7EF-DB04-48D5-B817-0686704C5C28}" dt="2022-03-26T11:03:56.251" v="13" actId="478"/>
          <ac:spMkLst>
            <pc:docMk/>
            <pc:sldMk cId="219610306" sldId="260"/>
            <ac:spMk id="12" creationId="{EDAC7928-952A-3A4B-DBC1-22BE62D84324}"/>
          </ac:spMkLst>
        </pc:spChg>
        <pc:spChg chg="del">
          <ac:chgData name="Jodionisio" userId="37c75020f601973c" providerId="LiveId" clId="{A5A7E7EF-DB04-48D5-B817-0686704C5C28}" dt="2022-03-26T11:03:55.300" v="12" actId="478"/>
          <ac:spMkLst>
            <pc:docMk/>
            <pc:sldMk cId="219610306" sldId="260"/>
            <ac:spMk id="13" creationId="{50E6F6A9-735C-797A-1848-CBA6CA4C187E}"/>
          </ac:spMkLst>
        </pc:spChg>
        <pc:spChg chg="del">
          <ac:chgData name="Jodionisio" userId="37c75020f601973c" providerId="LiveId" clId="{A5A7E7EF-DB04-48D5-B817-0686704C5C28}" dt="2022-03-26T11:04:02.290" v="18" actId="478"/>
          <ac:spMkLst>
            <pc:docMk/>
            <pc:sldMk cId="219610306" sldId="260"/>
            <ac:spMk id="14" creationId="{709D899F-8700-C434-A3D0-39D8129619FF}"/>
          </ac:spMkLst>
        </pc:spChg>
        <pc:spChg chg="del">
          <ac:chgData name="Jodionisio" userId="37c75020f601973c" providerId="LiveId" clId="{A5A7E7EF-DB04-48D5-B817-0686704C5C28}" dt="2022-03-26T11:04:05.334" v="20" actId="478"/>
          <ac:spMkLst>
            <pc:docMk/>
            <pc:sldMk cId="219610306" sldId="260"/>
            <ac:spMk id="15" creationId="{8054545A-C387-30F1-D707-C2F7A3502830}"/>
          </ac:spMkLst>
        </pc:spChg>
        <pc:spChg chg="del">
          <ac:chgData name="Jodionisio" userId="37c75020f601973c" providerId="LiveId" clId="{A5A7E7EF-DB04-48D5-B817-0686704C5C28}" dt="2022-03-26T11:04:00.095" v="16" actId="478"/>
          <ac:spMkLst>
            <pc:docMk/>
            <pc:sldMk cId="219610306" sldId="260"/>
            <ac:spMk id="16" creationId="{805069EF-1521-684C-B54A-3228303F1120}"/>
          </ac:spMkLst>
        </pc:spChg>
        <pc:spChg chg="del">
          <ac:chgData name="Jodionisio" userId="37c75020f601973c" providerId="LiveId" clId="{A5A7E7EF-DB04-48D5-B817-0686704C5C28}" dt="2022-03-26T11:03:58.215" v="15" actId="478"/>
          <ac:spMkLst>
            <pc:docMk/>
            <pc:sldMk cId="219610306" sldId="260"/>
            <ac:spMk id="17" creationId="{906300BD-4812-2304-DE6C-231052DC13EB}"/>
          </ac:spMkLst>
        </pc:spChg>
        <pc:picChg chg="mod">
          <ac:chgData name="Jodionisio" userId="37c75020f601973c" providerId="LiveId" clId="{A5A7E7EF-DB04-48D5-B817-0686704C5C28}" dt="2022-03-26T11:05:27.409" v="30" actId="14100"/>
          <ac:picMkLst>
            <pc:docMk/>
            <pc:sldMk cId="219610306" sldId="260"/>
            <ac:picMk id="3" creationId="{394D0842-F6E7-A75D-C952-D5AC121AC0F8}"/>
          </ac:picMkLst>
        </pc:picChg>
        <pc:cxnChg chg="del">
          <ac:chgData name="Jodionisio" userId="37c75020f601973c" providerId="LiveId" clId="{A5A7E7EF-DB04-48D5-B817-0686704C5C28}" dt="2022-03-26T11:03:36.641" v="6" actId="478"/>
          <ac:cxnSpMkLst>
            <pc:docMk/>
            <pc:sldMk cId="219610306" sldId="260"/>
            <ac:cxnSpMk id="18" creationId="{421CDD66-6DB3-6D17-5BF7-E9DC31BFA0B7}"/>
          </ac:cxnSpMkLst>
        </pc:cxnChg>
        <pc:cxnChg chg="del">
          <ac:chgData name="Jodionisio" userId="37c75020f601973c" providerId="LiveId" clId="{A5A7E7EF-DB04-48D5-B817-0686704C5C28}" dt="2022-03-26T11:04:01.391" v="17" actId="478"/>
          <ac:cxnSpMkLst>
            <pc:docMk/>
            <pc:sldMk cId="219610306" sldId="260"/>
            <ac:cxnSpMk id="19" creationId="{2595777D-F575-52DC-A6B4-8148B4A35D8F}"/>
          </ac:cxnSpMkLst>
        </pc:cxnChg>
        <pc:cxnChg chg="del">
          <ac:chgData name="Jodionisio" userId="37c75020f601973c" providerId="LiveId" clId="{A5A7E7EF-DB04-48D5-B817-0686704C5C28}" dt="2022-03-26T11:04:03.077" v="19" actId="478"/>
          <ac:cxnSpMkLst>
            <pc:docMk/>
            <pc:sldMk cId="219610306" sldId="260"/>
            <ac:cxnSpMk id="20" creationId="{36A6081C-C946-21AA-46D9-BC0E90208C60}"/>
          </ac:cxnSpMkLst>
        </pc:cxnChg>
      </pc:sldChg>
    </pc:docChg>
  </pc:docChgLst>
  <pc:docChgLst>
    <pc:chgData name="Guest User" providerId="Windows Live" clId="Web-{846A7FA3-DB69-48F1-B05D-AF2F09C5594F}"/>
    <pc:docChg chg="modSld">
      <pc:chgData name="Guest User" userId="" providerId="Windows Live" clId="Web-{846A7FA3-DB69-48F1-B05D-AF2F09C5594F}" dt="2022-03-25T08:22:44.072" v="70"/>
      <pc:docMkLst>
        <pc:docMk/>
      </pc:docMkLst>
      <pc:sldChg chg="addSp delSp modSp">
        <pc:chgData name="Guest User" userId="" providerId="Windows Live" clId="Web-{846A7FA3-DB69-48F1-B05D-AF2F09C5594F}" dt="2022-03-25T08:09:10.239" v="30" actId="14100"/>
        <pc:sldMkLst>
          <pc:docMk/>
          <pc:sldMk cId="3221397854" sldId="258"/>
        </pc:sldMkLst>
        <pc:picChg chg="mod">
          <ac:chgData name="Guest User" userId="" providerId="Windows Live" clId="Web-{846A7FA3-DB69-48F1-B05D-AF2F09C5594F}" dt="2022-03-25T08:08:12.097" v="23" actId="1076"/>
          <ac:picMkLst>
            <pc:docMk/>
            <pc:sldMk cId="3221397854" sldId="258"/>
            <ac:picMk id="3" creationId="{F769E8CC-48A3-7145-771A-8739BEAE46B4}"/>
          </ac:picMkLst>
        </pc:picChg>
        <pc:inkChg chg="add del">
          <ac:chgData name="Guest User" userId="" providerId="Windows Live" clId="Web-{846A7FA3-DB69-48F1-B05D-AF2F09C5594F}" dt="2022-03-25T08:06:39.126" v="5"/>
          <ac:inkMkLst>
            <pc:docMk/>
            <pc:sldMk cId="3221397854" sldId="258"/>
            <ac:inkMk id="4" creationId="{B9AC8515-0C5E-49C0-F80C-E75E6035EB72}"/>
          </ac:inkMkLst>
        </pc:inkChg>
        <pc:inkChg chg="add del">
          <ac:chgData name="Guest User" userId="" providerId="Windows Live" clId="Web-{846A7FA3-DB69-48F1-B05D-AF2F09C5594F}" dt="2022-03-25T08:06:37.048" v="2"/>
          <ac:inkMkLst>
            <pc:docMk/>
            <pc:sldMk cId="3221397854" sldId="258"/>
            <ac:inkMk id="5" creationId="{1C2DF447-E4D0-9007-E08E-B27F76E418B4}"/>
          </ac:inkMkLst>
        </pc:inkChg>
        <pc:inkChg chg="add del">
          <ac:chgData name="Guest User" userId="" providerId="Windows Live" clId="Web-{846A7FA3-DB69-48F1-B05D-AF2F09C5594F}" dt="2022-03-25T08:06:38.407" v="4"/>
          <ac:inkMkLst>
            <pc:docMk/>
            <pc:sldMk cId="3221397854" sldId="258"/>
            <ac:inkMk id="7" creationId="{EFA7DF31-727B-3F51-F8BF-68D6A2EC3C53}"/>
          </ac:inkMkLst>
        </pc:inkChg>
        <pc:inkChg chg="add">
          <ac:chgData name="Guest User" userId="" providerId="Windows Live" clId="Web-{846A7FA3-DB69-48F1-B05D-AF2F09C5594F}" dt="2022-03-25T08:06:41.813" v="6"/>
          <ac:inkMkLst>
            <pc:docMk/>
            <pc:sldMk cId="3221397854" sldId="258"/>
            <ac:inkMk id="8" creationId="{AA294490-3114-B14C-374B-CEC39C2A6E9A}"/>
          </ac:inkMkLst>
        </pc:inkChg>
        <pc:inkChg chg="add del">
          <ac:chgData name="Guest User" userId="" providerId="Windows Live" clId="Web-{846A7FA3-DB69-48F1-B05D-AF2F09C5594F}" dt="2022-03-25T08:06:52.407" v="9"/>
          <ac:inkMkLst>
            <pc:docMk/>
            <pc:sldMk cId="3221397854" sldId="258"/>
            <ac:inkMk id="10" creationId="{589E6478-77E9-0AAB-B6F0-CBC55BCC96C0}"/>
          </ac:inkMkLst>
        </pc:inkChg>
        <pc:cxnChg chg="add del">
          <ac:chgData name="Guest User" userId="" providerId="Windows Live" clId="Web-{846A7FA3-DB69-48F1-B05D-AF2F09C5594F}" dt="2022-03-25T08:06:53.064" v="10"/>
          <ac:cxnSpMkLst>
            <pc:docMk/>
            <pc:sldMk cId="3221397854" sldId="258"/>
            <ac:cxnSpMk id="9" creationId="{C3ADA822-AF29-A86E-77E3-A8F119B15098}"/>
          </ac:cxnSpMkLst>
        </pc:cxnChg>
        <pc:cxnChg chg="add mod">
          <ac:chgData name="Guest User" userId="" providerId="Windows Live" clId="Web-{846A7FA3-DB69-48F1-B05D-AF2F09C5594F}" dt="2022-03-25T08:07:34.580" v="16" actId="14100"/>
          <ac:cxnSpMkLst>
            <pc:docMk/>
            <pc:sldMk cId="3221397854" sldId="258"/>
            <ac:cxnSpMk id="11" creationId="{ECCECFE6-156D-4E1E-21C6-F1820357E11B}"/>
          </ac:cxnSpMkLst>
        </pc:cxnChg>
        <pc:cxnChg chg="add mod">
          <ac:chgData name="Guest User" userId="" providerId="Windows Live" clId="Web-{846A7FA3-DB69-48F1-B05D-AF2F09C5594F}" dt="2022-03-25T08:08:22.691" v="25" actId="14100"/>
          <ac:cxnSpMkLst>
            <pc:docMk/>
            <pc:sldMk cId="3221397854" sldId="258"/>
            <ac:cxnSpMk id="12" creationId="{1EF447AB-E5E0-1C13-A218-4994D58066AD}"/>
          </ac:cxnSpMkLst>
        </pc:cxnChg>
        <pc:cxnChg chg="add mod">
          <ac:chgData name="Guest User" userId="" providerId="Windows Live" clId="Web-{846A7FA3-DB69-48F1-B05D-AF2F09C5594F}" dt="2022-03-25T08:09:10.239" v="30" actId="14100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addSp modSp">
        <pc:chgData name="Guest User" userId="" providerId="Windows Live" clId="Web-{846A7FA3-DB69-48F1-B05D-AF2F09C5594F}" dt="2022-03-25T08:22:44.072" v="70"/>
        <pc:sldMkLst>
          <pc:docMk/>
          <pc:sldMk cId="219610306" sldId="260"/>
        </pc:sldMkLst>
        <pc:picChg chg="mod">
          <ac:chgData name="Guest User" userId="" providerId="Windows Live" clId="Web-{846A7FA3-DB69-48F1-B05D-AF2F09C5594F}" dt="2022-03-25T08:21:22.085" v="56" actId="1076"/>
          <ac:picMkLst>
            <pc:docMk/>
            <pc:sldMk cId="219610306" sldId="260"/>
            <ac:picMk id="3" creationId="{394D0842-F6E7-A75D-C952-D5AC121AC0F8}"/>
          </ac:picMkLst>
        </pc:picChg>
        <pc:cxnChg chg="add mod">
          <ac:chgData name="Guest User" userId="" providerId="Windows Live" clId="Web-{846A7FA3-DB69-48F1-B05D-AF2F09C5594F}" dt="2022-03-25T08:10:22.131" v="33" actId="14100"/>
          <ac:cxnSpMkLst>
            <pc:docMk/>
            <pc:sldMk cId="219610306" sldId="260"/>
            <ac:cxnSpMk id="18" creationId="{421CDD66-6DB3-6D17-5BF7-E9DC31BFA0B7}"/>
          </ac:cxnSpMkLst>
        </pc:cxnChg>
        <pc:cxnChg chg="add mod">
          <ac:chgData name="Guest User" userId="" providerId="Windows Live" clId="Web-{846A7FA3-DB69-48F1-B05D-AF2F09C5594F}" dt="2022-03-25T08:19:16.770" v="37"/>
          <ac:cxnSpMkLst>
            <pc:docMk/>
            <pc:sldMk cId="219610306" sldId="260"/>
            <ac:cxnSpMk id="19" creationId="{2595777D-F575-52DC-A6B4-8148B4A35D8F}"/>
          </ac:cxnSpMkLst>
        </pc:cxnChg>
        <pc:cxnChg chg="add mod">
          <ac:chgData name="Guest User" userId="" providerId="Windows Live" clId="Web-{846A7FA3-DB69-48F1-B05D-AF2F09C5594F}" dt="2022-03-25T08:19:51.739" v="42" actId="14100"/>
          <ac:cxnSpMkLst>
            <pc:docMk/>
            <pc:sldMk cId="219610306" sldId="260"/>
            <ac:cxnSpMk id="20" creationId="{36A6081C-C946-21AA-46D9-BC0E90208C60}"/>
          </ac:cxnSpMkLst>
        </pc:cxnChg>
        <pc:cxnChg chg="add mod">
          <ac:chgData name="Guest User" userId="" providerId="Windows Live" clId="Web-{846A7FA3-DB69-48F1-B05D-AF2F09C5594F}" dt="2022-03-25T08:20:44.288" v="49"/>
          <ac:cxnSpMkLst>
            <pc:docMk/>
            <pc:sldMk cId="219610306" sldId="260"/>
            <ac:cxnSpMk id="21" creationId="{A996627D-63F6-F1A3-90C7-BA2D53918602}"/>
          </ac:cxnSpMkLst>
        </pc:cxnChg>
        <pc:cxnChg chg="add mod">
          <ac:chgData name="Guest User" userId="" providerId="Windows Live" clId="Web-{846A7FA3-DB69-48F1-B05D-AF2F09C5594F}" dt="2022-03-25T08:22:03.711" v="63"/>
          <ac:cxnSpMkLst>
            <pc:docMk/>
            <pc:sldMk cId="219610306" sldId="260"/>
            <ac:cxnSpMk id="22" creationId="{4359E68E-5EFA-997D-9425-4F571FA35B75}"/>
          </ac:cxnSpMkLst>
        </pc:cxnChg>
        <pc:cxnChg chg="add mod">
          <ac:chgData name="Guest User" userId="" providerId="Windows Live" clId="Web-{846A7FA3-DB69-48F1-B05D-AF2F09C5594F}" dt="2022-03-25T08:22:44.072" v="70"/>
          <ac:cxnSpMkLst>
            <pc:docMk/>
            <pc:sldMk cId="219610306" sldId="260"/>
            <ac:cxnSpMk id="23" creationId="{09AD8E07-34C9-C3BD-795E-4CBF9F4B854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8:18:14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132 873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64D1-30F4-4002-A95A-4EC67A54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C22A-540E-407A-A263-7CC3E0DB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29D12-B15F-47C7-91D8-D1DB23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5FDA-C557-4386-AB27-D32FCFC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60FF9-4853-42E4-A47C-7403DC2E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701-2955-4EFA-9696-5137429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8A35A4-EAE7-4CE7-97AF-5B4650B8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BDB9F-6AA7-4775-A517-5C02FCE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8CAE91-63D0-4361-A1D0-B8B21E89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BAA02-AE9A-43C8-A83E-C57F9D3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D4B4F-B4E9-4D8A-99CB-94736253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520038-7D4C-4F61-8E5E-B95C4BB2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D9E822-6165-4CA1-99A4-F0DA4F47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D32C6-7345-412A-A6A3-0EE18FE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FAEB7-CFA3-4644-AD48-34BF0C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1AC4-32A2-48A0-811E-C67ED20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5341B-3386-4D55-BC7C-F7977A9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18F8B-9368-4CBD-92A8-A2E394D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1F3259-4798-4F08-9FE4-15DFD68B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277B-A917-4E12-8D11-E8F5AE3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1F4E-3F8A-4EAE-A3D0-3F0A13D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95F51F-C8E5-4BAD-8E3E-208DC77C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CCABB7-9481-470C-A87B-9A9B2E6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DD14D7-5FFD-4BEB-BE8C-1A35A31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D2B2DA-B450-47B7-9ED9-0B667AC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D9E1-9641-4FA2-B63A-C193038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CF653-B0D0-4090-8FB9-790951C7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92C33F-757F-435E-A643-94767B3D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8567B-F8E1-4A69-872E-AB3709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C72F1-492E-4CFF-AF89-6CDA75A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D14D0E-0F8D-4398-BEE8-1C413A7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0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B67E-9E16-49CB-9ACD-57EE0AC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78D660-0E7B-4ABD-86B8-3AD48F8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33A586-4F9B-483C-9D7A-02FAB997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3FFEC4-A83B-4A51-958E-B347B068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71337D-F94D-4A55-B106-B1DC561A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0D74A1-E783-4152-8714-B5D0CA4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ED4B76-2613-41A1-85E7-E4F0EEA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B7C70A-0167-4F76-B820-A2DDB53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3C43-9A15-4606-8525-2F07D93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93A07-2E3E-4842-A8DA-7FBF96F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13DEEB-4AB8-44E7-B7EC-D127D44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11BE64-F26F-4E89-82B1-BC2BDED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6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623690-0992-467C-B3A8-295D5BF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127DD4-F475-4FC3-882F-A3952A3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5027F5-1B60-4EF8-9379-01CC3F47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9EC-3CBD-4603-9620-2DBCEA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457F9-DB24-4319-B935-B3574280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3D264F-34DF-444A-B085-CABE135E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2DAAD9-DAAE-43B8-9275-5035011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F1724-96FC-4AA9-AEFE-C1B4B6C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2C225-4597-4E34-B22E-5D1F4E2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2D191-1C14-4334-B2F7-13BCADA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BEA955-6800-4986-BFDF-60690A2B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3E3045-49CC-4379-BD29-736BF69C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1F66D-ADE5-4A48-A4FE-6F9D23D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09473E-B8B0-4175-9266-DA9711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0F07F9-2661-4C35-8C82-F1FC13A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FC1C0C-1ED6-490E-BCFD-13D8504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2AE71-BC92-4665-BEE2-50DE1292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5AB02-94FE-43D8-B114-C3F8313E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2730-F90F-46D3-9581-4A4EA598BEA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7899A-1B7F-42B8-A67A-597A1EEE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227EBD-9851-4B37-B3EB-8DDF338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felisberto@ua.pt" TargetMode="External"/><Relationship Id="rId2" Type="http://schemas.openxmlformats.org/officeDocument/2006/relationships/hyperlink" Target="mailto:jodionisiomuachifi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69E-18ED-430D-9860-45C553D3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GUIÃO PRÁTICO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9029-7F0A-48C0-896F-D4634DE43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3503B-4DE6-4E51-A06C-5A479072129B}"/>
              </a:ext>
            </a:extLst>
          </p:cNvPr>
          <p:cNvSpPr txBox="1"/>
          <p:nvPr/>
        </p:nvSpPr>
        <p:spPr>
          <a:xfrm>
            <a:off x="612743" y="4980543"/>
            <a:ext cx="5025735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Jodionísio Muachifi | </a:t>
            </a:r>
            <a:r>
              <a:rPr lang="pt-PT" sz="1400" b="0" i="0">
                <a:effectLst/>
                <a:latin typeface="Arial" panose="020B0604020202020204" pitchFamily="34" charset="0"/>
                <a:hlinkClick r:id="rId2"/>
              </a:rPr>
              <a:t>jodionisiomuachifi@ua.pt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</a:t>
            </a:r>
            <a:r>
              <a:rPr lang="pt-PT" b="0" i="0">
                <a:effectLst/>
                <a:latin typeface="Arial" panose="020B0604020202020204" pitchFamily="34" charset="0"/>
              </a:rPr>
              <a:t>| 97147</a:t>
            </a:r>
          </a:p>
          <a:p>
            <a:pPr>
              <a:lnSpc>
                <a:spcPct val="150000"/>
              </a:lnSpc>
            </a:pPr>
            <a:r>
              <a:rPr lang="pt-PT">
                <a:latin typeface="Arial" panose="020B0604020202020204" pitchFamily="34" charset="0"/>
              </a:rPr>
              <a:t>João Felisberto	 | </a:t>
            </a:r>
            <a:r>
              <a:rPr lang="pt-PT" sz="1400" b="0" i="0">
                <a:effectLst/>
                <a:latin typeface="Arial" panose="020B0604020202020204" pitchFamily="34" charset="0"/>
                <a:hlinkClick r:id="rId3"/>
              </a:rPr>
              <a:t>joaofelisberto@ua.pt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       </a:t>
            </a:r>
            <a:r>
              <a:rPr lang="pt-PT" b="0" i="0">
                <a:effectLst/>
                <a:latin typeface="Arial" panose="020B0604020202020204" pitchFamily="34" charset="0"/>
              </a:rPr>
              <a:t>| 98003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79528D-6DB3-4047-9612-BB9E12F83B1D}"/>
              </a:ext>
            </a:extLst>
          </p:cNvPr>
          <p:cNvSpPr txBox="1"/>
          <p:nvPr/>
        </p:nvSpPr>
        <p:spPr>
          <a:xfrm>
            <a:off x="8804635" y="5073134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	</a:t>
            </a:r>
            <a:r>
              <a:rPr lang="pt-PT" b="1"/>
              <a:t>Professores</a:t>
            </a:r>
            <a:r>
              <a:rPr lang="pt-PT"/>
              <a:t>: </a:t>
            </a:r>
          </a:p>
          <a:p>
            <a:r>
              <a:rPr lang="pt-PT"/>
              <a:t>Carlos Costa</a:t>
            </a:r>
          </a:p>
          <a:p>
            <a:r>
              <a:rPr lang="pt-PT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Luís Bastião Silva</a:t>
            </a:r>
            <a:r>
              <a:rPr lang="pt-PT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0DC27-BFAE-4632-BD46-041C271D72A1}"/>
              </a:ext>
            </a:extLst>
          </p:cNvPr>
          <p:cNvSpPr txBox="1"/>
          <p:nvPr/>
        </p:nvSpPr>
        <p:spPr>
          <a:xfrm>
            <a:off x="612743" y="4611211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LECI -  P7G1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F09B0A-0443-4D44-8D60-A8ADEA76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403366"/>
            <a:ext cx="657225" cy="6953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C19F7B3-BD93-4016-B1FA-F448A54E19EA}"/>
              </a:ext>
            </a:extLst>
          </p:cNvPr>
          <p:cNvSpPr/>
          <p:nvPr/>
        </p:nvSpPr>
        <p:spPr>
          <a:xfrm>
            <a:off x="4138367" y="461913"/>
            <a:ext cx="466626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Universidade de Aveiro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48FAA-7AA0-45D9-9F90-5607DE2A1361}"/>
              </a:ext>
            </a:extLst>
          </p:cNvPr>
          <p:cNvSpPr/>
          <p:nvPr/>
        </p:nvSpPr>
        <p:spPr>
          <a:xfrm>
            <a:off x="10757233" y="6287992"/>
            <a:ext cx="118652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DETI</a:t>
            </a:r>
          </a:p>
        </p:txBody>
      </p:sp>
    </p:spTree>
    <p:extLst>
      <p:ext uri="{BB962C8B-B14F-4D97-AF65-F5344CB8AC3E}">
        <p14:creationId xmlns:p14="http://schemas.microsoft.com/office/powerpoint/2010/main" val="34207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1961561" cy="634116"/>
          </a:xfrm>
        </p:spPr>
        <p:txBody>
          <a:bodyPr>
            <a:normAutofit/>
          </a:bodyPr>
          <a:lstStyle/>
          <a:p>
            <a:r>
              <a:rPr lang="pt-PT" sz="2800" b="1"/>
              <a:t>Exercício 2.1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591EB5-C0A2-402E-80C9-440D0CF29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2" y="697584"/>
            <a:ext cx="10633435" cy="5882325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B745162-81BB-4D8E-8A7E-B5CD93D9F17D}"/>
              </a:ext>
            </a:extLst>
          </p:cNvPr>
          <p:cNvSpPr/>
          <p:nvPr/>
        </p:nvSpPr>
        <p:spPr>
          <a:xfrm>
            <a:off x="11645661" y="6433950"/>
            <a:ext cx="441810" cy="2919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097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1961561" cy="634116"/>
          </a:xfrm>
        </p:spPr>
        <p:txBody>
          <a:bodyPr>
            <a:normAutofit/>
          </a:bodyPr>
          <a:lstStyle/>
          <a:p>
            <a:r>
              <a:rPr lang="pt-PT" sz="2800" b="1"/>
              <a:t>Exercício 2.2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B745162-81BB-4D8E-8A7E-B5CD93D9F17D}"/>
              </a:ext>
            </a:extLst>
          </p:cNvPr>
          <p:cNvSpPr/>
          <p:nvPr/>
        </p:nvSpPr>
        <p:spPr>
          <a:xfrm>
            <a:off x="11645661" y="6433950"/>
            <a:ext cx="441810" cy="2919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769E8CC-48A3-7145-771A-8739BEAE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716060"/>
            <a:ext cx="9586336" cy="555038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294490-3114-B14C-374B-CEC39C2A6E9A}"/>
                  </a:ext>
                </a:extLst>
              </p14:cNvPr>
              <p14:cNvContentPartPr/>
              <p14:nvPr/>
            </p14:nvContentPartPr>
            <p14:xfrm>
              <a:off x="-1294481" y="201976"/>
              <a:ext cx="9524" cy="952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294490-3114-B14C-374B-CEC39C2A6E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70681" y="-274224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3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1786171" cy="484434"/>
          </a:xfrm>
        </p:spPr>
        <p:txBody>
          <a:bodyPr>
            <a:normAutofit fontScale="90000"/>
          </a:bodyPr>
          <a:lstStyle/>
          <a:p>
            <a:r>
              <a:rPr lang="pt-PT" sz="2800" b="1"/>
              <a:t>Exercício 2.3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591EB5-C0A2-402E-80C9-440D0CF29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815" y="650450"/>
            <a:ext cx="10482606" cy="5929460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B745162-81BB-4D8E-8A7E-B5CD93D9F17D}"/>
              </a:ext>
            </a:extLst>
          </p:cNvPr>
          <p:cNvSpPr/>
          <p:nvPr/>
        </p:nvSpPr>
        <p:spPr>
          <a:xfrm>
            <a:off x="11645661" y="6433950"/>
            <a:ext cx="441810" cy="2919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4413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1961561" cy="634116"/>
          </a:xfrm>
        </p:spPr>
        <p:txBody>
          <a:bodyPr>
            <a:normAutofit/>
          </a:bodyPr>
          <a:lstStyle/>
          <a:p>
            <a:r>
              <a:rPr lang="pt-PT" sz="2800" b="1"/>
              <a:t>Exercício 2.4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B745162-81BB-4D8E-8A7E-B5CD93D9F17D}"/>
              </a:ext>
            </a:extLst>
          </p:cNvPr>
          <p:cNvSpPr/>
          <p:nvPr/>
        </p:nvSpPr>
        <p:spPr>
          <a:xfrm>
            <a:off x="11645661" y="6433950"/>
            <a:ext cx="441810" cy="2919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94D0842-F6E7-A75D-C952-D5AC121AC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268" y="331200"/>
            <a:ext cx="8923931" cy="5969251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96627D-63F6-F1A3-90C7-BA2D53918602}"/>
              </a:ext>
            </a:extLst>
          </p:cNvPr>
          <p:cNvCxnSpPr/>
          <p:nvPr/>
        </p:nvCxnSpPr>
        <p:spPr>
          <a:xfrm flipV="1">
            <a:off x="2911475" y="6397625"/>
            <a:ext cx="793750" cy="635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59E68E-5EFA-997D-9425-4F571FA35B75}"/>
              </a:ext>
            </a:extLst>
          </p:cNvPr>
          <p:cNvCxnSpPr/>
          <p:nvPr/>
        </p:nvCxnSpPr>
        <p:spPr>
          <a:xfrm flipV="1">
            <a:off x="4095750" y="2679700"/>
            <a:ext cx="209550" cy="635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D8E07-34C9-C3BD-795E-4CBF9F4B8546}"/>
              </a:ext>
            </a:extLst>
          </p:cNvPr>
          <p:cNvCxnSpPr/>
          <p:nvPr/>
        </p:nvCxnSpPr>
        <p:spPr>
          <a:xfrm>
            <a:off x="9648825" y="2549525"/>
            <a:ext cx="158750" cy="635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0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GUIÃO PRÁTICO 2</vt:lpstr>
      <vt:lpstr>Exercício 2.1</vt:lpstr>
      <vt:lpstr>Exercício 2.2</vt:lpstr>
      <vt:lpstr>Exercício 2.3</vt:lpstr>
      <vt:lpstr>Exercício 2.4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GUIÃO PRÁTICO 2</dc:title>
  <dc:creator>Jodionisio Muachifi</dc:creator>
  <cp:revision>1</cp:revision>
  <dcterms:created xsi:type="dcterms:W3CDTF">2022-03-23T21:15:23Z</dcterms:created>
  <dcterms:modified xsi:type="dcterms:W3CDTF">2022-03-26T12:08:54Z</dcterms:modified>
</cp:coreProperties>
</file>