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03D088-EBC8-4317-9026-D2E0D035E69B}" v="7" dt="2022-04-07T22:10:41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EA4B23CA-AB93-41A0-9E61-A8892A9BA757}"/>
    <pc:docChg chg="addSld delSld modSld sldOrd">
      <pc:chgData name="Guest User" userId="" providerId="Windows Live" clId="Web-{EA4B23CA-AB93-41A0-9E61-A8892A9BA757}" dt="2022-03-30T17:18:15.927" v="837" actId="14100"/>
      <pc:docMkLst>
        <pc:docMk/>
      </pc:docMkLst>
      <pc:sldChg chg="modSp">
        <pc:chgData name="Guest User" userId="" providerId="Windows Live" clId="Web-{EA4B23CA-AB93-41A0-9E61-A8892A9BA757}" dt="2022-03-30T16:42:19.044" v="208" actId="20577"/>
        <pc:sldMkLst>
          <pc:docMk/>
          <pc:sldMk cId="230556048" sldId="267"/>
        </pc:sldMkLst>
        <pc:spChg chg="mod">
          <ac:chgData name="Guest User" userId="" providerId="Windows Live" clId="Web-{EA4B23CA-AB93-41A0-9E61-A8892A9BA757}" dt="2022-03-30T16:42:19.044" v="208" actId="20577"/>
          <ac:spMkLst>
            <pc:docMk/>
            <pc:sldMk cId="230556048" sldId="267"/>
            <ac:spMk id="4" creationId="{4434F54B-57C9-4B41-ACB4-6B5CC73FFB5F}"/>
          </ac:spMkLst>
        </pc:spChg>
      </pc:sldChg>
      <pc:sldChg chg="new del">
        <pc:chgData name="Guest User" userId="" providerId="Windows Live" clId="Web-{EA4B23CA-AB93-41A0-9E61-A8892A9BA757}" dt="2022-03-30T16:19:29.962" v="1"/>
        <pc:sldMkLst>
          <pc:docMk/>
          <pc:sldMk cId="960784688" sldId="270"/>
        </pc:sldMkLst>
      </pc:sldChg>
      <pc:sldChg chg="modSp add ord replId">
        <pc:chgData name="Guest User" userId="" providerId="Windows Live" clId="Web-{EA4B23CA-AB93-41A0-9E61-A8892A9BA757}" dt="2022-03-30T16:40:41.275" v="205" actId="20577"/>
        <pc:sldMkLst>
          <pc:docMk/>
          <pc:sldMk cId="3428649439" sldId="270"/>
        </pc:sldMkLst>
        <pc:spChg chg="mod">
          <ac:chgData name="Guest User" userId="" providerId="Windows Live" clId="Web-{EA4B23CA-AB93-41A0-9E61-A8892A9BA757}" dt="2022-03-30T16:19:50.915" v="8" actId="20577"/>
          <ac:spMkLst>
            <pc:docMk/>
            <pc:sldMk cId="3428649439" sldId="270"/>
            <ac:spMk id="2" creationId="{FBE625B9-89CF-45BC-81AB-FE628D88C91E}"/>
          </ac:spMkLst>
        </pc:spChg>
        <pc:spChg chg="mod">
          <ac:chgData name="Guest User" userId="" providerId="Windows Live" clId="Web-{EA4B23CA-AB93-41A0-9E61-A8892A9BA757}" dt="2022-03-30T16:40:41.275" v="205" actId="20577"/>
          <ac:spMkLst>
            <pc:docMk/>
            <pc:sldMk cId="3428649439" sldId="270"/>
            <ac:spMk id="4" creationId="{CCE54211-CD1D-41E6-A311-E3008741085E}"/>
          </ac:spMkLst>
        </pc:spChg>
      </pc:sldChg>
      <pc:sldChg chg="modSp add ord replId">
        <pc:chgData name="Guest User" userId="" providerId="Windows Live" clId="Web-{EA4B23CA-AB93-41A0-9E61-A8892A9BA757}" dt="2022-03-30T17:01:58.417" v="592" actId="20577"/>
        <pc:sldMkLst>
          <pc:docMk/>
          <pc:sldMk cId="958738253" sldId="271"/>
        </pc:sldMkLst>
        <pc:spChg chg="mod">
          <ac:chgData name="Guest User" userId="" providerId="Windows Live" clId="Web-{EA4B23CA-AB93-41A0-9E61-A8892A9BA757}" dt="2022-03-30T17:01:58.417" v="592" actId="20577"/>
          <ac:spMkLst>
            <pc:docMk/>
            <pc:sldMk cId="958738253" sldId="271"/>
            <ac:spMk id="2" creationId="{FBE625B9-89CF-45BC-81AB-FE628D88C91E}"/>
          </ac:spMkLst>
        </pc:spChg>
        <pc:spChg chg="mod">
          <ac:chgData name="Guest User" userId="" providerId="Windows Live" clId="Web-{EA4B23CA-AB93-41A0-9E61-A8892A9BA757}" dt="2022-03-30T16:50:37.244" v="366" actId="20577"/>
          <ac:spMkLst>
            <pc:docMk/>
            <pc:sldMk cId="958738253" sldId="271"/>
            <ac:spMk id="4" creationId="{CCE54211-CD1D-41E6-A311-E3008741085E}"/>
          </ac:spMkLst>
        </pc:spChg>
      </pc:sldChg>
      <pc:sldChg chg="modSp add ord replId">
        <pc:chgData name="Guest User" userId="" providerId="Windows Live" clId="Web-{EA4B23CA-AB93-41A0-9E61-A8892A9BA757}" dt="2022-03-30T17:02:00.433" v="593" actId="20577"/>
        <pc:sldMkLst>
          <pc:docMk/>
          <pc:sldMk cId="2160286232" sldId="272"/>
        </pc:sldMkLst>
        <pc:spChg chg="mod">
          <ac:chgData name="Guest User" userId="" providerId="Windows Live" clId="Web-{EA4B23CA-AB93-41A0-9E61-A8892A9BA757}" dt="2022-03-30T17:02:00.433" v="593" actId="20577"/>
          <ac:spMkLst>
            <pc:docMk/>
            <pc:sldMk cId="2160286232" sldId="272"/>
            <ac:spMk id="2" creationId="{FBE625B9-89CF-45BC-81AB-FE628D88C91E}"/>
          </ac:spMkLst>
        </pc:spChg>
        <pc:spChg chg="mod">
          <ac:chgData name="Guest User" userId="" providerId="Windows Live" clId="Web-{EA4B23CA-AB93-41A0-9E61-A8892A9BA757}" dt="2022-03-30T17:00:48.806" v="589" actId="20577"/>
          <ac:spMkLst>
            <pc:docMk/>
            <pc:sldMk cId="2160286232" sldId="272"/>
            <ac:spMk id="4" creationId="{CCE54211-CD1D-41E6-A311-E3008741085E}"/>
          </ac:spMkLst>
        </pc:spChg>
      </pc:sldChg>
      <pc:sldChg chg="modSp add ord replId">
        <pc:chgData name="Guest User" userId="" providerId="Windows Live" clId="Web-{EA4B23CA-AB93-41A0-9E61-A8892A9BA757}" dt="2022-03-30T17:18:15.927" v="837" actId="14100"/>
        <pc:sldMkLst>
          <pc:docMk/>
          <pc:sldMk cId="3459091370" sldId="273"/>
        </pc:sldMkLst>
        <pc:spChg chg="mod">
          <ac:chgData name="Guest User" userId="" providerId="Windows Live" clId="Web-{EA4B23CA-AB93-41A0-9E61-A8892A9BA757}" dt="2022-03-30T17:02:05.246" v="594" actId="20577"/>
          <ac:spMkLst>
            <pc:docMk/>
            <pc:sldMk cId="3459091370" sldId="273"/>
            <ac:spMk id="2" creationId="{FBE625B9-89CF-45BC-81AB-FE628D88C91E}"/>
          </ac:spMkLst>
        </pc:spChg>
        <pc:spChg chg="mod">
          <ac:chgData name="Guest User" userId="" providerId="Windows Live" clId="Web-{EA4B23CA-AB93-41A0-9E61-A8892A9BA757}" dt="2022-03-30T17:18:15.927" v="837" actId="14100"/>
          <ac:spMkLst>
            <pc:docMk/>
            <pc:sldMk cId="3459091370" sldId="273"/>
            <ac:spMk id="4" creationId="{CCE54211-CD1D-41E6-A311-E3008741085E}"/>
          </ac:spMkLst>
        </pc:spChg>
      </pc:sldChg>
    </pc:docChg>
  </pc:docChgLst>
  <pc:docChgLst>
    <pc:chgData name="Jodionisio" userId="37c75020f601973c" providerId="LiveId" clId="{5003D088-EBC8-4317-9026-D2E0D035E69B}"/>
    <pc:docChg chg="undo custSel addSld modSld sldOrd">
      <pc:chgData name="Jodionisio" userId="37c75020f601973c" providerId="LiveId" clId="{5003D088-EBC8-4317-9026-D2E0D035E69B}" dt="2022-04-07T22:20:46.951" v="106" actId="20577"/>
      <pc:docMkLst>
        <pc:docMk/>
      </pc:docMkLst>
      <pc:sldChg chg="addSp delSp modSp mod">
        <pc:chgData name="Jodionisio" userId="37c75020f601973c" providerId="LiveId" clId="{5003D088-EBC8-4317-9026-D2E0D035E69B}" dt="2022-04-05T17:08:22.057" v="24" actId="14100"/>
        <pc:sldMkLst>
          <pc:docMk/>
          <pc:sldMk cId="123910238" sldId="261"/>
        </pc:sldMkLst>
        <pc:spChg chg="del">
          <ac:chgData name="Jodionisio" userId="37c75020f601973c" providerId="LiveId" clId="{5003D088-EBC8-4317-9026-D2E0D035E69B}" dt="2022-04-05T08:14:40.914" v="0" actId="931"/>
          <ac:spMkLst>
            <pc:docMk/>
            <pc:sldMk cId="123910238" sldId="261"/>
            <ac:spMk id="4" creationId="{A3FF8E60-1A3D-4ED8-B8E3-9EB37CC2606C}"/>
          </ac:spMkLst>
        </pc:spChg>
        <pc:picChg chg="add mod">
          <ac:chgData name="Jodionisio" userId="37c75020f601973c" providerId="LiveId" clId="{5003D088-EBC8-4317-9026-D2E0D035E69B}" dt="2022-04-05T17:08:22.057" v="24" actId="14100"/>
          <ac:picMkLst>
            <pc:docMk/>
            <pc:sldMk cId="123910238" sldId="261"/>
            <ac:picMk id="3" creationId="{0BB434B6-DD58-425B-AD3B-DADD1F90C110}"/>
          </ac:picMkLst>
        </pc:picChg>
      </pc:sldChg>
      <pc:sldChg chg="modSp add mod">
        <pc:chgData name="Jodionisio" userId="37c75020f601973c" providerId="LiveId" clId="{5003D088-EBC8-4317-9026-D2E0D035E69B}" dt="2022-04-05T21:14:57.732" v="43" actId="14826"/>
        <pc:sldMkLst>
          <pc:docMk/>
          <pc:sldMk cId="1820343420" sldId="262"/>
        </pc:sldMkLst>
        <pc:spChg chg="mod">
          <ac:chgData name="Jodionisio" userId="37c75020f601973c" providerId="LiveId" clId="{5003D088-EBC8-4317-9026-D2E0D035E69B}" dt="2022-04-05T19:08:56.054" v="39" actId="20577"/>
          <ac:spMkLst>
            <pc:docMk/>
            <pc:sldMk cId="1820343420" sldId="262"/>
            <ac:spMk id="5" creationId="{B8EFE37B-737C-43D4-B840-A4748E9D77D1}"/>
          </ac:spMkLst>
        </pc:spChg>
        <pc:spChg chg="mod">
          <ac:chgData name="Jodionisio" userId="37c75020f601973c" providerId="LiveId" clId="{5003D088-EBC8-4317-9026-D2E0D035E69B}" dt="2022-04-05T08:15:33.014" v="17" actId="14100"/>
          <ac:spMkLst>
            <pc:docMk/>
            <pc:sldMk cId="1820343420" sldId="262"/>
            <ac:spMk id="6" creationId="{6B271F0A-6E63-469C-8412-7951767A98C8}"/>
          </ac:spMkLst>
        </pc:spChg>
        <pc:picChg chg="mod">
          <ac:chgData name="Jodionisio" userId="37c75020f601973c" providerId="LiveId" clId="{5003D088-EBC8-4317-9026-D2E0D035E69B}" dt="2022-04-05T21:14:57.732" v="43" actId="14826"/>
          <ac:picMkLst>
            <pc:docMk/>
            <pc:sldMk cId="1820343420" sldId="262"/>
            <ac:picMk id="3" creationId="{0BB434B6-DD58-425B-AD3B-DADD1F90C110}"/>
          </ac:picMkLst>
        </pc:picChg>
      </pc:sldChg>
      <pc:sldChg chg="modSp add mod">
        <pc:chgData name="Jodionisio" userId="37c75020f601973c" providerId="LiveId" clId="{5003D088-EBC8-4317-9026-D2E0D035E69B}" dt="2022-04-05T20:51:27.181" v="42" actId="14826"/>
        <pc:sldMkLst>
          <pc:docMk/>
          <pc:sldMk cId="797901758" sldId="263"/>
        </pc:sldMkLst>
        <pc:spChg chg="mod">
          <ac:chgData name="Jodionisio" userId="37c75020f601973c" providerId="LiveId" clId="{5003D088-EBC8-4317-9026-D2E0D035E69B}" dt="2022-04-05T19:09:01.997" v="41" actId="20577"/>
          <ac:spMkLst>
            <pc:docMk/>
            <pc:sldMk cId="797901758" sldId="263"/>
            <ac:spMk id="5" creationId="{B8EFE37B-737C-43D4-B840-A4748E9D77D1}"/>
          </ac:spMkLst>
        </pc:spChg>
        <pc:spChg chg="mod">
          <ac:chgData name="Jodionisio" userId="37c75020f601973c" providerId="LiveId" clId="{5003D088-EBC8-4317-9026-D2E0D035E69B}" dt="2022-04-05T19:08:48.504" v="37" actId="14100"/>
          <ac:spMkLst>
            <pc:docMk/>
            <pc:sldMk cId="797901758" sldId="263"/>
            <ac:spMk id="6" creationId="{6B271F0A-6E63-469C-8412-7951767A98C8}"/>
          </ac:spMkLst>
        </pc:spChg>
        <pc:picChg chg="mod">
          <ac:chgData name="Jodionisio" userId="37c75020f601973c" providerId="LiveId" clId="{5003D088-EBC8-4317-9026-D2E0D035E69B}" dt="2022-04-05T20:51:27.181" v="42" actId="14826"/>
          <ac:picMkLst>
            <pc:docMk/>
            <pc:sldMk cId="797901758" sldId="263"/>
            <ac:picMk id="3" creationId="{0BB434B6-DD58-425B-AD3B-DADD1F90C110}"/>
          </ac:picMkLst>
        </pc:picChg>
      </pc:sldChg>
      <pc:sldChg chg="modSp add mod">
        <pc:chgData name="Jodionisio" userId="37c75020f601973c" providerId="LiveId" clId="{5003D088-EBC8-4317-9026-D2E0D035E69B}" dt="2022-04-07T22:08:10.264" v="58" actId="1076"/>
        <pc:sldMkLst>
          <pc:docMk/>
          <pc:sldMk cId="2230983791" sldId="264"/>
        </pc:sldMkLst>
        <pc:spChg chg="mod">
          <ac:chgData name="Jodionisio" userId="37c75020f601973c" providerId="LiveId" clId="{5003D088-EBC8-4317-9026-D2E0D035E69B}" dt="2022-04-07T22:06:53.786" v="46" actId="20577"/>
          <ac:spMkLst>
            <pc:docMk/>
            <pc:sldMk cId="2230983791" sldId="264"/>
            <ac:spMk id="5" creationId="{B8EFE37B-737C-43D4-B840-A4748E9D77D1}"/>
          </ac:spMkLst>
        </pc:spChg>
        <pc:spChg chg="mod">
          <ac:chgData name="Jodionisio" userId="37c75020f601973c" providerId="LiveId" clId="{5003D088-EBC8-4317-9026-D2E0D035E69B}" dt="2022-04-07T22:07:26.818" v="56" actId="20577"/>
          <ac:spMkLst>
            <pc:docMk/>
            <pc:sldMk cId="2230983791" sldId="264"/>
            <ac:spMk id="6" creationId="{6B271F0A-6E63-469C-8412-7951767A98C8}"/>
          </ac:spMkLst>
        </pc:spChg>
        <pc:picChg chg="mod">
          <ac:chgData name="Jodionisio" userId="37c75020f601973c" providerId="LiveId" clId="{5003D088-EBC8-4317-9026-D2E0D035E69B}" dt="2022-04-07T22:08:10.264" v="58" actId="1076"/>
          <ac:picMkLst>
            <pc:docMk/>
            <pc:sldMk cId="2230983791" sldId="264"/>
            <ac:picMk id="3" creationId="{0BB434B6-DD58-425B-AD3B-DADD1F90C110}"/>
          </ac:picMkLst>
        </pc:picChg>
      </pc:sldChg>
      <pc:sldChg chg="modSp add mod ord">
        <pc:chgData name="Jodionisio" userId="37c75020f601973c" providerId="LiveId" clId="{5003D088-EBC8-4317-9026-D2E0D035E69B}" dt="2022-04-07T22:20:42.493" v="104" actId="20577"/>
        <pc:sldMkLst>
          <pc:docMk/>
          <pc:sldMk cId="319623464" sldId="265"/>
        </pc:sldMkLst>
        <pc:spChg chg="mod">
          <ac:chgData name="Jodionisio" userId="37c75020f601973c" providerId="LiveId" clId="{5003D088-EBC8-4317-9026-D2E0D035E69B}" dt="2022-04-07T22:20:42.493" v="104" actId="20577"/>
          <ac:spMkLst>
            <pc:docMk/>
            <pc:sldMk cId="319623464" sldId="265"/>
            <ac:spMk id="5" creationId="{B8EFE37B-737C-43D4-B840-A4748E9D77D1}"/>
          </ac:spMkLst>
        </pc:spChg>
        <pc:spChg chg="mod">
          <ac:chgData name="Jodionisio" userId="37c75020f601973c" providerId="LiveId" clId="{5003D088-EBC8-4317-9026-D2E0D035E69B}" dt="2022-04-07T22:08:56.526" v="75" actId="20577"/>
          <ac:spMkLst>
            <pc:docMk/>
            <pc:sldMk cId="319623464" sldId="265"/>
            <ac:spMk id="6" creationId="{6B271F0A-6E63-469C-8412-7951767A98C8}"/>
          </ac:spMkLst>
        </pc:spChg>
        <pc:picChg chg="mod">
          <ac:chgData name="Jodionisio" userId="37c75020f601973c" providerId="LiveId" clId="{5003D088-EBC8-4317-9026-D2E0D035E69B}" dt="2022-04-07T22:09:33.896" v="76" actId="14826"/>
          <ac:picMkLst>
            <pc:docMk/>
            <pc:sldMk cId="319623464" sldId="265"/>
            <ac:picMk id="3" creationId="{0BB434B6-DD58-425B-AD3B-DADD1F90C110}"/>
          </ac:picMkLst>
        </pc:picChg>
      </pc:sldChg>
      <pc:sldChg chg="modSp add mod ord">
        <pc:chgData name="Jodionisio" userId="37c75020f601973c" providerId="LiveId" clId="{5003D088-EBC8-4317-9026-D2E0D035E69B}" dt="2022-04-07T22:20:46.951" v="106" actId="20577"/>
        <pc:sldMkLst>
          <pc:docMk/>
          <pc:sldMk cId="1450704192" sldId="266"/>
        </pc:sldMkLst>
        <pc:spChg chg="mod">
          <ac:chgData name="Jodionisio" userId="37c75020f601973c" providerId="LiveId" clId="{5003D088-EBC8-4317-9026-D2E0D035E69B}" dt="2022-04-07T22:20:46.951" v="106" actId="20577"/>
          <ac:spMkLst>
            <pc:docMk/>
            <pc:sldMk cId="1450704192" sldId="266"/>
            <ac:spMk id="5" creationId="{B8EFE37B-737C-43D4-B840-A4748E9D77D1}"/>
          </ac:spMkLst>
        </pc:spChg>
        <pc:spChg chg="mod">
          <ac:chgData name="Jodionisio" userId="37c75020f601973c" providerId="LiveId" clId="{5003D088-EBC8-4317-9026-D2E0D035E69B}" dt="2022-04-07T22:10:20.242" v="98" actId="20577"/>
          <ac:spMkLst>
            <pc:docMk/>
            <pc:sldMk cId="1450704192" sldId="266"/>
            <ac:spMk id="6" creationId="{6B271F0A-6E63-469C-8412-7951767A98C8}"/>
          </ac:spMkLst>
        </pc:spChg>
        <pc:picChg chg="mod">
          <ac:chgData name="Jodionisio" userId="37c75020f601973c" providerId="LiveId" clId="{5003D088-EBC8-4317-9026-D2E0D035E69B}" dt="2022-04-07T22:10:46.949" v="102" actId="14100"/>
          <ac:picMkLst>
            <pc:docMk/>
            <pc:sldMk cId="1450704192" sldId="266"/>
            <ac:picMk id="3" creationId="{0BB434B6-DD58-425B-AD3B-DADD1F90C110}"/>
          </ac:picMkLst>
        </pc:picChg>
      </pc:sldChg>
    </pc:docChg>
  </pc:docChgLst>
  <pc:docChgLst>
    <pc:chgData name="Guest User" providerId="Windows Live" clId="Web-{0E77DC9A-FD7C-4B87-B10C-4EE1FF7DF856}"/>
    <pc:docChg chg="modSld">
      <pc:chgData name="Guest User" userId="" providerId="Windows Live" clId="Web-{0E77DC9A-FD7C-4B87-B10C-4EE1FF7DF856}" dt="2022-03-24T19:31:49.133" v="131" actId="1076"/>
      <pc:docMkLst>
        <pc:docMk/>
      </pc:docMkLst>
      <pc:sldChg chg="addSp delSp modSp">
        <pc:chgData name="Guest User" userId="" providerId="Windows Live" clId="Web-{0E77DC9A-FD7C-4B87-B10C-4EE1FF7DF856}" dt="2022-03-24T18:53:01.216" v="3" actId="14100"/>
        <pc:sldMkLst>
          <pc:docMk/>
          <pc:sldMk cId="3221397854" sldId="258"/>
        </pc:sldMkLst>
        <pc:spChg chg="del">
          <ac:chgData name="Guest User" userId="" providerId="Windows Live" clId="Web-{0E77DC9A-FD7C-4B87-B10C-4EE1FF7DF856}" dt="2022-03-24T18:52:47.418" v="0"/>
          <ac:spMkLst>
            <pc:docMk/>
            <pc:sldMk cId="3221397854" sldId="258"/>
            <ac:spMk id="4" creationId="{A0F40067-354C-4116-B110-D341E1C663FB}"/>
          </ac:spMkLst>
        </pc:spChg>
        <pc:picChg chg="add mod ord">
          <ac:chgData name="Guest User" userId="" providerId="Windows Live" clId="Web-{0E77DC9A-FD7C-4B87-B10C-4EE1FF7DF856}" dt="2022-03-24T18:53:01.216" v="3" actId="14100"/>
          <ac:picMkLst>
            <pc:docMk/>
            <pc:sldMk cId="3221397854" sldId="258"/>
            <ac:picMk id="3" creationId="{F769E8CC-48A3-7145-771A-8739BEAE46B4}"/>
          </ac:picMkLst>
        </pc:picChg>
      </pc:sldChg>
      <pc:sldChg chg="addSp delSp modSp">
        <pc:chgData name="Guest User" userId="" providerId="Windows Live" clId="Web-{0E77DC9A-FD7C-4B87-B10C-4EE1FF7DF856}" dt="2022-03-24T19:31:49.133" v="131" actId="1076"/>
        <pc:sldMkLst>
          <pc:docMk/>
          <pc:sldMk cId="219610306" sldId="260"/>
        </pc:sldMkLst>
        <pc:spChg chg="add mod">
          <ac:chgData name="Guest User" userId="" providerId="Windows Live" clId="Web-{0E77DC9A-FD7C-4B87-B10C-4EE1FF7DF856}" dt="2022-03-24T19:25:26.766" v="94" actId="1076"/>
          <ac:spMkLst>
            <pc:docMk/>
            <pc:sldMk cId="219610306" sldId="260"/>
            <ac:spMk id="4" creationId="{6FA8FB2C-24E7-1C93-35A6-930CAA1D42C4}"/>
          </ac:spMkLst>
        </pc:spChg>
        <pc:spChg chg="del">
          <ac:chgData name="Guest User" userId="" providerId="Windows Live" clId="Web-{0E77DC9A-FD7C-4B87-B10C-4EE1FF7DF856}" dt="2022-03-24T18:53:18.217" v="4"/>
          <ac:spMkLst>
            <pc:docMk/>
            <pc:sldMk cId="219610306" sldId="260"/>
            <ac:spMk id="4" creationId="{D69F6D1B-A41A-43FF-994E-592F1E407832}"/>
          </ac:spMkLst>
        </pc:spChg>
        <pc:spChg chg="add mod">
          <ac:chgData name="Guest User" userId="" providerId="Windows Live" clId="Web-{0E77DC9A-FD7C-4B87-B10C-4EE1FF7DF856}" dt="2022-03-24T18:54:14.909" v="18" actId="1076"/>
          <ac:spMkLst>
            <pc:docMk/>
            <pc:sldMk cId="219610306" sldId="260"/>
            <ac:spMk id="5" creationId="{78498E4B-B82F-B945-C60D-782837B5C0E1}"/>
          </ac:spMkLst>
        </pc:spChg>
        <pc:spChg chg="add mod">
          <ac:chgData name="Guest User" userId="" providerId="Windows Live" clId="Web-{0E77DC9A-FD7C-4B87-B10C-4EE1FF7DF856}" dt="2022-03-24T18:55:05.584" v="29" actId="1076"/>
          <ac:spMkLst>
            <pc:docMk/>
            <pc:sldMk cId="219610306" sldId="260"/>
            <ac:spMk id="7" creationId="{B5395E06-63E7-3894-5990-BA459C2E9E48}"/>
          </ac:spMkLst>
        </pc:spChg>
        <pc:spChg chg="add mod">
          <ac:chgData name="Guest User" userId="" providerId="Windows Live" clId="Web-{0E77DC9A-FD7C-4B87-B10C-4EE1FF7DF856}" dt="2022-03-24T18:55:46.821" v="53" actId="20577"/>
          <ac:spMkLst>
            <pc:docMk/>
            <pc:sldMk cId="219610306" sldId="260"/>
            <ac:spMk id="8" creationId="{4A0416FF-0CC3-6B66-20EE-DF2CDD38FB48}"/>
          </ac:spMkLst>
        </pc:spChg>
        <pc:spChg chg="add mod">
          <ac:chgData name="Guest User" userId="" providerId="Windows Live" clId="Web-{0E77DC9A-FD7C-4B87-B10C-4EE1FF7DF856}" dt="2022-03-24T18:56:28.433" v="59" actId="1076"/>
          <ac:spMkLst>
            <pc:docMk/>
            <pc:sldMk cId="219610306" sldId="260"/>
            <ac:spMk id="9" creationId="{D3D743FD-99AA-7A7F-E0B3-A1B6EEA5082E}"/>
          </ac:spMkLst>
        </pc:spChg>
        <pc:spChg chg="add mod">
          <ac:chgData name="Guest User" userId="" providerId="Windows Live" clId="Web-{0E77DC9A-FD7C-4B87-B10C-4EE1FF7DF856}" dt="2022-03-24T18:57:01.701" v="71" actId="1076"/>
          <ac:spMkLst>
            <pc:docMk/>
            <pc:sldMk cId="219610306" sldId="260"/>
            <ac:spMk id="10" creationId="{E02DD3E3-C67A-A9F6-D303-2BF6FFA20DCA}"/>
          </ac:spMkLst>
        </pc:spChg>
        <pc:spChg chg="add mod">
          <ac:chgData name="Guest User" userId="" providerId="Windows Live" clId="Web-{0E77DC9A-FD7C-4B87-B10C-4EE1FF7DF856}" dt="2022-03-24T18:57:49.720" v="77" actId="1076"/>
          <ac:spMkLst>
            <pc:docMk/>
            <pc:sldMk cId="219610306" sldId="260"/>
            <ac:spMk id="11" creationId="{81094C6C-841E-CA11-D878-04C9BED2BD6F}"/>
          </ac:spMkLst>
        </pc:spChg>
        <pc:spChg chg="add mod">
          <ac:chgData name="Guest User" userId="" providerId="Windows Live" clId="Web-{0E77DC9A-FD7C-4B87-B10C-4EE1FF7DF856}" dt="2022-03-24T19:29:01.967" v="106" actId="1076"/>
          <ac:spMkLst>
            <pc:docMk/>
            <pc:sldMk cId="219610306" sldId="260"/>
            <ac:spMk id="12" creationId="{EDAC7928-952A-3A4B-DBC1-22BE62D84324}"/>
          </ac:spMkLst>
        </pc:spChg>
        <pc:spChg chg="add mod">
          <ac:chgData name="Guest User" userId="" providerId="Windows Live" clId="Web-{0E77DC9A-FD7C-4B87-B10C-4EE1FF7DF856}" dt="2022-03-24T19:26:07.441" v="105" actId="1076"/>
          <ac:spMkLst>
            <pc:docMk/>
            <pc:sldMk cId="219610306" sldId="260"/>
            <ac:spMk id="13" creationId="{50E6F6A9-735C-797A-1848-CBA6CA4C187E}"/>
          </ac:spMkLst>
        </pc:spChg>
        <pc:spChg chg="add mod">
          <ac:chgData name="Guest User" userId="" providerId="Windows Live" clId="Web-{0E77DC9A-FD7C-4B87-B10C-4EE1FF7DF856}" dt="2022-03-24T19:30:28.597" v="114" actId="1076"/>
          <ac:spMkLst>
            <pc:docMk/>
            <pc:sldMk cId="219610306" sldId="260"/>
            <ac:spMk id="14" creationId="{709D899F-8700-C434-A3D0-39D8129619FF}"/>
          </ac:spMkLst>
        </pc:spChg>
        <pc:spChg chg="add mod">
          <ac:chgData name="Guest User" userId="" providerId="Windows Live" clId="Web-{0E77DC9A-FD7C-4B87-B10C-4EE1FF7DF856}" dt="2022-03-24T19:30:44.692" v="119" actId="1076"/>
          <ac:spMkLst>
            <pc:docMk/>
            <pc:sldMk cId="219610306" sldId="260"/>
            <ac:spMk id="15" creationId="{8054545A-C387-30F1-D707-C2F7A3502830}"/>
          </ac:spMkLst>
        </pc:spChg>
        <pc:spChg chg="add mod">
          <ac:chgData name="Guest User" userId="" providerId="Windows Live" clId="Web-{0E77DC9A-FD7C-4B87-B10C-4EE1FF7DF856}" dt="2022-03-24T19:31:24.257" v="124" actId="1076"/>
          <ac:spMkLst>
            <pc:docMk/>
            <pc:sldMk cId="219610306" sldId="260"/>
            <ac:spMk id="16" creationId="{805069EF-1521-684C-B54A-3228303F1120}"/>
          </ac:spMkLst>
        </pc:spChg>
        <pc:spChg chg="add mod">
          <ac:chgData name="Guest User" userId="" providerId="Windows Live" clId="Web-{0E77DC9A-FD7C-4B87-B10C-4EE1FF7DF856}" dt="2022-03-24T19:31:49.133" v="131" actId="1076"/>
          <ac:spMkLst>
            <pc:docMk/>
            <pc:sldMk cId="219610306" sldId="260"/>
            <ac:spMk id="17" creationId="{906300BD-4812-2304-DE6C-231052DC13EB}"/>
          </ac:spMkLst>
        </pc:spChg>
        <pc:picChg chg="add mod ord">
          <ac:chgData name="Guest User" userId="" providerId="Windows Live" clId="Web-{0E77DC9A-FD7C-4B87-B10C-4EE1FF7DF856}" dt="2022-03-24T18:53:28.671" v="6" actId="1076"/>
          <ac:picMkLst>
            <pc:docMk/>
            <pc:sldMk cId="219610306" sldId="260"/>
            <ac:picMk id="3" creationId="{394D0842-F6E7-A75D-C952-D5AC121AC0F8}"/>
          </ac:picMkLst>
        </pc:picChg>
      </pc:sldChg>
    </pc:docChg>
  </pc:docChgLst>
  <pc:docChgLst>
    <pc:chgData name="Jodionisio" userId="37c75020f601973c" providerId="LiveId" clId="{A5A7E7EF-DB04-48D5-B817-0686704C5C28}"/>
    <pc:docChg chg="custSel modSld">
      <pc:chgData name="Jodionisio" userId="37c75020f601973c" providerId="LiveId" clId="{A5A7E7EF-DB04-48D5-B817-0686704C5C28}" dt="2022-03-26T12:08:24.628" v="31" actId="478"/>
      <pc:docMkLst>
        <pc:docMk/>
      </pc:docMkLst>
      <pc:sldChg chg="delSp modSp mod">
        <pc:chgData name="Jodionisio" userId="37c75020f601973c" providerId="LiveId" clId="{A5A7E7EF-DB04-48D5-B817-0686704C5C28}" dt="2022-03-26T12:08:24.628" v="31" actId="478"/>
        <pc:sldMkLst>
          <pc:docMk/>
          <pc:sldMk cId="3221397854" sldId="258"/>
        </pc:sldMkLst>
        <pc:picChg chg="mod">
          <ac:chgData name="Jodionisio" userId="37c75020f601973c" providerId="LiveId" clId="{A5A7E7EF-DB04-48D5-B817-0686704C5C28}" dt="2022-03-25T23:12:57.206" v="2" actId="14100"/>
          <ac:picMkLst>
            <pc:docMk/>
            <pc:sldMk cId="3221397854" sldId="258"/>
            <ac:picMk id="3" creationId="{F769E8CC-48A3-7145-771A-8739BEAE46B4}"/>
          </ac:picMkLst>
        </pc:picChg>
        <pc:cxnChg chg="del">
          <ac:chgData name="Jodionisio" userId="37c75020f601973c" providerId="LiveId" clId="{A5A7E7EF-DB04-48D5-B817-0686704C5C28}" dt="2022-03-25T23:13:04.152" v="3" actId="478"/>
          <ac:cxnSpMkLst>
            <pc:docMk/>
            <pc:sldMk cId="3221397854" sldId="258"/>
            <ac:cxnSpMk id="11" creationId="{ECCECFE6-156D-4E1E-21C6-F1820357E11B}"/>
          </ac:cxnSpMkLst>
        </pc:cxnChg>
        <pc:cxnChg chg="del">
          <ac:chgData name="Jodionisio" userId="37c75020f601973c" providerId="LiveId" clId="{A5A7E7EF-DB04-48D5-B817-0686704C5C28}" dt="2022-03-25T23:13:06.027" v="4" actId="478"/>
          <ac:cxnSpMkLst>
            <pc:docMk/>
            <pc:sldMk cId="3221397854" sldId="258"/>
            <ac:cxnSpMk id="12" creationId="{1EF447AB-E5E0-1C13-A218-4994D58066AD}"/>
          </ac:cxnSpMkLst>
        </pc:cxnChg>
        <pc:cxnChg chg="del">
          <ac:chgData name="Jodionisio" userId="37c75020f601973c" providerId="LiveId" clId="{A5A7E7EF-DB04-48D5-B817-0686704C5C28}" dt="2022-03-26T12:08:24.628" v="31" actId="478"/>
          <ac:cxnSpMkLst>
            <pc:docMk/>
            <pc:sldMk cId="3221397854" sldId="258"/>
            <ac:cxnSpMk id="13" creationId="{2FAC1312-07CF-1B04-BC54-5F1C39F50866}"/>
          </ac:cxnSpMkLst>
        </pc:cxnChg>
      </pc:sldChg>
      <pc:sldChg chg="delSp modSp mod">
        <pc:chgData name="Jodionisio" userId="37c75020f601973c" providerId="LiveId" clId="{A5A7E7EF-DB04-48D5-B817-0686704C5C28}" dt="2022-03-26T11:05:27.409" v="30" actId="14100"/>
        <pc:sldMkLst>
          <pc:docMk/>
          <pc:sldMk cId="219610306" sldId="260"/>
        </pc:sldMkLst>
        <pc:spChg chg="del">
          <ac:chgData name="Jodionisio" userId="37c75020f601973c" providerId="LiveId" clId="{A5A7E7EF-DB04-48D5-B817-0686704C5C28}" dt="2022-03-26T11:04:12.023" v="23" actId="478"/>
          <ac:spMkLst>
            <pc:docMk/>
            <pc:sldMk cId="219610306" sldId="260"/>
            <ac:spMk id="4" creationId="{6FA8FB2C-24E7-1C93-35A6-930CAA1D42C4}"/>
          </ac:spMkLst>
        </pc:spChg>
        <pc:spChg chg="del">
          <ac:chgData name="Jodionisio" userId="37c75020f601973c" providerId="LiveId" clId="{A5A7E7EF-DB04-48D5-B817-0686704C5C28}" dt="2022-03-26T11:03:43.455" v="8" actId="478"/>
          <ac:spMkLst>
            <pc:docMk/>
            <pc:sldMk cId="219610306" sldId="260"/>
            <ac:spMk id="5" creationId="{78498E4B-B82F-B945-C60D-782837B5C0E1}"/>
          </ac:spMkLst>
        </pc:spChg>
        <pc:spChg chg="del">
          <ac:chgData name="Jodionisio" userId="37c75020f601973c" providerId="LiveId" clId="{A5A7E7EF-DB04-48D5-B817-0686704C5C28}" dt="2022-03-26T11:03:39.939" v="7" actId="478"/>
          <ac:spMkLst>
            <pc:docMk/>
            <pc:sldMk cId="219610306" sldId="260"/>
            <ac:spMk id="7" creationId="{B5395E06-63E7-3894-5990-BA459C2E9E48}"/>
          </ac:spMkLst>
        </pc:spChg>
        <pc:spChg chg="del">
          <ac:chgData name="Jodionisio" userId="37c75020f601973c" providerId="LiveId" clId="{A5A7E7EF-DB04-48D5-B817-0686704C5C28}" dt="2022-03-26T11:04:13.451" v="24" actId="478"/>
          <ac:spMkLst>
            <pc:docMk/>
            <pc:sldMk cId="219610306" sldId="260"/>
            <ac:spMk id="8" creationId="{4A0416FF-0CC3-6B66-20EE-DF2CDD38FB48}"/>
          </ac:spMkLst>
        </pc:spChg>
        <pc:spChg chg="del">
          <ac:chgData name="Jodionisio" userId="37c75020f601973c" providerId="LiveId" clId="{A5A7E7EF-DB04-48D5-B817-0686704C5C28}" dt="2022-03-26T11:04:14.260" v="25" actId="478"/>
          <ac:spMkLst>
            <pc:docMk/>
            <pc:sldMk cId="219610306" sldId="260"/>
            <ac:spMk id="9" creationId="{D3D743FD-99AA-7A7F-E0B3-A1B6EEA5082E}"/>
          </ac:spMkLst>
        </pc:spChg>
        <pc:spChg chg="del">
          <ac:chgData name="Jodionisio" userId="37c75020f601973c" providerId="LiveId" clId="{A5A7E7EF-DB04-48D5-B817-0686704C5C28}" dt="2022-03-26T11:04:10.691" v="22" actId="478"/>
          <ac:spMkLst>
            <pc:docMk/>
            <pc:sldMk cId="219610306" sldId="260"/>
            <ac:spMk id="10" creationId="{E02DD3E3-C67A-A9F6-D303-2BF6FFA20DCA}"/>
          </ac:spMkLst>
        </pc:spChg>
        <pc:spChg chg="del">
          <ac:chgData name="Jodionisio" userId="37c75020f601973c" providerId="LiveId" clId="{A5A7E7EF-DB04-48D5-B817-0686704C5C28}" dt="2022-03-26T11:03:57.176" v="14" actId="478"/>
          <ac:spMkLst>
            <pc:docMk/>
            <pc:sldMk cId="219610306" sldId="260"/>
            <ac:spMk id="11" creationId="{81094C6C-841E-CA11-D878-04C9BED2BD6F}"/>
          </ac:spMkLst>
        </pc:spChg>
        <pc:spChg chg="del">
          <ac:chgData name="Jodionisio" userId="37c75020f601973c" providerId="LiveId" clId="{A5A7E7EF-DB04-48D5-B817-0686704C5C28}" dt="2022-03-26T11:03:56.251" v="13" actId="478"/>
          <ac:spMkLst>
            <pc:docMk/>
            <pc:sldMk cId="219610306" sldId="260"/>
            <ac:spMk id="12" creationId="{EDAC7928-952A-3A4B-DBC1-22BE62D84324}"/>
          </ac:spMkLst>
        </pc:spChg>
        <pc:spChg chg="del">
          <ac:chgData name="Jodionisio" userId="37c75020f601973c" providerId="LiveId" clId="{A5A7E7EF-DB04-48D5-B817-0686704C5C28}" dt="2022-03-26T11:03:55.300" v="12" actId="478"/>
          <ac:spMkLst>
            <pc:docMk/>
            <pc:sldMk cId="219610306" sldId="260"/>
            <ac:spMk id="13" creationId="{50E6F6A9-735C-797A-1848-CBA6CA4C187E}"/>
          </ac:spMkLst>
        </pc:spChg>
        <pc:spChg chg="del">
          <ac:chgData name="Jodionisio" userId="37c75020f601973c" providerId="LiveId" clId="{A5A7E7EF-DB04-48D5-B817-0686704C5C28}" dt="2022-03-26T11:04:02.290" v="18" actId="478"/>
          <ac:spMkLst>
            <pc:docMk/>
            <pc:sldMk cId="219610306" sldId="260"/>
            <ac:spMk id="14" creationId="{709D899F-8700-C434-A3D0-39D8129619FF}"/>
          </ac:spMkLst>
        </pc:spChg>
        <pc:spChg chg="del">
          <ac:chgData name="Jodionisio" userId="37c75020f601973c" providerId="LiveId" clId="{A5A7E7EF-DB04-48D5-B817-0686704C5C28}" dt="2022-03-26T11:04:05.334" v="20" actId="478"/>
          <ac:spMkLst>
            <pc:docMk/>
            <pc:sldMk cId="219610306" sldId="260"/>
            <ac:spMk id="15" creationId="{8054545A-C387-30F1-D707-C2F7A3502830}"/>
          </ac:spMkLst>
        </pc:spChg>
        <pc:spChg chg="del">
          <ac:chgData name="Jodionisio" userId="37c75020f601973c" providerId="LiveId" clId="{A5A7E7EF-DB04-48D5-B817-0686704C5C28}" dt="2022-03-26T11:04:00.095" v="16" actId="478"/>
          <ac:spMkLst>
            <pc:docMk/>
            <pc:sldMk cId="219610306" sldId="260"/>
            <ac:spMk id="16" creationId="{805069EF-1521-684C-B54A-3228303F1120}"/>
          </ac:spMkLst>
        </pc:spChg>
        <pc:spChg chg="del">
          <ac:chgData name="Jodionisio" userId="37c75020f601973c" providerId="LiveId" clId="{A5A7E7EF-DB04-48D5-B817-0686704C5C28}" dt="2022-03-26T11:03:58.215" v="15" actId="478"/>
          <ac:spMkLst>
            <pc:docMk/>
            <pc:sldMk cId="219610306" sldId="260"/>
            <ac:spMk id="17" creationId="{906300BD-4812-2304-DE6C-231052DC13EB}"/>
          </ac:spMkLst>
        </pc:spChg>
        <pc:picChg chg="mod">
          <ac:chgData name="Jodionisio" userId="37c75020f601973c" providerId="LiveId" clId="{A5A7E7EF-DB04-48D5-B817-0686704C5C28}" dt="2022-03-26T11:05:27.409" v="30" actId="14100"/>
          <ac:picMkLst>
            <pc:docMk/>
            <pc:sldMk cId="219610306" sldId="260"/>
            <ac:picMk id="3" creationId="{394D0842-F6E7-A75D-C952-D5AC121AC0F8}"/>
          </ac:picMkLst>
        </pc:picChg>
        <pc:cxnChg chg="del">
          <ac:chgData name="Jodionisio" userId="37c75020f601973c" providerId="LiveId" clId="{A5A7E7EF-DB04-48D5-B817-0686704C5C28}" dt="2022-03-26T11:03:36.641" v="6" actId="478"/>
          <ac:cxnSpMkLst>
            <pc:docMk/>
            <pc:sldMk cId="219610306" sldId="260"/>
            <ac:cxnSpMk id="18" creationId="{421CDD66-6DB3-6D17-5BF7-E9DC31BFA0B7}"/>
          </ac:cxnSpMkLst>
        </pc:cxnChg>
        <pc:cxnChg chg="del">
          <ac:chgData name="Jodionisio" userId="37c75020f601973c" providerId="LiveId" clId="{A5A7E7EF-DB04-48D5-B817-0686704C5C28}" dt="2022-03-26T11:04:01.391" v="17" actId="478"/>
          <ac:cxnSpMkLst>
            <pc:docMk/>
            <pc:sldMk cId="219610306" sldId="260"/>
            <ac:cxnSpMk id="19" creationId="{2595777D-F575-52DC-A6B4-8148B4A35D8F}"/>
          </ac:cxnSpMkLst>
        </pc:cxnChg>
        <pc:cxnChg chg="del">
          <ac:chgData name="Jodionisio" userId="37c75020f601973c" providerId="LiveId" clId="{A5A7E7EF-DB04-48D5-B817-0686704C5C28}" dt="2022-03-26T11:04:03.077" v="19" actId="478"/>
          <ac:cxnSpMkLst>
            <pc:docMk/>
            <pc:sldMk cId="219610306" sldId="260"/>
            <ac:cxnSpMk id="20" creationId="{36A6081C-C946-21AA-46D9-BC0E90208C60}"/>
          </ac:cxnSpMkLst>
        </pc:cxnChg>
      </pc:sldChg>
    </pc:docChg>
  </pc:docChgLst>
  <pc:docChgLst>
    <pc:chgData name="Guest User" providerId="Windows Live" clId="Web-{846A7FA3-DB69-48F1-B05D-AF2F09C5594F}"/>
    <pc:docChg chg="modSld">
      <pc:chgData name="Guest User" userId="" providerId="Windows Live" clId="Web-{846A7FA3-DB69-48F1-B05D-AF2F09C5594F}" dt="2022-03-25T08:22:44.072" v="70"/>
      <pc:docMkLst>
        <pc:docMk/>
      </pc:docMkLst>
      <pc:sldChg chg="addSp delSp modSp">
        <pc:chgData name="Guest User" userId="" providerId="Windows Live" clId="Web-{846A7FA3-DB69-48F1-B05D-AF2F09C5594F}" dt="2022-03-25T08:09:10.239" v="30" actId="14100"/>
        <pc:sldMkLst>
          <pc:docMk/>
          <pc:sldMk cId="3221397854" sldId="258"/>
        </pc:sldMkLst>
        <pc:picChg chg="mod">
          <ac:chgData name="Guest User" userId="" providerId="Windows Live" clId="Web-{846A7FA3-DB69-48F1-B05D-AF2F09C5594F}" dt="2022-03-25T08:08:12.097" v="23" actId="1076"/>
          <ac:picMkLst>
            <pc:docMk/>
            <pc:sldMk cId="3221397854" sldId="258"/>
            <ac:picMk id="3" creationId="{F769E8CC-48A3-7145-771A-8739BEAE46B4}"/>
          </ac:picMkLst>
        </pc:picChg>
        <pc:inkChg chg="add del">
          <ac:chgData name="Guest User" userId="" providerId="Windows Live" clId="Web-{846A7FA3-DB69-48F1-B05D-AF2F09C5594F}" dt="2022-03-25T08:06:39.126" v="5"/>
          <ac:inkMkLst>
            <pc:docMk/>
            <pc:sldMk cId="3221397854" sldId="258"/>
            <ac:inkMk id="4" creationId="{B9AC8515-0C5E-49C0-F80C-E75E6035EB72}"/>
          </ac:inkMkLst>
        </pc:inkChg>
        <pc:inkChg chg="add del">
          <ac:chgData name="Guest User" userId="" providerId="Windows Live" clId="Web-{846A7FA3-DB69-48F1-B05D-AF2F09C5594F}" dt="2022-03-25T08:06:37.048" v="2"/>
          <ac:inkMkLst>
            <pc:docMk/>
            <pc:sldMk cId="3221397854" sldId="258"/>
            <ac:inkMk id="5" creationId="{1C2DF447-E4D0-9007-E08E-B27F76E418B4}"/>
          </ac:inkMkLst>
        </pc:inkChg>
        <pc:inkChg chg="add del">
          <ac:chgData name="Guest User" userId="" providerId="Windows Live" clId="Web-{846A7FA3-DB69-48F1-B05D-AF2F09C5594F}" dt="2022-03-25T08:06:38.407" v="4"/>
          <ac:inkMkLst>
            <pc:docMk/>
            <pc:sldMk cId="3221397854" sldId="258"/>
            <ac:inkMk id="7" creationId="{EFA7DF31-727B-3F51-F8BF-68D6A2EC3C53}"/>
          </ac:inkMkLst>
        </pc:inkChg>
        <pc:inkChg chg="add">
          <ac:chgData name="Guest User" userId="" providerId="Windows Live" clId="Web-{846A7FA3-DB69-48F1-B05D-AF2F09C5594F}" dt="2022-03-25T08:06:41.813" v="6"/>
          <ac:inkMkLst>
            <pc:docMk/>
            <pc:sldMk cId="3221397854" sldId="258"/>
            <ac:inkMk id="8" creationId="{AA294490-3114-B14C-374B-CEC39C2A6E9A}"/>
          </ac:inkMkLst>
        </pc:inkChg>
        <pc:inkChg chg="add del">
          <ac:chgData name="Guest User" userId="" providerId="Windows Live" clId="Web-{846A7FA3-DB69-48F1-B05D-AF2F09C5594F}" dt="2022-03-25T08:06:52.407" v="9"/>
          <ac:inkMkLst>
            <pc:docMk/>
            <pc:sldMk cId="3221397854" sldId="258"/>
            <ac:inkMk id="10" creationId="{589E6478-77E9-0AAB-B6F0-CBC55BCC96C0}"/>
          </ac:inkMkLst>
        </pc:inkChg>
        <pc:cxnChg chg="add del">
          <ac:chgData name="Guest User" userId="" providerId="Windows Live" clId="Web-{846A7FA3-DB69-48F1-B05D-AF2F09C5594F}" dt="2022-03-25T08:06:53.064" v="10"/>
          <ac:cxnSpMkLst>
            <pc:docMk/>
            <pc:sldMk cId="3221397854" sldId="258"/>
            <ac:cxnSpMk id="9" creationId="{C3ADA822-AF29-A86E-77E3-A8F119B15098}"/>
          </ac:cxnSpMkLst>
        </pc:cxnChg>
        <pc:cxnChg chg="add mod">
          <ac:chgData name="Guest User" userId="" providerId="Windows Live" clId="Web-{846A7FA3-DB69-48F1-B05D-AF2F09C5594F}" dt="2022-03-25T08:07:34.580" v="16" actId="14100"/>
          <ac:cxnSpMkLst>
            <pc:docMk/>
            <pc:sldMk cId="3221397854" sldId="258"/>
            <ac:cxnSpMk id="11" creationId="{ECCECFE6-156D-4E1E-21C6-F1820357E11B}"/>
          </ac:cxnSpMkLst>
        </pc:cxnChg>
        <pc:cxnChg chg="add mod">
          <ac:chgData name="Guest User" userId="" providerId="Windows Live" clId="Web-{846A7FA3-DB69-48F1-B05D-AF2F09C5594F}" dt="2022-03-25T08:08:22.691" v="25" actId="14100"/>
          <ac:cxnSpMkLst>
            <pc:docMk/>
            <pc:sldMk cId="3221397854" sldId="258"/>
            <ac:cxnSpMk id="12" creationId="{1EF447AB-E5E0-1C13-A218-4994D58066AD}"/>
          </ac:cxnSpMkLst>
        </pc:cxnChg>
        <pc:cxnChg chg="add mod">
          <ac:chgData name="Guest User" userId="" providerId="Windows Live" clId="Web-{846A7FA3-DB69-48F1-B05D-AF2F09C5594F}" dt="2022-03-25T08:09:10.239" v="30" actId="14100"/>
          <ac:cxnSpMkLst>
            <pc:docMk/>
            <pc:sldMk cId="3221397854" sldId="258"/>
            <ac:cxnSpMk id="13" creationId="{2FAC1312-07CF-1B04-BC54-5F1C39F50866}"/>
          </ac:cxnSpMkLst>
        </pc:cxnChg>
      </pc:sldChg>
      <pc:sldChg chg="addSp modSp">
        <pc:chgData name="Guest User" userId="" providerId="Windows Live" clId="Web-{846A7FA3-DB69-48F1-B05D-AF2F09C5594F}" dt="2022-03-25T08:22:44.072" v="70"/>
        <pc:sldMkLst>
          <pc:docMk/>
          <pc:sldMk cId="219610306" sldId="260"/>
        </pc:sldMkLst>
        <pc:picChg chg="mod">
          <ac:chgData name="Guest User" userId="" providerId="Windows Live" clId="Web-{846A7FA3-DB69-48F1-B05D-AF2F09C5594F}" dt="2022-03-25T08:21:22.085" v="56" actId="1076"/>
          <ac:picMkLst>
            <pc:docMk/>
            <pc:sldMk cId="219610306" sldId="260"/>
            <ac:picMk id="3" creationId="{394D0842-F6E7-A75D-C952-D5AC121AC0F8}"/>
          </ac:picMkLst>
        </pc:picChg>
        <pc:cxnChg chg="add mod">
          <ac:chgData name="Guest User" userId="" providerId="Windows Live" clId="Web-{846A7FA3-DB69-48F1-B05D-AF2F09C5594F}" dt="2022-03-25T08:10:22.131" v="33" actId="14100"/>
          <ac:cxnSpMkLst>
            <pc:docMk/>
            <pc:sldMk cId="219610306" sldId="260"/>
            <ac:cxnSpMk id="18" creationId="{421CDD66-6DB3-6D17-5BF7-E9DC31BFA0B7}"/>
          </ac:cxnSpMkLst>
        </pc:cxnChg>
        <pc:cxnChg chg="add mod">
          <ac:chgData name="Guest User" userId="" providerId="Windows Live" clId="Web-{846A7FA3-DB69-48F1-B05D-AF2F09C5594F}" dt="2022-03-25T08:19:16.770" v="37"/>
          <ac:cxnSpMkLst>
            <pc:docMk/>
            <pc:sldMk cId="219610306" sldId="260"/>
            <ac:cxnSpMk id="19" creationId="{2595777D-F575-52DC-A6B4-8148B4A35D8F}"/>
          </ac:cxnSpMkLst>
        </pc:cxnChg>
        <pc:cxnChg chg="add mod">
          <ac:chgData name="Guest User" userId="" providerId="Windows Live" clId="Web-{846A7FA3-DB69-48F1-B05D-AF2F09C5594F}" dt="2022-03-25T08:19:51.739" v="42" actId="14100"/>
          <ac:cxnSpMkLst>
            <pc:docMk/>
            <pc:sldMk cId="219610306" sldId="260"/>
            <ac:cxnSpMk id="20" creationId="{36A6081C-C946-21AA-46D9-BC0E90208C60}"/>
          </ac:cxnSpMkLst>
        </pc:cxnChg>
        <pc:cxnChg chg="add mod">
          <ac:chgData name="Guest User" userId="" providerId="Windows Live" clId="Web-{846A7FA3-DB69-48F1-B05D-AF2F09C5594F}" dt="2022-03-25T08:20:44.288" v="49"/>
          <ac:cxnSpMkLst>
            <pc:docMk/>
            <pc:sldMk cId="219610306" sldId="260"/>
            <ac:cxnSpMk id="21" creationId="{A996627D-63F6-F1A3-90C7-BA2D53918602}"/>
          </ac:cxnSpMkLst>
        </pc:cxnChg>
        <pc:cxnChg chg="add mod">
          <ac:chgData name="Guest User" userId="" providerId="Windows Live" clId="Web-{846A7FA3-DB69-48F1-B05D-AF2F09C5594F}" dt="2022-03-25T08:22:03.711" v="63"/>
          <ac:cxnSpMkLst>
            <pc:docMk/>
            <pc:sldMk cId="219610306" sldId="260"/>
            <ac:cxnSpMk id="22" creationId="{4359E68E-5EFA-997D-9425-4F571FA35B75}"/>
          </ac:cxnSpMkLst>
        </pc:cxnChg>
        <pc:cxnChg chg="add mod">
          <ac:chgData name="Guest User" userId="" providerId="Windows Live" clId="Web-{846A7FA3-DB69-48F1-B05D-AF2F09C5594F}" dt="2022-03-25T08:22:44.072" v="70"/>
          <ac:cxnSpMkLst>
            <pc:docMk/>
            <pc:sldMk cId="219610306" sldId="260"/>
            <ac:cxnSpMk id="23" creationId="{09AD8E07-34C9-C3BD-795E-4CBF9F4B8546}"/>
          </ac:cxnSpMkLst>
        </pc:cxnChg>
      </pc:sldChg>
    </pc:docChg>
  </pc:docChgLst>
  <pc:docChgLst>
    <pc:chgData name="Jodionisio" userId="37c75020f601973c" providerId="LiveId" clId="{0027420B-5354-4AF1-8441-D882BD7F73F0}"/>
    <pc:docChg chg="undo custSel addSld modSld sldOrd">
      <pc:chgData name="Jodionisio" userId="37c75020f601973c" providerId="LiveId" clId="{0027420B-5354-4AF1-8441-D882BD7F73F0}" dt="2022-03-30T21:52:07.721" v="1926"/>
      <pc:docMkLst>
        <pc:docMk/>
      </pc:docMkLst>
      <pc:sldChg chg="delSp">
        <pc:chgData name="Jodionisio" userId="37c75020f601973c" providerId="LiveId" clId="{0027420B-5354-4AF1-8441-D882BD7F73F0}" dt="2022-03-30T21:52:07.721" v="1926"/>
        <pc:sldMkLst>
          <pc:docMk/>
          <pc:sldMk cId="3420747886" sldId="256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3420747886" sldId="256"/>
            <ac:spMk id="8" creationId="{119EED6A-3B5C-47E2-8566-C05102F64EAE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420747886" sldId="256"/>
            <ac:spMk id="9" creationId="{33D84F48-21EF-417B-90C7-892F5C3B35F2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420747886" sldId="256"/>
            <ac:spMk id="12" creationId="{A6044C2F-4023-4B83-9851-F6D8221FCC22}"/>
          </ac:spMkLst>
        </pc:spChg>
      </pc:sldChg>
      <pc:sldChg chg="addSp delSp modSp mod">
        <pc:chgData name="Jodionisio" userId="37c75020f601973c" providerId="LiveId" clId="{0027420B-5354-4AF1-8441-D882BD7F73F0}" dt="2022-03-30T21:52:07.721" v="1926"/>
        <pc:sldMkLst>
          <pc:docMk/>
          <pc:sldMk cId="3290979840" sldId="257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3290979840" sldId="257"/>
            <ac:spMk id="3" creationId="{0D432F73-CE8E-44E7-AA00-933796603E98}"/>
          </ac:spMkLst>
        </pc:spChg>
        <pc:spChg chg="del mod">
          <ac:chgData name="Jodionisio" userId="37c75020f601973c" providerId="LiveId" clId="{0027420B-5354-4AF1-8441-D882BD7F73F0}" dt="2022-03-30T21:52:07.721" v="1926"/>
          <ac:spMkLst>
            <pc:docMk/>
            <pc:sldMk cId="3290979840" sldId="257"/>
            <ac:spMk id="5" creationId="{F9EEB654-B436-4BE0-AF46-371F9CF94486}"/>
          </ac:spMkLst>
        </pc:spChg>
        <pc:spChg chg="add del mod">
          <ac:chgData name="Jodionisio" userId="37c75020f601973c" providerId="LiveId" clId="{0027420B-5354-4AF1-8441-D882BD7F73F0}" dt="2022-03-30T21:49:40.055" v="1898" actId="478"/>
          <ac:spMkLst>
            <pc:docMk/>
            <pc:sldMk cId="3290979840" sldId="257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290979840" sldId="257"/>
            <ac:spMk id="8" creationId="{CA931218-7D79-473E-B1C7-E8B8DA085710}"/>
          </ac:spMkLst>
        </pc:spChg>
      </pc:sldChg>
      <pc:sldChg chg="delSp modSp mod">
        <pc:chgData name="Jodionisio" userId="37c75020f601973c" providerId="LiveId" clId="{0027420B-5354-4AF1-8441-D882BD7F73F0}" dt="2022-03-30T21:52:07.721" v="1926"/>
        <pc:sldMkLst>
          <pc:docMk/>
          <pc:sldMk cId="123910238" sldId="261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123910238" sldId="261"/>
            <ac:spMk id="3" creationId="{2A453D1C-EF87-4E49-82BE-6212A14E593F}"/>
          </ac:spMkLst>
        </pc:spChg>
        <pc:spChg chg="del mod">
          <ac:chgData name="Jodionisio" userId="37c75020f601973c" providerId="LiveId" clId="{0027420B-5354-4AF1-8441-D882BD7F73F0}" dt="2022-03-30T21:52:07.721" v="1926"/>
          <ac:spMkLst>
            <pc:docMk/>
            <pc:sldMk cId="123910238" sldId="261"/>
            <ac:spMk id="4" creationId="{A36E65F1-5F40-4DE2-81F6-CD2EEC61AA3B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123910238" sldId="261"/>
            <ac:spMk id="5" creationId="{45D6D342-1713-4A3D-A86F-9D7F6FAA4FD6}"/>
          </ac:spMkLst>
        </pc:spChg>
        <pc:spChg chg="del">
          <ac:chgData name="Jodionisio" userId="37c75020f601973c" providerId="LiveId" clId="{0027420B-5354-4AF1-8441-D882BD7F73F0}" dt="2022-03-30T21:49:44.626" v="1899" actId="478"/>
          <ac:spMkLst>
            <pc:docMk/>
            <pc:sldMk cId="123910238" sldId="261"/>
            <ac:spMk id="6" creationId="{1B745162-81BB-4D8E-8A7E-B5CD93D9F17D}"/>
          </ac:spMkLst>
        </pc:spChg>
      </pc:sldChg>
      <pc:sldChg chg="delSp mod">
        <pc:chgData name="Jodionisio" userId="37c75020f601973c" providerId="LiveId" clId="{0027420B-5354-4AF1-8441-D882BD7F73F0}" dt="2022-03-30T21:52:07.721" v="1926"/>
        <pc:sldMkLst>
          <pc:docMk/>
          <pc:sldMk cId="2055784211" sldId="262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2055784211" sldId="262"/>
            <ac:spMk id="3" creationId="{145902A2-C193-4D00-815D-FA7BD5029ADD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2055784211" sldId="262"/>
            <ac:spMk id="4" creationId="{9FC35EDC-DFD0-471F-951E-77754BD953AA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2055784211" sldId="262"/>
            <ac:spMk id="5" creationId="{446A7533-F603-4FE9-9F88-53805E41FD09}"/>
          </ac:spMkLst>
        </pc:spChg>
        <pc:spChg chg="del">
          <ac:chgData name="Jodionisio" userId="37c75020f601973c" providerId="LiveId" clId="{0027420B-5354-4AF1-8441-D882BD7F73F0}" dt="2022-03-30T21:49:49.823" v="1900" actId="478"/>
          <ac:spMkLst>
            <pc:docMk/>
            <pc:sldMk cId="2055784211" sldId="262"/>
            <ac:spMk id="6" creationId="{1B745162-81BB-4D8E-8A7E-B5CD93D9F17D}"/>
          </ac:spMkLst>
        </pc:spChg>
      </pc:sldChg>
      <pc:sldChg chg="delSp modSp add mod ord">
        <pc:chgData name="Jodionisio" userId="37c75020f601973c" providerId="LiveId" clId="{0027420B-5354-4AF1-8441-D882BD7F73F0}" dt="2022-03-30T21:52:07.721" v="1926"/>
        <pc:sldMkLst>
          <pc:docMk/>
          <pc:sldMk cId="1903251806" sldId="263"/>
        </pc:sldMkLst>
        <pc:spChg chg="mod">
          <ac:chgData name="Jodionisio" userId="37c75020f601973c" providerId="LiveId" clId="{0027420B-5354-4AF1-8441-D882BD7F73F0}" dt="2022-03-29T08:21:28.361" v="6" actId="20577"/>
          <ac:spMkLst>
            <pc:docMk/>
            <pc:sldMk cId="1903251806" sldId="263"/>
            <ac:spMk id="2" creationId="{FBE625B9-89CF-45BC-81AB-FE628D88C91E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1903251806" sldId="263"/>
            <ac:spMk id="3" creationId="{694319CB-05F3-4254-A3E8-045B9B9E31FB}"/>
          </ac:spMkLst>
        </pc:spChg>
        <pc:spChg chg="mod">
          <ac:chgData name="Jodionisio" userId="37c75020f601973c" providerId="LiveId" clId="{0027420B-5354-4AF1-8441-D882BD7F73F0}" dt="2022-03-29T19:08:19.168" v="1602" actId="20577"/>
          <ac:spMkLst>
            <pc:docMk/>
            <pc:sldMk cId="1903251806" sldId="263"/>
            <ac:spMk id="4" creationId="{CCE54211-CD1D-41E6-A311-E3008741085E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1903251806" sldId="263"/>
            <ac:spMk id="5" creationId="{DCD2E3B3-D421-451F-ACB0-67722F6A2C6D}"/>
          </ac:spMkLst>
        </pc:spChg>
        <pc:spChg chg="del mod">
          <ac:chgData name="Jodionisio" userId="37c75020f601973c" providerId="LiveId" clId="{0027420B-5354-4AF1-8441-D882BD7F73F0}" dt="2022-03-30T21:49:52.629" v="1901" actId="478"/>
          <ac:spMkLst>
            <pc:docMk/>
            <pc:sldMk cId="1903251806" sldId="263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1903251806" sldId="263"/>
            <ac:spMk id="8" creationId="{C10C9D10-7A18-4FF2-AE93-84589E05172E}"/>
          </ac:spMkLst>
        </pc:spChg>
      </pc:sldChg>
      <pc:sldChg chg="delSp modSp add mod ord">
        <pc:chgData name="Jodionisio" userId="37c75020f601973c" providerId="LiveId" clId="{0027420B-5354-4AF1-8441-D882BD7F73F0}" dt="2022-03-30T21:52:07.721" v="1926"/>
        <pc:sldMkLst>
          <pc:docMk/>
          <pc:sldMk cId="523760649" sldId="264"/>
        </pc:sldMkLst>
        <pc:spChg chg="mod">
          <ac:chgData name="Jodionisio" userId="37c75020f601973c" providerId="LiveId" clId="{0027420B-5354-4AF1-8441-D882BD7F73F0}" dt="2022-03-29T19:10:50.749" v="1651" actId="20577"/>
          <ac:spMkLst>
            <pc:docMk/>
            <pc:sldMk cId="523760649" sldId="264"/>
            <ac:spMk id="2" creationId="{FBE625B9-89CF-45BC-81AB-FE628D88C91E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523760649" sldId="264"/>
            <ac:spMk id="3" creationId="{46E9270A-07BB-473D-85D3-FDB7FE9B94FB}"/>
          </ac:spMkLst>
        </pc:spChg>
        <pc:spChg chg="del mod">
          <ac:chgData name="Jodionisio" userId="37c75020f601973c" providerId="LiveId" clId="{0027420B-5354-4AF1-8441-D882BD7F73F0}" dt="2022-03-30T21:52:07.721" v="1926"/>
          <ac:spMkLst>
            <pc:docMk/>
            <pc:sldMk cId="523760649" sldId="264"/>
            <ac:spMk id="4" creationId="{6E1B1A8E-EB61-4651-B0AD-BE2563A57EA7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523760649" sldId="264"/>
            <ac:spMk id="5" creationId="{49DCCE23-544E-4845-B24F-15181CBFCEF5}"/>
          </ac:spMkLst>
        </pc:spChg>
        <pc:spChg chg="del mod">
          <ac:chgData name="Jodionisio" userId="37c75020f601973c" providerId="LiveId" clId="{0027420B-5354-4AF1-8441-D882BD7F73F0}" dt="2022-03-30T21:49:55.952" v="1902" actId="478"/>
          <ac:spMkLst>
            <pc:docMk/>
            <pc:sldMk cId="523760649" sldId="264"/>
            <ac:spMk id="6" creationId="{1B745162-81BB-4D8E-8A7E-B5CD93D9F17D}"/>
          </ac:spMkLst>
        </pc:spChg>
        <pc:graphicFrameChg chg="mod modGraphic">
          <ac:chgData name="Jodionisio" userId="37c75020f601973c" providerId="LiveId" clId="{0027420B-5354-4AF1-8441-D882BD7F73F0}" dt="2022-03-29T19:09:50.428" v="1644" actId="122"/>
          <ac:graphicFrameMkLst>
            <pc:docMk/>
            <pc:sldMk cId="523760649" sldId="264"/>
            <ac:graphicFrameMk id="9" creationId="{A616C762-74E3-466E-BEED-A507726795B1}"/>
          </ac:graphicFrameMkLst>
        </pc:graphicFrameChg>
      </pc:sldChg>
      <pc:sldChg chg="delSp modSp add mod ord">
        <pc:chgData name="Jodionisio" userId="37c75020f601973c" providerId="LiveId" clId="{0027420B-5354-4AF1-8441-D882BD7F73F0}" dt="2022-03-30T21:52:07.721" v="1926"/>
        <pc:sldMkLst>
          <pc:docMk/>
          <pc:sldMk cId="345827618" sldId="265"/>
        </pc:sldMkLst>
        <pc:spChg chg="mod">
          <ac:chgData name="Jodionisio" userId="37c75020f601973c" providerId="LiveId" clId="{0027420B-5354-4AF1-8441-D882BD7F73F0}" dt="2022-03-29T19:10:54.867" v="1653" actId="20577"/>
          <ac:spMkLst>
            <pc:docMk/>
            <pc:sldMk cId="345827618" sldId="265"/>
            <ac:spMk id="2" creationId="{FBE625B9-89CF-45BC-81AB-FE628D88C91E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345827618" sldId="265"/>
            <ac:spMk id="3" creationId="{4D678D55-E512-4DA0-B2A5-8588D046A14B}"/>
          </ac:spMkLst>
        </pc:spChg>
        <pc:spChg chg="del mod">
          <ac:chgData name="Jodionisio" userId="37c75020f601973c" providerId="LiveId" clId="{0027420B-5354-4AF1-8441-D882BD7F73F0}" dt="2022-03-30T21:52:07.721" v="1926"/>
          <ac:spMkLst>
            <pc:docMk/>
            <pc:sldMk cId="345827618" sldId="265"/>
            <ac:spMk id="4" creationId="{95653B8D-D5F6-4595-8F75-4B2147B8336A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45827618" sldId="265"/>
            <ac:spMk id="5" creationId="{6E597110-189F-4FCD-8DB2-7B49D249C25A}"/>
          </ac:spMkLst>
        </pc:spChg>
        <pc:spChg chg="del mod">
          <ac:chgData name="Jodionisio" userId="37c75020f601973c" providerId="LiveId" clId="{0027420B-5354-4AF1-8441-D882BD7F73F0}" dt="2022-03-30T21:49:59.773" v="1903" actId="478"/>
          <ac:spMkLst>
            <pc:docMk/>
            <pc:sldMk cId="345827618" sldId="265"/>
            <ac:spMk id="6" creationId="{1B745162-81BB-4D8E-8A7E-B5CD93D9F17D}"/>
          </ac:spMkLst>
        </pc:spChg>
        <pc:picChg chg="mod">
          <ac:chgData name="Jodionisio" userId="37c75020f601973c" providerId="LiveId" clId="{0027420B-5354-4AF1-8441-D882BD7F73F0}" dt="2022-03-29T20:32:05.332" v="1659" actId="14100"/>
          <ac:picMkLst>
            <pc:docMk/>
            <pc:sldMk cId="345827618" sldId="265"/>
            <ac:picMk id="8" creationId="{0C492D13-387C-411F-9BD0-4617DEF475C0}"/>
          </ac:picMkLst>
        </pc:picChg>
      </pc:sldChg>
      <pc:sldChg chg="addSp delSp modSp add mod">
        <pc:chgData name="Jodionisio" userId="37c75020f601973c" providerId="LiveId" clId="{0027420B-5354-4AF1-8441-D882BD7F73F0}" dt="2022-03-30T21:52:07.721" v="1926"/>
        <pc:sldMkLst>
          <pc:docMk/>
          <pc:sldMk cId="1508665215" sldId="266"/>
        </pc:sldMkLst>
        <pc:spChg chg="mod">
          <ac:chgData name="Jodionisio" userId="37c75020f601973c" providerId="LiveId" clId="{0027420B-5354-4AF1-8441-D882BD7F73F0}" dt="2022-03-30T14:36:54.257" v="1676" actId="27636"/>
          <ac:spMkLst>
            <pc:docMk/>
            <pc:sldMk cId="1508665215" sldId="266"/>
            <ac:spMk id="2" creationId="{FBE625B9-89CF-45BC-81AB-FE628D88C91E}"/>
          </ac:spMkLst>
        </pc:spChg>
        <pc:spChg chg="add mod">
          <ac:chgData name="Jodionisio" userId="37c75020f601973c" providerId="LiveId" clId="{0027420B-5354-4AF1-8441-D882BD7F73F0}" dt="2022-03-30T14:44:35.181" v="1808" actId="6549"/>
          <ac:spMkLst>
            <pc:docMk/>
            <pc:sldMk cId="1508665215" sldId="266"/>
            <ac:spMk id="3" creationId="{4BF608DE-ABA2-4EC8-AB15-D00D81E0EC58}"/>
          </ac:spMkLst>
        </pc:spChg>
        <pc:spChg chg="add mod">
          <ac:chgData name="Jodionisio" userId="37c75020f601973c" providerId="LiveId" clId="{0027420B-5354-4AF1-8441-D882BD7F73F0}" dt="2022-03-30T14:42:20.075" v="1791" actId="255"/>
          <ac:spMkLst>
            <pc:docMk/>
            <pc:sldMk cId="1508665215" sldId="266"/>
            <ac:spMk id="4" creationId="{4434F54B-57C9-4B41-ACB4-6B5CC73FFB5F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1508665215" sldId="266"/>
            <ac:spMk id="5" creationId="{CC6F8622-A0D9-46F4-A59A-460B51339FD4}"/>
          </ac:spMkLst>
        </pc:spChg>
        <pc:spChg chg="del mod">
          <ac:chgData name="Jodionisio" userId="37c75020f601973c" providerId="LiveId" clId="{0027420B-5354-4AF1-8441-D882BD7F73F0}" dt="2022-03-30T21:50:06.251" v="1905" actId="478"/>
          <ac:spMkLst>
            <pc:docMk/>
            <pc:sldMk cId="1508665215" sldId="266"/>
            <ac:spMk id="6" creationId="{1B745162-81BB-4D8E-8A7E-B5CD93D9F17D}"/>
          </ac:spMkLst>
        </pc:spChg>
        <pc:spChg chg="mod">
          <ac:chgData name="Jodionisio" userId="37c75020f601973c" providerId="LiveId" clId="{0027420B-5354-4AF1-8441-D882BD7F73F0}" dt="2022-03-30T14:38:47.558" v="1751" actId="1076"/>
          <ac:spMkLst>
            <pc:docMk/>
            <pc:sldMk cId="1508665215" sldId="266"/>
            <ac:spMk id="7" creationId="{87473D99-D003-4C3D-A6F2-62B50C1EAAFF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1508665215" sldId="266"/>
            <ac:spMk id="9" creationId="{9D972550-E78F-42C5-AE6B-E88073F68BE9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1508665215" sldId="266"/>
            <ac:spMk id="10" creationId="{9111FCB8-308C-48AE-8C75-757AC37BC916}"/>
          </ac:spMkLst>
        </pc:spChg>
        <pc:picChg chg="mod">
          <ac:chgData name="Jodionisio" userId="37c75020f601973c" providerId="LiveId" clId="{0027420B-5354-4AF1-8441-D882BD7F73F0}" dt="2022-03-30T14:41:58.682" v="1789" actId="14826"/>
          <ac:picMkLst>
            <pc:docMk/>
            <pc:sldMk cId="1508665215" sldId="266"/>
            <ac:picMk id="8" creationId="{0C492D13-387C-411F-9BD0-4617DEF475C0}"/>
          </ac:picMkLst>
        </pc:picChg>
      </pc:sldChg>
      <pc:sldChg chg="delSp modSp add mod">
        <pc:chgData name="Jodionisio" userId="37c75020f601973c" providerId="LiveId" clId="{0027420B-5354-4AF1-8441-D882BD7F73F0}" dt="2022-03-30T21:52:07.721" v="1926"/>
        <pc:sldMkLst>
          <pc:docMk/>
          <pc:sldMk cId="230556048" sldId="267"/>
        </pc:sldMkLst>
        <pc:spChg chg="mod">
          <ac:chgData name="Jodionisio" userId="37c75020f601973c" providerId="LiveId" clId="{0027420B-5354-4AF1-8441-D882BD7F73F0}" dt="2022-03-30T14:45:25.424" v="1819" actId="27636"/>
          <ac:spMkLst>
            <pc:docMk/>
            <pc:sldMk cId="230556048" sldId="267"/>
            <ac:spMk id="2" creationId="{FBE625B9-89CF-45BC-81AB-FE628D88C91E}"/>
          </ac:spMkLst>
        </pc:spChg>
        <pc:spChg chg="mod">
          <ac:chgData name="Jodionisio" userId="37c75020f601973c" providerId="LiveId" clId="{0027420B-5354-4AF1-8441-D882BD7F73F0}" dt="2022-03-30T14:44:20.329" v="1804" actId="6549"/>
          <ac:spMkLst>
            <pc:docMk/>
            <pc:sldMk cId="230556048" sldId="267"/>
            <ac:spMk id="3" creationId="{4BF608DE-ABA2-4EC8-AB15-D00D81E0EC58}"/>
          </ac:spMkLst>
        </pc:spChg>
        <pc:spChg chg="mod">
          <ac:chgData name="Jodionisio" userId="37c75020f601973c" providerId="LiveId" clId="{0027420B-5354-4AF1-8441-D882BD7F73F0}" dt="2022-03-30T14:45:17.409" v="1815" actId="1076"/>
          <ac:spMkLst>
            <pc:docMk/>
            <pc:sldMk cId="230556048" sldId="267"/>
            <ac:spMk id="4" creationId="{4434F54B-57C9-4B41-ACB4-6B5CC73FFB5F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230556048" sldId="267"/>
            <ac:spMk id="5" creationId="{A1C3E7F3-D816-4C8D-9582-D4E502A275DF}"/>
          </ac:spMkLst>
        </pc:spChg>
        <pc:spChg chg="del mod">
          <ac:chgData name="Jodionisio" userId="37c75020f601973c" providerId="LiveId" clId="{0027420B-5354-4AF1-8441-D882BD7F73F0}" dt="2022-03-30T21:50:11.907" v="1907" actId="478"/>
          <ac:spMkLst>
            <pc:docMk/>
            <pc:sldMk cId="230556048" sldId="267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230556048" sldId="267"/>
            <ac:spMk id="9" creationId="{4331D18B-5273-42DD-A5AC-D7644DC83D5B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230556048" sldId="267"/>
            <ac:spMk id="10" creationId="{6F9D4640-8ADA-40F5-8EE2-F194284FF017}"/>
          </ac:spMkLst>
        </pc:spChg>
        <pc:picChg chg="mod">
          <ac:chgData name="Jodionisio" userId="37c75020f601973c" providerId="LiveId" clId="{0027420B-5354-4AF1-8441-D882BD7F73F0}" dt="2022-03-30T14:44:05.129" v="1800" actId="14100"/>
          <ac:picMkLst>
            <pc:docMk/>
            <pc:sldMk cId="230556048" sldId="267"/>
            <ac:picMk id="8" creationId="{0C492D13-387C-411F-9BD0-4617DEF475C0}"/>
          </ac:picMkLst>
        </pc:picChg>
      </pc:sldChg>
      <pc:sldChg chg="delSp modSp add mod">
        <pc:chgData name="Jodionisio" userId="37c75020f601973c" providerId="LiveId" clId="{0027420B-5354-4AF1-8441-D882BD7F73F0}" dt="2022-03-30T21:52:07.721" v="1926"/>
        <pc:sldMkLst>
          <pc:docMk/>
          <pc:sldMk cId="3764241287" sldId="268"/>
        </pc:sldMkLst>
        <pc:spChg chg="mod">
          <ac:chgData name="Jodionisio" userId="37c75020f601973c" providerId="LiveId" clId="{0027420B-5354-4AF1-8441-D882BD7F73F0}" dt="2022-03-30T14:45:49.183" v="1826" actId="27636"/>
          <ac:spMkLst>
            <pc:docMk/>
            <pc:sldMk cId="3764241287" sldId="268"/>
            <ac:spMk id="2" creationId="{FBE625B9-89CF-45BC-81AB-FE628D88C91E}"/>
          </ac:spMkLst>
        </pc:spChg>
        <pc:spChg chg="mod">
          <ac:chgData name="Jodionisio" userId="37c75020f601973c" providerId="LiveId" clId="{0027420B-5354-4AF1-8441-D882BD7F73F0}" dt="2022-03-30T14:47:03.536" v="1836" actId="1076"/>
          <ac:spMkLst>
            <pc:docMk/>
            <pc:sldMk cId="3764241287" sldId="268"/>
            <ac:spMk id="4" creationId="{4434F54B-57C9-4B41-ACB4-6B5CC73FFB5F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3764241287" sldId="268"/>
            <ac:spMk id="5" creationId="{1035DD48-9BBD-4CDE-880A-5C7A3B4E30AE}"/>
          </ac:spMkLst>
        </pc:spChg>
        <pc:spChg chg="del mod">
          <ac:chgData name="Jodionisio" userId="37c75020f601973c" providerId="LiveId" clId="{0027420B-5354-4AF1-8441-D882BD7F73F0}" dt="2022-03-30T21:50:17.337" v="1909" actId="478"/>
          <ac:spMkLst>
            <pc:docMk/>
            <pc:sldMk cId="3764241287" sldId="268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764241287" sldId="268"/>
            <ac:spMk id="9" creationId="{8B0B6F74-FDA7-4F23-BD64-1418FA8B752A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764241287" sldId="268"/>
            <ac:spMk id="10" creationId="{A999A333-2F41-4F1A-A54E-3C130EE5E99E}"/>
          </ac:spMkLst>
        </pc:spChg>
        <pc:picChg chg="mod">
          <ac:chgData name="Jodionisio" userId="37c75020f601973c" providerId="LiveId" clId="{0027420B-5354-4AF1-8441-D882BD7F73F0}" dt="2022-03-30T14:47:42.812" v="1837" actId="1076"/>
          <ac:picMkLst>
            <pc:docMk/>
            <pc:sldMk cId="3764241287" sldId="268"/>
            <ac:picMk id="8" creationId="{0C492D13-387C-411F-9BD0-4617DEF475C0}"/>
          </ac:picMkLst>
        </pc:picChg>
      </pc:sldChg>
      <pc:sldChg chg="delSp modSp add mod">
        <pc:chgData name="Jodionisio" userId="37c75020f601973c" providerId="LiveId" clId="{0027420B-5354-4AF1-8441-D882BD7F73F0}" dt="2022-03-30T21:52:07.721" v="1926"/>
        <pc:sldMkLst>
          <pc:docMk/>
          <pc:sldMk cId="3888042242" sldId="269"/>
        </pc:sldMkLst>
        <pc:spChg chg="mod">
          <ac:chgData name="Jodionisio" userId="37c75020f601973c" providerId="LiveId" clId="{0027420B-5354-4AF1-8441-D882BD7F73F0}" dt="2022-03-30T14:49:12.021" v="1854" actId="27636"/>
          <ac:spMkLst>
            <pc:docMk/>
            <pc:sldMk cId="3888042242" sldId="269"/>
            <ac:spMk id="2" creationId="{FBE625B9-89CF-45BC-81AB-FE628D88C91E}"/>
          </ac:spMkLst>
        </pc:spChg>
        <pc:spChg chg="mod">
          <ac:chgData name="Jodionisio" userId="37c75020f601973c" providerId="LiveId" clId="{0027420B-5354-4AF1-8441-D882BD7F73F0}" dt="2022-03-30T14:49:34.735" v="1856" actId="255"/>
          <ac:spMkLst>
            <pc:docMk/>
            <pc:sldMk cId="3888042242" sldId="269"/>
            <ac:spMk id="4" creationId="{4434F54B-57C9-4B41-ACB4-6B5CC73FFB5F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3888042242" sldId="269"/>
            <ac:spMk id="5" creationId="{BFE778C5-A641-436F-ACAB-966A9AEE3A8E}"/>
          </ac:spMkLst>
        </pc:spChg>
        <pc:spChg chg="del mod">
          <ac:chgData name="Jodionisio" userId="37c75020f601973c" providerId="LiveId" clId="{0027420B-5354-4AF1-8441-D882BD7F73F0}" dt="2022-03-30T21:50:24.903" v="1912" actId="478"/>
          <ac:spMkLst>
            <pc:docMk/>
            <pc:sldMk cId="3888042242" sldId="269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888042242" sldId="269"/>
            <ac:spMk id="9" creationId="{CA365A6A-73B4-4E6E-9231-3865F5A022B1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888042242" sldId="269"/>
            <ac:spMk id="10" creationId="{C6DADEE5-5A01-428C-BCBE-931F7CAC8F99}"/>
          </ac:spMkLst>
        </pc:spChg>
        <pc:picChg chg="mod">
          <ac:chgData name="Jodionisio" userId="37c75020f601973c" providerId="LiveId" clId="{0027420B-5354-4AF1-8441-D882BD7F73F0}" dt="2022-03-30T14:49:21.820" v="1855" actId="14826"/>
          <ac:picMkLst>
            <pc:docMk/>
            <pc:sldMk cId="3888042242" sldId="269"/>
            <ac:picMk id="8" creationId="{0C492D13-387C-411F-9BD0-4617DEF475C0}"/>
          </ac:picMkLst>
        </pc:picChg>
      </pc:sldChg>
      <pc:sldChg chg="addSp delSp modSp mod ord">
        <pc:chgData name="Jodionisio" userId="37c75020f601973c" providerId="LiveId" clId="{0027420B-5354-4AF1-8441-D882BD7F73F0}" dt="2022-03-30T21:52:07.721" v="1926"/>
        <pc:sldMkLst>
          <pc:docMk/>
          <pc:sldMk cId="3428649439" sldId="270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3428649439" sldId="270"/>
            <ac:spMk id="3" creationId="{FA692AA1-04D0-4F7B-BC00-EBB424961276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428649439" sldId="270"/>
            <ac:spMk id="5" creationId="{D29938F3-2D2B-4B2E-9D5E-BB3FDFDEC55E}"/>
          </ac:spMkLst>
        </pc:spChg>
        <pc:spChg chg="del mod">
          <ac:chgData name="Jodionisio" userId="37c75020f601973c" providerId="LiveId" clId="{0027420B-5354-4AF1-8441-D882BD7F73F0}" dt="2022-03-30T21:50:03.712" v="1904" actId="478"/>
          <ac:spMkLst>
            <pc:docMk/>
            <pc:sldMk cId="3428649439" sldId="270"/>
            <ac:spMk id="6" creationId="{1B745162-81BB-4D8E-8A7E-B5CD93D9F17D}"/>
          </ac:spMkLst>
        </pc:spChg>
        <pc:spChg chg="add mod">
          <ac:chgData name="Jodionisio" userId="37c75020f601973c" providerId="LiveId" clId="{0027420B-5354-4AF1-8441-D882BD7F73F0}" dt="2022-03-30T21:38:22.293" v="1859"/>
          <ac:spMkLst>
            <pc:docMk/>
            <pc:sldMk cId="3428649439" sldId="270"/>
            <ac:spMk id="8" creationId="{9E2CC170-FC63-4FC6-9D39-89A50D13C8BF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428649439" sldId="270"/>
            <ac:spMk id="9" creationId="{BE2498FE-E203-4EF2-A7AB-FE2063464125}"/>
          </ac:spMkLst>
        </pc:spChg>
      </pc:sldChg>
      <pc:sldChg chg="addSp delSp modSp mod ord">
        <pc:chgData name="Jodionisio" userId="37c75020f601973c" providerId="LiveId" clId="{0027420B-5354-4AF1-8441-D882BD7F73F0}" dt="2022-03-30T21:52:07.721" v="1926"/>
        <pc:sldMkLst>
          <pc:docMk/>
          <pc:sldMk cId="958738253" sldId="271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958738253" sldId="271"/>
            <ac:spMk id="3" creationId="{667E43CD-3B1E-4C7C-9506-659B7DC3F957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958738253" sldId="271"/>
            <ac:spMk id="5" creationId="{0E5EA34E-9270-4786-A9B2-9BDCD806A3F2}"/>
          </ac:spMkLst>
        </pc:spChg>
        <pc:spChg chg="del mod">
          <ac:chgData name="Jodionisio" userId="37c75020f601973c" providerId="LiveId" clId="{0027420B-5354-4AF1-8441-D882BD7F73F0}" dt="2022-03-30T21:50:09.508" v="1906" actId="478"/>
          <ac:spMkLst>
            <pc:docMk/>
            <pc:sldMk cId="958738253" sldId="271"/>
            <ac:spMk id="6" creationId="{1B745162-81BB-4D8E-8A7E-B5CD93D9F17D}"/>
          </ac:spMkLst>
        </pc:spChg>
        <pc:spChg chg="add mod">
          <ac:chgData name="Jodionisio" userId="37c75020f601973c" providerId="LiveId" clId="{0027420B-5354-4AF1-8441-D882BD7F73F0}" dt="2022-03-30T21:43:53.033" v="1875"/>
          <ac:spMkLst>
            <pc:docMk/>
            <pc:sldMk cId="958738253" sldId="271"/>
            <ac:spMk id="8" creationId="{CDEA6E71-15A9-4400-8E71-357858C05428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958738253" sldId="271"/>
            <ac:spMk id="9" creationId="{76747F0E-E0E8-4CCF-B41B-00E929D246E7}"/>
          </ac:spMkLst>
        </pc:spChg>
      </pc:sldChg>
      <pc:sldChg chg="addSp delSp modSp mod ord">
        <pc:chgData name="Jodionisio" userId="37c75020f601973c" providerId="LiveId" clId="{0027420B-5354-4AF1-8441-D882BD7F73F0}" dt="2022-03-30T21:52:07.721" v="1926"/>
        <pc:sldMkLst>
          <pc:docMk/>
          <pc:sldMk cId="2160286232" sldId="272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2160286232" sldId="272"/>
            <ac:spMk id="3" creationId="{DEA7A75E-A8A1-4B49-BBDA-ED432494EB18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2160286232" sldId="272"/>
            <ac:spMk id="5" creationId="{95BBA0C6-9091-423B-A115-58A0EC361FDC}"/>
          </ac:spMkLst>
        </pc:spChg>
        <pc:spChg chg="del mod">
          <ac:chgData name="Jodionisio" userId="37c75020f601973c" providerId="LiveId" clId="{0027420B-5354-4AF1-8441-D882BD7F73F0}" dt="2022-03-30T21:50:14.369" v="1908" actId="478"/>
          <ac:spMkLst>
            <pc:docMk/>
            <pc:sldMk cId="2160286232" sldId="272"/>
            <ac:spMk id="6" creationId="{1B745162-81BB-4D8E-8A7E-B5CD93D9F17D}"/>
          </ac:spMkLst>
        </pc:spChg>
        <pc:spChg chg="add mod">
          <ac:chgData name="Jodionisio" userId="37c75020f601973c" providerId="LiveId" clId="{0027420B-5354-4AF1-8441-D882BD7F73F0}" dt="2022-03-30T21:44:18.048" v="1878"/>
          <ac:spMkLst>
            <pc:docMk/>
            <pc:sldMk cId="2160286232" sldId="272"/>
            <ac:spMk id="8" creationId="{8E3B56B1-C30E-478A-9FA5-9E49DAB4CBC4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2160286232" sldId="272"/>
            <ac:spMk id="9" creationId="{EBC92029-D81C-4879-9257-CDC5DB433676}"/>
          </ac:spMkLst>
        </pc:spChg>
      </pc:sldChg>
      <pc:sldChg chg="addSp delSp modSp mod ord">
        <pc:chgData name="Jodionisio" userId="37c75020f601973c" providerId="LiveId" clId="{0027420B-5354-4AF1-8441-D882BD7F73F0}" dt="2022-03-30T21:52:07.721" v="1926"/>
        <pc:sldMkLst>
          <pc:docMk/>
          <pc:sldMk cId="3459091370" sldId="273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3459091370" sldId="273"/>
            <ac:spMk id="3" creationId="{2E94ACF3-3751-46C6-B573-672AEA4F9347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459091370" sldId="273"/>
            <ac:spMk id="5" creationId="{CFD5333B-3274-45C4-98D3-00A45760FEA0}"/>
          </ac:spMkLst>
        </pc:spChg>
        <pc:spChg chg="del mod">
          <ac:chgData name="Jodionisio" userId="37c75020f601973c" providerId="LiveId" clId="{0027420B-5354-4AF1-8441-D882BD7F73F0}" dt="2022-03-30T21:50:22.205" v="1911" actId="478"/>
          <ac:spMkLst>
            <pc:docMk/>
            <pc:sldMk cId="3459091370" sldId="273"/>
            <ac:spMk id="6" creationId="{1B745162-81BB-4D8E-8A7E-B5CD93D9F17D}"/>
          </ac:spMkLst>
        </pc:spChg>
        <pc:spChg chg="add mod">
          <ac:chgData name="Jodionisio" userId="37c75020f601973c" providerId="LiveId" clId="{0027420B-5354-4AF1-8441-D882BD7F73F0}" dt="2022-03-30T21:45:16.767" v="1889"/>
          <ac:spMkLst>
            <pc:docMk/>
            <pc:sldMk cId="3459091370" sldId="273"/>
            <ac:spMk id="8" creationId="{8F219C77-6D34-4969-B7A2-8769A12DCECC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459091370" sldId="273"/>
            <ac:spMk id="9" creationId="{66896733-8897-4BEE-B2FB-1BEED0C4C33F}"/>
          </ac:spMkLst>
        </pc:spChg>
      </pc:sldChg>
    </pc:docChg>
  </pc:docChgLst>
  <pc:docChgLst>
    <pc:chgData name="Jodionisio" userId="37c75020f601973c" providerId="LiveId" clId="{7AE32D91-B127-4E61-8E8C-D8281AED76B0}"/>
    <pc:docChg chg="custSel delSld modSld">
      <pc:chgData name="Jodionisio" userId="37c75020f601973c" providerId="LiveId" clId="{7AE32D91-B127-4E61-8E8C-D8281AED76B0}" dt="2022-04-04T18:55:59.402" v="53" actId="14100"/>
      <pc:docMkLst>
        <pc:docMk/>
      </pc:docMkLst>
      <pc:sldChg chg="modSp mod">
        <pc:chgData name="Jodionisio" userId="37c75020f601973c" providerId="LiveId" clId="{7AE32D91-B127-4E61-8E8C-D8281AED76B0}" dt="2022-04-04T16:28:46.254" v="1" actId="20577"/>
        <pc:sldMkLst>
          <pc:docMk/>
          <pc:sldMk cId="3420747886" sldId="256"/>
        </pc:sldMkLst>
        <pc:spChg chg="mod">
          <ac:chgData name="Jodionisio" userId="37c75020f601973c" providerId="LiveId" clId="{7AE32D91-B127-4E61-8E8C-D8281AED76B0}" dt="2022-04-04T16:28:46.254" v="1" actId="20577"/>
          <ac:spMkLst>
            <pc:docMk/>
            <pc:sldMk cId="3420747886" sldId="256"/>
            <ac:spMk id="2" creationId="{D763269E-18ED-430D-9860-45C553D318D1}"/>
          </ac:spMkLst>
        </pc:spChg>
      </pc:sldChg>
      <pc:sldChg chg="del">
        <pc:chgData name="Jodionisio" userId="37c75020f601973c" providerId="LiveId" clId="{7AE32D91-B127-4E61-8E8C-D8281AED76B0}" dt="2022-04-04T16:29:10.427" v="2" actId="47"/>
        <pc:sldMkLst>
          <pc:docMk/>
          <pc:sldMk cId="3290979840" sldId="257"/>
        </pc:sldMkLst>
      </pc:sldChg>
      <pc:sldChg chg="addSp delSp modSp mod">
        <pc:chgData name="Jodionisio" userId="37c75020f601973c" providerId="LiveId" clId="{7AE32D91-B127-4E61-8E8C-D8281AED76B0}" dt="2022-04-04T18:55:59.402" v="53" actId="14100"/>
        <pc:sldMkLst>
          <pc:docMk/>
          <pc:sldMk cId="123910238" sldId="261"/>
        </pc:sldMkLst>
        <pc:spChg chg="del mod">
          <ac:chgData name="Jodionisio" userId="37c75020f601973c" providerId="LiveId" clId="{7AE32D91-B127-4E61-8E8C-D8281AED76B0}" dt="2022-04-04T18:54:56.223" v="42" actId="478"/>
          <ac:spMkLst>
            <pc:docMk/>
            <pc:sldMk cId="123910238" sldId="261"/>
            <ac:spMk id="2" creationId="{FBE625B9-89CF-45BC-81AB-FE628D88C91E}"/>
          </ac:spMkLst>
        </pc:spChg>
        <pc:spChg chg="add mod">
          <ac:chgData name="Jodionisio" userId="37c75020f601973c" providerId="LiveId" clId="{7AE32D91-B127-4E61-8E8C-D8281AED76B0}" dt="2022-04-04T16:29:24.563" v="5" actId="478"/>
          <ac:spMkLst>
            <pc:docMk/>
            <pc:sldMk cId="123910238" sldId="261"/>
            <ac:spMk id="4" creationId="{A3FF8E60-1A3D-4ED8-B8E3-9EB37CC2606C}"/>
          </ac:spMkLst>
        </pc:spChg>
        <pc:spChg chg="add mod">
          <ac:chgData name="Jodionisio" userId="37c75020f601973c" providerId="LiveId" clId="{7AE32D91-B127-4E61-8E8C-D8281AED76B0}" dt="2022-04-04T18:55:03.160" v="47"/>
          <ac:spMkLst>
            <pc:docMk/>
            <pc:sldMk cId="123910238" sldId="261"/>
            <ac:spMk id="5" creationId="{B8EFE37B-737C-43D4-B840-A4748E9D77D1}"/>
          </ac:spMkLst>
        </pc:spChg>
        <pc:spChg chg="add mod">
          <ac:chgData name="Jodionisio" userId="37c75020f601973c" providerId="LiveId" clId="{7AE32D91-B127-4E61-8E8C-D8281AED76B0}" dt="2022-04-04T18:55:59.402" v="53" actId="14100"/>
          <ac:spMkLst>
            <pc:docMk/>
            <pc:sldMk cId="123910238" sldId="261"/>
            <ac:spMk id="6" creationId="{6B271F0A-6E63-469C-8412-7951767A98C8}"/>
          </ac:spMkLst>
        </pc:spChg>
        <pc:spChg chg="del">
          <ac:chgData name="Jodionisio" userId="37c75020f601973c" providerId="LiveId" clId="{7AE32D91-B127-4E61-8E8C-D8281AED76B0}" dt="2022-04-04T16:29:28.160" v="6" actId="478"/>
          <ac:spMkLst>
            <pc:docMk/>
            <pc:sldMk cId="123910238" sldId="261"/>
            <ac:spMk id="7" creationId="{87473D99-D003-4C3D-A6F2-62B50C1EAAFF}"/>
          </ac:spMkLst>
        </pc:spChg>
        <pc:graphicFrameChg chg="del">
          <ac:chgData name="Jodionisio" userId="37c75020f601973c" providerId="LiveId" clId="{7AE32D91-B127-4E61-8E8C-D8281AED76B0}" dt="2022-04-04T16:29:24.563" v="5" actId="478"/>
          <ac:graphicFrameMkLst>
            <pc:docMk/>
            <pc:sldMk cId="123910238" sldId="261"/>
            <ac:graphicFrameMk id="9" creationId="{A616C762-74E3-466E-BEED-A507726795B1}"/>
          </ac:graphicFrameMkLst>
        </pc:graphicFrameChg>
      </pc:sldChg>
      <pc:sldChg chg="del">
        <pc:chgData name="Jodionisio" userId="37c75020f601973c" providerId="LiveId" clId="{7AE32D91-B127-4E61-8E8C-D8281AED76B0}" dt="2022-04-04T16:29:18.945" v="4" actId="47"/>
        <pc:sldMkLst>
          <pc:docMk/>
          <pc:sldMk cId="2055784211" sldId="262"/>
        </pc:sldMkLst>
      </pc:sldChg>
      <pc:sldChg chg="del">
        <pc:chgData name="Jodionisio" userId="37c75020f601973c" providerId="LiveId" clId="{7AE32D91-B127-4E61-8E8C-D8281AED76B0}" dt="2022-04-04T16:29:18.945" v="4" actId="47"/>
        <pc:sldMkLst>
          <pc:docMk/>
          <pc:sldMk cId="1903251806" sldId="263"/>
        </pc:sldMkLst>
      </pc:sldChg>
      <pc:sldChg chg="del">
        <pc:chgData name="Jodionisio" userId="37c75020f601973c" providerId="LiveId" clId="{7AE32D91-B127-4E61-8E8C-D8281AED76B0}" dt="2022-04-04T16:29:18.945" v="4" actId="47"/>
        <pc:sldMkLst>
          <pc:docMk/>
          <pc:sldMk cId="523760649" sldId="264"/>
        </pc:sldMkLst>
      </pc:sldChg>
      <pc:sldChg chg="del">
        <pc:chgData name="Jodionisio" userId="37c75020f601973c" providerId="LiveId" clId="{7AE32D91-B127-4E61-8E8C-D8281AED76B0}" dt="2022-04-04T16:29:18.945" v="4" actId="47"/>
        <pc:sldMkLst>
          <pc:docMk/>
          <pc:sldMk cId="345827618" sldId="265"/>
        </pc:sldMkLst>
      </pc:sldChg>
      <pc:sldChg chg="del">
        <pc:chgData name="Jodionisio" userId="37c75020f601973c" providerId="LiveId" clId="{7AE32D91-B127-4E61-8E8C-D8281AED76B0}" dt="2022-04-04T16:29:14.695" v="3" actId="47"/>
        <pc:sldMkLst>
          <pc:docMk/>
          <pc:sldMk cId="1508665215" sldId="266"/>
        </pc:sldMkLst>
      </pc:sldChg>
      <pc:sldChg chg="del">
        <pc:chgData name="Jodionisio" userId="37c75020f601973c" providerId="LiveId" clId="{7AE32D91-B127-4E61-8E8C-D8281AED76B0}" dt="2022-04-04T16:29:14.695" v="3" actId="47"/>
        <pc:sldMkLst>
          <pc:docMk/>
          <pc:sldMk cId="230556048" sldId="267"/>
        </pc:sldMkLst>
      </pc:sldChg>
      <pc:sldChg chg="del">
        <pc:chgData name="Jodionisio" userId="37c75020f601973c" providerId="LiveId" clId="{7AE32D91-B127-4E61-8E8C-D8281AED76B0}" dt="2022-04-04T16:29:10.427" v="2" actId="47"/>
        <pc:sldMkLst>
          <pc:docMk/>
          <pc:sldMk cId="3764241287" sldId="268"/>
        </pc:sldMkLst>
      </pc:sldChg>
      <pc:sldChg chg="del">
        <pc:chgData name="Jodionisio" userId="37c75020f601973c" providerId="LiveId" clId="{7AE32D91-B127-4E61-8E8C-D8281AED76B0}" dt="2022-04-04T16:29:10.427" v="2" actId="47"/>
        <pc:sldMkLst>
          <pc:docMk/>
          <pc:sldMk cId="3888042242" sldId="269"/>
        </pc:sldMkLst>
      </pc:sldChg>
      <pc:sldChg chg="del">
        <pc:chgData name="Jodionisio" userId="37c75020f601973c" providerId="LiveId" clId="{7AE32D91-B127-4E61-8E8C-D8281AED76B0}" dt="2022-04-04T16:29:14.695" v="3" actId="47"/>
        <pc:sldMkLst>
          <pc:docMk/>
          <pc:sldMk cId="3428649439" sldId="270"/>
        </pc:sldMkLst>
      </pc:sldChg>
      <pc:sldChg chg="del">
        <pc:chgData name="Jodionisio" userId="37c75020f601973c" providerId="LiveId" clId="{7AE32D91-B127-4E61-8E8C-D8281AED76B0}" dt="2022-04-04T16:29:14.695" v="3" actId="47"/>
        <pc:sldMkLst>
          <pc:docMk/>
          <pc:sldMk cId="958738253" sldId="271"/>
        </pc:sldMkLst>
      </pc:sldChg>
      <pc:sldChg chg="del">
        <pc:chgData name="Jodionisio" userId="37c75020f601973c" providerId="LiveId" clId="{7AE32D91-B127-4E61-8E8C-D8281AED76B0}" dt="2022-04-04T16:29:10.427" v="2" actId="47"/>
        <pc:sldMkLst>
          <pc:docMk/>
          <pc:sldMk cId="2160286232" sldId="272"/>
        </pc:sldMkLst>
      </pc:sldChg>
      <pc:sldChg chg="del">
        <pc:chgData name="Jodionisio" userId="37c75020f601973c" providerId="LiveId" clId="{7AE32D91-B127-4E61-8E8C-D8281AED76B0}" dt="2022-04-04T16:29:10.427" v="2" actId="47"/>
        <pc:sldMkLst>
          <pc:docMk/>
          <pc:sldMk cId="3459091370" sldId="273"/>
        </pc:sldMkLst>
      </pc:sldChg>
    </pc:docChg>
  </pc:docChgLst>
  <pc:docChgLst>
    <pc:chgData name="Jodionisio" userId="37c75020f601973c" providerId="LiveId" clId="{A3AC54A6-B47D-4530-AEF5-FC0E5D629EE8}"/>
    <pc:docChg chg="undo custSel addSld delSld modSld">
      <pc:chgData name="Jodionisio" userId="37c75020f601973c" providerId="LiveId" clId="{A3AC54A6-B47D-4530-AEF5-FC0E5D629EE8}" dt="2022-03-28T19:36:41.937" v="1205" actId="1076"/>
      <pc:docMkLst>
        <pc:docMk/>
      </pc:docMkLst>
      <pc:sldChg chg="modSp mod">
        <pc:chgData name="Jodionisio" userId="37c75020f601973c" providerId="LiveId" clId="{A3AC54A6-B47D-4530-AEF5-FC0E5D629EE8}" dt="2022-03-28T16:36:38.149" v="1" actId="20577"/>
        <pc:sldMkLst>
          <pc:docMk/>
          <pc:sldMk cId="3420747886" sldId="256"/>
        </pc:sldMkLst>
        <pc:spChg chg="mod">
          <ac:chgData name="Jodionisio" userId="37c75020f601973c" providerId="LiveId" clId="{A3AC54A6-B47D-4530-AEF5-FC0E5D629EE8}" dt="2022-03-28T16:36:38.149" v="1" actId="20577"/>
          <ac:spMkLst>
            <pc:docMk/>
            <pc:sldMk cId="3420747886" sldId="256"/>
            <ac:spMk id="2" creationId="{D763269E-18ED-430D-9860-45C553D318D1}"/>
          </ac:spMkLst>
        </pc:spChg>
      </pc:sldChg>
      <pc:sldChg chg="addSp delSp modSp mod">
        <pc:chgData name="Jodionisio" userId="37c75020f601973c" providerId="LiveId" clId="{A3AC54A6-B47D-4530-AEF5-FC0E5D629EE8}" dt="2022-03-28T17:08:09.885" v="950" actId="20577"/>
        <pc:sldMkLst>
          <pc:docMk/>
          <pc:sldMk cId="3290979840" sldId="257"/>
        </pc:sldMkLst>
        <pc:spChg chg="mod">
          <ac:chgData name="Jodionisio" userId="37c75020f601973c" providerId="LiveId" clId="{A3AC54A6-B47D-4530-AEF5-FC0E5D629EE8}" dt="2022-03-28T16:36:56.282" v="13" actId="27636"/>
          <ac:spMkLst>
            <pc:docMk/>
            <pc:sldMk cId="3290979840" sldId="257"/>
            <ac:spMk id="2" creationId="{FBE625B9-89CF-45BC-81AB-FE628D88C91E}"/>
          </ac:spMkLst>
        </pc:spChg>
        <pc:spChg chg="add mod">
          <ac:chgData name="Jodionisio" userId="37c75020f601973c" providerId="LiveId" clId="{A3AC54A6-B47D-4530-AEF5-FC0E5D629EE8}" dt="2022-03-28T17:08:09.885" v="950" actId="20577"/>
          <ac:spMkLst>
            <pc:docMk/>
            <pc:sldMk cId="3290979840" sldId="257"/>
            <ac:spMk id="4" creationId="{CCE54211-CD1D-41E6-A311-E3008741085E}"/>
          </ac:spMkLst>
        </pc:spChg>
        <pc:spChg chg="add mod">
          <ac:chgData name="Jodionisio" userId="37c75020f601973c" providerId="LiveId" clId="{A3AC54A6-B47D-4530-AEF5-FC0E5D629EE8}" dt="2022-03-28T16:38:02.718" v="47" actId="14100"/>
          <ac:spMkLst>
            <pc:docMk/>
            <pc:sldMk cId="3290979840" sldId="257"/>
            <ac:spMk id="7" creationId="{87473D99-D003-4C3D-A6F2-62B50C1EAAFF}"/>
          </ac:spMkLst>
        </pc:spChg>
        <pc:picChg chg="del">
          <ac:chgData name="Jodionisio" userId="37c75020f601973c" providerId="LiveId" clId="{A3AC54A6-B47D-4530-AEF5-FC0E5D629EE8}" dt="2022-03-28T16:36:42.804" v="2" actId="478"/>
          <ac:picMkLst>
            <pc:docMk/>
            <pc:sldMk cId="3290979840" sldId="257"/>
            <ac:picMk id="5" creationId="{53591EB5-C0A2-402E-80C9-440D0CF29D02}"/>
          </ac:picMkLst>
        </pc:picChg>
      </pc:sldChg>
      <pc:sldChg chg="del">
        <pc:chgData name="Jodionisio" userId="37c75020f601973c" providerId="LiveId" clId="{A3AC54A6-B47D-4530-AEF5-FC0E5D629EE8}" dt="2022-03-28T17:16:32.158" v="1166" actId="2696"/>
        <pc:sldMkLst>
          <pc:docMk/>
          <pc:sldMk cId="3221397854" sldId="258"/>
        </pc:sldMkLst>
      </pc:sldChg>
      <pc:sldChg chg="del">
        <pc:chgData name="Jodionisio" userId="37c75020f601973c" providerId="LiveId" clId="{A3AC54A6-B47D-4530-AEF5-FC0E5D629EE8}" dt="2022-03-28T17:16:35.145" v="1167" actId="2696"/>
        <pc:sldMkLst>
          <pc:docMk/>
          <pc:sldMk cId="3744135005" sldId="259"/>
        </pc:sldMkLst>
      </pc:sldChg>
      <pc:sldChg chg="del">
        <pc:chgData name="Jodionisio" userId="37c75020f601973c" providerId="LiveId" clId="{A3AC54A6-B47D-4530-AEF5-FC0E5D629EE8}" dt="2022-03-28T17:16:38.302" v="1168" actId="2696"/>
        <pc:sldMkLst>
          <pc:docMk/>
          <pc:sldMk cId="219610306" sldId="260"/>
        </pc:sldMkLst>
      </pc:sldChg>
      <pc:sldChg chg="addSp delSp modSp add mod">
        <pc:chgData name="Jodionisio" userId="37c75020f601973c" providerId="LiveId" clId="{A3AC54A6-B47D-4530-AEF5-FC0E5D629EE8}" dt="2022-03-28T17:16:44.687" v="1170" actId="20577"/>
        <pc:sldMkLst>
          <pc:docMk/>
          <pc:sldMk cId="123910238" sldId="261"/>
        </pc:sldMkLst>
        <pc:spChg chg="mod">
          <ac:chgData name="Jodionisio" userId="37c75020f601973c" providerId="LiveId" clId="{A3AC54A6-B47D-4530-AEF5-FC0E5D629EE8}" dt="2022-03-28T16:58:53.710" v="650" actId="20577"/>
          <ac:spMkLst>
            <pc:docMk/>
            <pc:sldMk cId="123910238" sldId="261"/>
            <ac:spMk id="2" creationId="{FBE625B9-89CF-45BC-81AB-FE628D88C91E}"/>
          </ac:spMkLst>
        </pc:spChg>
        <pc:spChg chg="del">
          <ac:chgData name="Jodionisio" userId="37c75020f601973c" providerId="LiveId" clId="{A3AC54A6-B47D-4530-AEF5-FC0E5D629EE8}" dt="2022-03-28T16:59:39.179" v="711" actId="478"/>
          <ac:spMkLst>
            <pc:docMk/>
            <pc:sldMk cId="123910238" sldId="261"/>
            <ac:spMk id="4" creationId="{CCE54211-CD1D-41E6-A311-E3008741085E}"/>
          </ac:spMkLst>
        </pc:spChg>
        <pc:spChg chg="add del mod">
          <ac:chgData name="Jodionisio" userId="37c75020f601973c" providerId="LiveId" clId="{A3AC54A6-B47D-4530-AEF5-FC0E5D629EE8}" dt="2022-03-28T17:00:24.387" v="714" actId="3680"/>
          <ac:spMkLst>
            <pc:docMk/>
            <pc:sldMk cId="123910238" sldId="261"/>
            <ac:spMk id="5" creationId="{A3A1970D-1F1E-4CFC-BA53-88DE685309CF}"/>
          </ac:spMkLst>
        </pc:spChg>
        <pc:spChg chg="mod">
          <ac:chgData name="Jodionisio" userId="37c75020f601973c" providerId="LiveId" clId="{A3AC54A6-B47D-4530-AEF5-FC0E5D629EE8}" dt="2022-03-28T17:16:44.687" v="1170" actId="20577"/>
          <ac:spMkLst>
            <pc:docMk/>
            <pc:sldMk cId="123910238" sldId="261"/>
            <ac:spMk id="6" creationId="{1B745162-81BB-4D8E-8A7E-B5CD93D9F17D}"/>
          </ac:spMkLst>
        </pc:spChg>
        <pc:spChg chg="mod">
          <ac:chgData name="Jodionisio" userId="37c75020f601973c" providerId="LiveId" clId="{A3AC54A6-B47D-4530-AEF5-FC0E5D629EE8}" dt="2022-03-28T17:14:53.780" v="1143" actId="1076"/>
          <ac:spMkLst>
            <pc:docMk/>
            <pc:sldMk cId="123910238" sldId="261"/>
            <ac:spMk id="7" creationId="{87473D99-D003-4C3D-A6F2-62B50C1EAAFF}"/>
          </ac:spMkLst>
        </pc:spChg>
        <pc:graphicFrameChg chg="add del mod ord modGraphic">
          <ac:chgData name="Jodionisio" userId="37c75020f601973c" providerId="LiveId" clId="{A3AC54A6-B47D-4530-AEF5-FC0E5D629EE8}" dt="2022-03-28T17:00:16.728" v="713" actId="3680"/>
          <ac:graphicFrameMkLst>
            <pc:docMk/>
            <pc:sldMk cId="123910238" sldId="261"/>
            <ac:graphicFrameMk id="8" creationId="{B2209D53-E5F9-4724-AE19-ED47ADDA2935}"/>
          </ac:graphicFrameMkLst>
        </pc:graphicFrameChg>
        <pc:graphicFrameChg chg="add mod ord modGraphic">
          <ac:chgData name="Jodionisio" userId="37c75020f601973c" providerId="LiveId" clId="{A3AC54A6-B47D-4530-AEF5-FC0E5D629EE8}" dt="2022-03-28T17:15:57.891" v="1165" actId="1076"/>
          <ac:graphicFrameMkLst>
            <pc:docMk/>
            <pc:sldMk cId="123910238" sldId="261"/>
            <ac:graphicFrameMk id="9" creationId="{A616C762-74E3-466E-BEED-A507726795B1}"/>
          </ac:graphicFrameMkLst>
        </pc:graphicFrameChg>
      </pc:sldChg>
      <pc:sldChg chg="addSp delSp modSp add mod">
        <pc:chgData name="Jodionisio" userId="37c75020f601973c" providerId="LiveId" clId="{A3AC54A6-B47D-4530-AEF5-FC0E5D629EE8}" dt="2022-03-28T19:36:41.937" v="1205" actId="1076"/>
        <pc:sldMkLst>
          <pc:docMk/>
          <pc:sldMk cId="2055784211" sldId="262"/>
        </pc:sldMkLst>
        <pc:spChg chg="mod">
          <ac:chgData name="Jodionisio" userId="37c75020f601973c" providerId="LiveId" clId="{A3AC54A6-B47D-4530-AEF5-FC0E5D629EE8}" dt="2022-03-28T17:17:09.433" v="1194" actId="20577"/>
          <ac:spMkLst>
            <pc:docMk/>
            <pc:sldMk cId="2055784211" sldId="262"/>
            <ac:spMk id="2" creationId="{FBE625B9-89CF-45BC-81AB-FE628D88C91E}"/>
          </ac:spMkLst>
        </pc:spChg>
        <pc:spChg chg="add del mod">
          <ac:chgData name="Jodionisio" userId="37c75020f601973c" providerId="LiveId" clId="{A3AC54A6-B47D-4530-AEF5-FC0E5D629EE8}" dt="2022-03-28T19:36:10.902" v="1197" actId="931"/>
          <ac:spMkLst>
            <pc:docMk/>
            <pc:sldMk cId="2055784211" sldId="262"/>
            <ac:spMk id="4" creationId="{91E7BEA8-1E5A-4090-920D-41CAEC7D09C8}"/>
          </ac:spMkLst>
        </pc:spChg>
        <pc:spChg chg="mod">
          <ac:chgData name="Jodionisio" userId="37c75020f601973c" providerId="LiveId" clId="{A3AC54A6-B47D-4530-AEF5-FC0E5D629EE8}" dt="2022-03-28T17:16:51.229" v="1173" actId="20577"/>
          <ac:spMkLst>
            <pc:docMk/>
            <pc:sldMk cId="2055784211" sldId="262"/>
            <ac:spMk id="6" creationId="{1B745162-81BB-4D8E-8A7E-B5CD93D9F17D}"/>
          </ac:spMkLst>
        </pc:spChg>
        <pc:spChg chg="mod">
          <ac:chgData name="Jodionisio" userId="37c75020f601973c" providerId="LiveId" clId="{A3AC54A6-B47D-4530-AEF5-FC0E5D629EE8}" dt="2022-03-28T19:36:41.937" v="1205" actId="1076"/>
          <ac:spMkLst>
            <pc:docMk/>
            <pc:sldMk cId="2055784211" sldId="262"/>
            <ac:spMk id="7" creationId="{87473D99-D003-4C3D-A6F2-62B50C1EAAFF}"/>
          </ac:spMkLst>
        </pc:spChg>
        <pc:graphicFrameChg chg="del modGraphic">
          <ac:chgData name="Jodionisio" userId="37c75020f601973c" providerId="LiveId" clId="{A3AC54A6-B47D-4530-AEF5-FC0E5D629EE8}" dt="2022-03-28T19:35:58.650" v="1196" actId="478"/>
          <ac:graphicFrameMkLst>
            <pc:docMk/>
            <pc:sldMk cId="2055784211" sldId="262"/>
            <ac:graphicFrameMk id="9" creationId="{A616C762-74E3-466E-BEED-A507726795B1}"/>
          </ac:graphicFrameMkLst>
        </pc:graphicFrameChg>
        <pc:picChg chg="add mod">
          <ac:chgData name="Jodionisio" userId="37c75020f601973c" providerId="LiveId" clId="{A3AC54A6-B47D-4530-AEF5-FC0E5D629EE8}" dt="2022-03-28T19:36:33.755" v="1203" actId="14100"/>
          <ac:picMkLst>
            <pc:docMk/>
            <pc:sldMk cId="2055784211" sldId="262"/>
            <ac:picMk id="8" creationId="{0C492D13-387C-411F-9BD0-4617DEF475C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3FECEE9C-793A-4959-9FAE-FE7F69872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3A44CFA-BE51-4DAA-8C3B-AF85128933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BF4E7-6DC0-4EC8-931E-F8762E749190}" type="datetimeFigureOut">
              <a:rPr lang="pt-PT" smtClean="0"/>
              <a:t>07/04/2022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C60E2B2-6DFE-405D-9811-AF3119C83F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87F478A-EF42-47E5-8ED7-CD579EF8C6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86C89-A9F2-4DE4-A2F4-2B4523CAE56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1520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B54D7-10C9-45B1-9B0E-550295404222}" type="datetimeFigureOut">
              <a:rPr lang="pt-PT" smtClean="0"/>
              <a:t>07/04/2022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C44B0-CD17-4F09-A174-26D626D7F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900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164D1-30F4-4002-A95A-4EC67A548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0BC22A-540E-407A-A263-7CC3E0DB4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529D12-B15F-47C7-91D8-D1DB23DC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07/04/2022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3185FDA-C557-4386-AB27-D32FCFCF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360FF9-4853-42E4-A47C-7403DC2E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742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3D701-2955-4EFA-9696-5137429F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38A35A4-EAE7-4CE7-97AF-5B4650B87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5BDB9F-6AA7-4775-A517-5C02FCE3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07/04/2022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68CAE91-63D0-4361-A1D0-B8B21E89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CBAA02-AE9A-43C8-A83E-C57F9D31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54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6D4B4F-B4E9-4D8A-99CB-94736253C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1520038-7D4C-4F61-8E5E-B95C4BB23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DD9E822-6165-4CA1-99A4-F0DA4F47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07/04/2022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BD32C6-7345-412A-A6A3-0EE18FE9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CBFAEB7-CFA3-4644-AD48-34BF0C4F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324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71AC4-32A2-48A0-811E-C67ED20C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C5341B-3386-4D55-BC7C-F7977A9E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418F8B-9368-4CBD-92A8-A2E394D7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07/04/2022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1F3259-4798-4F08-9FE4-15DFD68B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612277B-A917-4E12-8D11-E8F5AE33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159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B1F4E-3F8A-4EAE-A3D0-3F0A13D9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995F51F-C8E5-4BAD-8E3E-208DC77CC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CCCABB7-9481-470C-A87B-9A9B2E68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07/04/2022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EDD14D7-5FFD-4BEB-BE8C-1A35A310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BD2B2DA-B450-47B7-9ED9-0B667AC2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350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0D9E1-9641-4FA2-B63A-C1930389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ECF653-B0D0-4090-8FB9-790951C76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792C33F-757F-435E-A643-94767B3D2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A58567B-F8E1-4A69-872E-AB3709E1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07/04/2022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2EC72F1-492E-4CFF-AF89-6CDA75AA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CD14D0E-0F8D-4398-BEE8-1C413A74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401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0B67E-9E16-49CB-9ACD-57EE0AC0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F78D660-0E7B-4ABD-86B8-3AD48F889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F33A586-4F9B-483C-9D7A-02FAB9970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73FFEC4-A83B-4A51-958E-B347B068E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671337D-F94D-4A55-B106-B1DC561AA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30D74A1-E783-4152-8714-B5D0CA48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07/04/2022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FED4B76-2613-41A1-85E7-E4F0EEAF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0B7C70A-0167-4F76-B820-A2DDB538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735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3C43-9A15-4606-8525-2F07D935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B593A07-2E3E-4842-A8DA-7FBF96FF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07/04/2022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013DEEB-4AB8-44E7-B7EC-D127D446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911BE64-F26F-4E89-82B1-BC2BDED0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769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4623690-0992-467C-B3A8-295D5BF5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07/04/2022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D127DD4-F475-4FC3-882F-A3952A34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65027F5-1B60-4EF8-9379-01CC3F47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21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B19EC-3CBD-4603-9620-2DBCEA8B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C457F9-DB24-4319-B935-B35742803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33D264F-34DF-444A-B085-CABE135ED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F2DAAD9-DAAE-43B8-9275-50350116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07/04/2022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58F1724-96FC-4AA9-AEFE-C1B4B6CA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362C225-4597-4E34-B22E-5D1F4E2B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21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2D191-1C14-4334-B2F7-13BCADA9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5BEA955-6800-4986-BFDF-60690A2B2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53E3045-49CC-4379-BD29-736BF69C7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3F1F66D-ADE5-4A48-A4FE-6F9D23DD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07/04/2022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C09473E-B8B0-4175-9266-DA971144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60F07F9-2661-4C35-8C82-F1FC13A4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672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DFC1C0C-1ED6-490E-BCFD-13D8504F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D02AE71-BC92-4665-BEE2-50DE12928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25AB02-94FE-43D8-B114-C3F8313E3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D2730-F90F-46D3-9581-4A4EA598BEA9}" type="datetimeFigureOut">
              <a:rPr lang="pt-PT" smtClean="0"/>
              <a:t>07/04/2022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0B7899A-1B7F-42B8-A67A-597A1EEEB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E227EBD-9851-4B37-B3EB-8DDF3381A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969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aofelisberto@ua.pt" TargetMode="External"/><Relationship Id="rId2" Type="http://schemas.openxmlformats.org/officeDocument/2006/relationships/hyperlink" Target="mailto:jodionisiomuachifi@ua.p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3269E-18ED-430D-9860-45C553D31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GUIÃO PRÁTICO 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99029-7F0A-48C0-896F-D4634DE43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/>
              <a:t>BASE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F3503B-4DE6-4E51-A06C-5A479072129B}"/>
              </a:ext>
            </a:extLst>
          </p:cNvPr>
          <p:cNvSpPr txBox="1"/>
          <p:nvPr/>
        </p:nvSpPr>
        <p:spPr>
          <a:xfrm>
            <a:off x="612743" y="4980543"/>
            <a:ext cx="5025735" cy="878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/>
              <a:t>Jodionísio Muachifi | </a:t>
            </a:r>
            <a:r>
              <a:rPr lang="pt-PT" sz="1400" b="0" i="0">
                <a:effectLst/>
                <a:latin typeface="Arial" panose="020B0604020202020204" pitchFamily="34" charset="0"/>
                <a:hlinkClick r:id="rId2"/>
              </a:rPr>
              <a:t>jodionisiomuachifi@ua.pt</a:t>
            </a:r>
            <a:r>
              <a:rPr lang="pt-PT" sz="1400" b="0" i="0">
                <a:effectLst/>
                <a:latin typeface="Arial" panose="020B0604020202020204" pitchFamily="34" charset="0"/>
              </a:rPr>
              <a:t> </a:t>
            </a:r>
            <a:r>
              <a:rPr lang="pt-PT" b="0" i="0">
                <a:effectLst/>
                <a:latin typeface="Arial" panose="020B0604020202020204" pitchFamily="34" charset="0"/>
              </a:rPr>
              <a:t>| 97147</a:t>
            </a:r>
          </a:p>
          <a:p>
            <a:pPr>
              <a:lnSpc>
                <a:spcPct val="150000"/>
              </a:lnSpc>
            </a:pPr>
            <a:r>
              <a:rPr lang="pt-PT">
                <a:latin typeface="Arial" panose="020B0604020202020204" pitchFamily="34" charset="0"/>
              </a:rPr>
              <a:t>João Felisberto	 | </a:t>
            </a:r>
            <a:r>
              <a:rPr lang="pt-PT" sz="1400" b="0" i="0">
                <a:effectLst/>
                <a:latin typeface="Arial" panose="020B0604020202020204" pitchFamily="34" charset="0"/>
                <a:hlinkClick r:id="rId3"/>
              </a:rPr>
              <a:t>joaofelisberto@ua.pt</a:t>
            </a:r>
            <a:r>
              <a:rPr lang="pt-PT" sz="1400" b="0" i="0">
                <a:effectLst/>
                <a:latin typeface="Arial" panose="020B0604020202020204" pitchFamily="34" charset="0"/>
              </a:rPr>
              <a:t>        </a:t>
            </a:r>
            <a:r>
              <a:rPr lang="pt-PT" b="0" i="0">
                <a:effectLst/>
                <a:latin typeface="Arial" panose="020B0604020202020204" pitchFamily="34" charset="0"/>
              </a:rPr>
              <a:t>| 98003</a:t>
            </a:r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79528D-6DB3-4047-9612-BB9E12F83B1D}"/>
              </a:ext>
            </a:extLst>
          </p:cNvPr>
          <p:cNvSpPr txBox="1"/>
          <p:nvPr/>
        </p:nvSpPr>
        <p:spPr>
          <a:xfrm>
            <a:off x="8804635" y="5073134"/>
            <a:ext cx="269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	</a:t>
            </a:r>
            <a:r>
              <a:rPr lang="pt-PT" b="1"/>
              <a:t>Professores</a:t>
            </a:r>
            <a:r>
              <a:rPr lang="pt-PT"/>
              <a:t>: </a:t>
            </a:r>
          </a:p>
          <a:p>
            <a:r>
              <a:rPr lang="pt-PT"/>
              <a:t>Carlos Costa</a:t>
            </a:r>
          </a:p>
          <a:p>
            <a:r>
              <a:rPr lang="pt-PT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Luís Bastião Silva</a:t>
            </a:r>
            <a:r>
              <a:rPr lang="pt-PT"/>
              <a:t>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30DC27-BFAE-4632-BD46-041C271D72A1}"/>
              </a:ext>
            </a:extLst>
          </p:cNvPr>
          <p:cNvSpPr txBox="1"/>
          <p:nvPr/>
        </p:nvSpPr>
        <p:spPr>
          <a:xfrm>
            <a:off x="612743" y="4611211"/>
            <a:ext cx="13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/>
              <a:t>LECI -  P7G1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CF09B0A-0443-4D44-8D60-A8ADEA76A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888" y="1403366"/>
            <a:ext cx="657225" cy="695325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C19F7B3-BD93-4016-B1FA-F448A54E19EA}"/>
              </a:ext>
            </a:extLst>
          </p:cNvPr>
          <p:cNvSpPr/>
          <p:nvPr/>
        </p:nvSpPr>
        <p:spPr>
          <a:xfrm>
            <a:off x="4138367" y="461913"/>
            <a:ext cx="4666268" cy="399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Universidade de Aveiro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A148FAA-7AA0-45D9-9F90-5607DE2A1361}"/>
              </a:ext>
            </a:extLst>
          </p:cNvPr>
          <p:cNvSpPr/>
          <p:nvPr/>
        </p:nvSpPr>
        <p:spPr>
          <a:xfrm>
            <a:off x="10757233" y="6287992"/>
            <a:ext cx="1186528" cy="399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DETI</a:t>
            </a:r>
          </a:p>
        </p:txBody>
      </p:sp>
    </p:spTree>
    <p:extLst>
      <p:ext uri="{BB962C8B-B14F-4D97-AF65-F5344CB8AC3E}">
        <p14:creationId xmlns:p14="http://schemas.microsoft.com/office/powerpoint/2010/main" val="342074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Posição de Conteúdo 2">
            <a:extLst>
              <a:ext uri="{FF2B5EF4-FFF2-40B4-BE49-F238E27FC236}">
                <a16:creationId xmlns:a16="http://schemas.microsoft.com/office/drawing/2014/main" id="{0BB434B6-DD58-425B-AD3B-DADD1F90C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169" y="631597"/>
            <a:ext cx="11590219" cy="5921738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8EFE37B-737C-43D4-B840-A4748E9D77D1}"/>
              </a:ext>
            </a:extLst>
          </p:cNvPr>
          <p:cNvSpPr txBox="1"/>
          <p:nvPr/>
        </p:nvSpPr>
        <p:spPr>
          <a:xfrm>
            <a:off x="518473" y="172610"/>
            <a:ext cx="270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Problema 4.1 | </a:t>
            </a:r>
            <a:r>
              <a:rPr lang="pt-PT" sz="1800" b="1" dirty="0"/>
              <a:t>Exercício 1 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B271F0A-6E63-469C-8412-7951767A98C8}"/>
              </a:ext>
            </a:extLst>
          </p:cNvPr>
          <p:cNvSpPr txBox="1"/>
          <p:nvPr/>
        </p:nvSpPr>
        <p:spPr>
          <a:xfrm>
            <a:off x="4072380" y="172610"/>
            <a:ext cx="387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b="1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Sistema de Gestão de um Rent-a-Car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2391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Posição de Conteúdo 2">
            <a:extLst>
              <a:ext uri="{FF2B5EF4-FFF2-40B4-BE49-F238E27FC236}">
                <a16:creationId xmlns:a16="http://schemas.microsoft.com/office/drawing/2014/main" id="{0BB434B6-DD58-425B-AD3B-DADD1F90C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136" y="570968"/>
            <a:ext cx="6493728" cy="6114422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8EFE37B-737C-43D4-B840-A4748E9D77D1}"/>
              </a:ext>
            </a:extLst>
          </p:cNvPr>
          <p:cNvSpPr txBox="1"/>
          <p:nvPr/>
        </p:nvSpPr>
        <p:spPr>
          <a:xfrm>
            <a:off x="518473" y="172610"/>
            <a:ext cx="270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Problema 4.1 | </a:t>
            </a:r>
            <a:r>
              <a:rPr lang="pt-PT" sz="1800" b="1" dirty="0"/>
              <a:t>Exercício 2 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B271F0A-6E63-469C-8412-7951767A98C8}"/>
              </a:ext>
            </a:extLst>
          </p:cNvPr>
          <p:cNvSpPr txBox="1"/>
          <p:nvPr/>
        </p:nvSpPr>
        <p:spPr>
          <a:xfrm>
            <a:off x="4072380" y="172610"/>
            <a:ext cx="422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000000"/>
                </a:solidFill>
                <a:latin typeface="Garamond" panose="02020404030301010803" pitchFamily="18" charset="0"/>
              </a:rPr>
              <a:t>Sistema de Gestão de Reservas de Voos</a:t>
            </a:r>
          </a:p>
        </p:txBody>
      </p:sp>
    </p:spTree>
    <p:extLst>
      <p:ext uri="{BB962C8B-B14F-4D97-AF65-F5344CB8AC3E}">
        <p14:creationId xmlns:p14="http://schemas.microsoft.com/office/powerpoint/2010/main" val="182034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Posição de Conteúdo 2">
            <a:extLst>
              <a:ext uri="{FF2B5EF4-FFF2-40B4-BE49-F238E27FC236}">
                <a16:creationId xmlns:a16="http://schemas.microsoft.com/office/drawing/2014/main" id="{0BB434B6-DD58-425B-AD3B-DADD1F90C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038" y="570968"/>
            <a:ext cx="8461923" cy="6114422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8EFE37B-737C-43D4-B840-A4748E9D77D1}"/>
              </a:ext>
            </a:extLst>
          </p:cNvPr>
          <p:cNvSpPr txBox="1"/>
          <p:nvPr/>
        </p:nvSpPr>
        <p:spPr>
          <a:xfrm>
            <a:off x="518473" y="172610"/>
            <a:ext cx="270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Problema 4.1 | </a:t>
            </a:r>
            <a:r>
              <a:rPr lang="pt-PT" sz="1800" b="1" dirty="0"/>
              <a:t>Exercício 3 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B271F0A-6E63-469C-8412-7951767A98C8}"/>
              </a:ext>
            </a:extLst>
          </p:cNvPr>
          <p:cNvSpPr txBox="1"/>
          <p:nvPr/>
        </p:nvSpPr>
        <p:spPr>
          <a:xfrm>
            <a:off x="4072380" y="172610"/>
            <a:ext cx="573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000000"/>
                </a:solidFill>
                <a:latin typeface="Garamond" panose="02020404030301010803" pitchFamily="18" charset="0"/>
              </a:rPr>
              <a:t>Sistema de Gestão de Stocks – Módulo de Encomendas</a:t>
            </a:r>
          </a:p>
        </p:txBody>
      </p:sp>
    </p:spTree>
    <p:extLst>
      <p:ext uri="{BB962C8B-B14F-4D97-AF65-F5344CB8AC3E}">
        <p14:creationId xmlns:p14="http://schemas.microsoft.com/office/powerpoint/2010/main" val="79790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Posição de Conteúdo 2">
            <a:extLst>
              <a:ext uri="{FF2B5EF4-FFF2-40B4-BE49-F238E27FC236}">
                <a16:creationId xmlns:a16="http://schemas.microsoft.com/office/drawing/2014/main" id="{0BB434B6-DD58-425B-AD3B-DADD1F90C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5975" y="665236"/>
            <a:ext cx="8019943" cy="6114422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8EFE37B-737C-43D4-B840-A4748E9D77D1}"/>
              </a:ext>
            </a:extLst>
          </p:cNvPr>
          <p:cNvSpPr txBox="1"/>
          <p:nvPr/>
        </p:nvSpPr>
        <p:spPr>
          <a:xfrm>
            <a:off x="518473" y="172610"/>
            <a:ext cx="270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Problema 4.1 | </a:t>
            </a:r>
            <a:r>
              <a:rPr lang="pt-PT" sz="1800" b="1" dirty="0"/>
              <a:t>Exercício 4 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B271F0A-6E63-469C-8412-7951767A98C8}"/>
              </a:ext>
            </a:extLst>
          </p:cNvPr>
          <p:cNvSpPr txBox="1"/>
          <p:nvPr/>
        </p:nvSpPr>
        <p:spPr>
          <a:xfrm>
            <a:off x="4072380" y="172610"/>
            <a:ext cx="573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000000"/>
                </a:solidFill>
                <a:latin typeface="Garamond" panose="02020404030301010803" pitchFamily="18" charset="0"/>
              </a:rPr>
              <a:t>Sistema de Prescrição Eletrónica de Medicamentos</a:t>
            </a:r>
          </a:p>
        </p:txBody>
      </p:sp>
    </p:spTree>
    <p:extLst>
      <p:ext uri="{BB962C8B-B14F-4D97-AF65-F5344CB8AC3E}">
        <p14:creationId xmlns:p14="http://schemas.microsoft.com/office/powerpoint/2010/main" val="223098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Posição de Conteúdo 2">
            <a:extLst>
              <a:ext uri="{FF2B5EF4-FFF2-40B4-BE49-F238E27FC236}">
                <a16:creationId xmlns:a16="http://schemas.microsoft.com/office/drawing/2014/main" id="{0BB434B6-DD58-425B-AD3B-DADD1F90C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038" y="665625"/>
            <a:ext cx="8461923" cy="5925107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8EFE37B-737C-43D4-B840-A4748E9D77D1}"/>
              </a:ext>
            </a:extLst>
          </p:cNvPr>
          <p:cNvSpPr txBox="1"/>
          <p:nvPr/>
        </p:nvSpPr>
        <p:spPr>
          <a:xfrm>
            <a:off x="518473" y="172610"/>
            <a:ext cx="270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Problema 4.1 | </a:t>
            </a:r>
            <a:r>
              <a:rPr lang="pt-PT" sz="1800" b="1" dirty="0"/>
              <a:t>Exercício 5 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B271F0A-6E63-469C-8412-7951767A98C8}"/>
              </a:ext>
            </a:extLst>
          </p:cNvPr>
          <p:cNvSpPr txBox="1"/>
          <p:nvPr/>
        </p:nvSpPr>
        <p:spPr>
          <a:xfrm>
            <a:off x="4072380" y="172610"/>
            <a:ext cx="573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000000"/>
                </a:solidFill>
                <a:latin typeface="Garamond" panose="02020404030301010803" pitchFamily="18" charset="0"/>
              </a:rPr>
              <a:t> Sistema de Gestão de Conferências</a:t>
            </a:r>
          </a:p>
        </p:txBody>
      </p:sp>
    </p:spTree>
    <p:extLst>
      <p:ext uri="{BB962C8B-B14F-4D97-AF65-F5344CB8AC3E}">
        <p14:creationId xmlns:p14="http://schemas.microsoft.com/office/powerpoint/2010/main" val="31962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Posição de Conteúdo 2">
            <a:extLst>
              <a:ext uri="{FF2B5EF4-FFF2-40B4-BE49-F238E27FC236}">
                <a16:creationId xmlns:a16="http://schemas.microsoft.com/office/drawing/2014/main" id="{0BB434B6-DD58-425B-AD3B-DADD1F90C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8334" y="541942"/>
            <a:ext cx="9081970" cy="5777997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8EFE37B-737C-43D4-B840-A4748E9D77D1}"/>
              </a:ext>
            </a:extLst>
          </p:cNvPr>
          <p:cNvSpPr txBox="1"/>
          <p:nvPr/>
        </p:nvSpPr>
        <p:spPr>
          <a:xfrm>
            <a:off x="518473" y="172610"/>
            <a:ext cx="270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Problema 4.1 | </a:t>
            </a:r>
            <a:r>
              <a:rPr lang="pt-PT" sz="1800" b="1"/>
              <a:t>Exercício 6 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B271F0A-6E63-469C-8412-7951767A98C8}"/>
              </a:ext>
            </a:extLst>
          </p:cNvPr>
          <p:cNvSpPr txBox="1"/>
          <p:nvPr/>
        </p:nvSpPr>
        <p:spPr>
          <a:xfrm>
            <a:off x="4072380" y="172610"/>
            <a:ext cx="573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000000"/>
                </a:solidFill>
                <a:latin typeface="Garamond" panose="02020404030301010803" pitchFamily="18" charset="0"/>
              </a:rPr>
              <a:t>Sistema de Gestão de ATL</a:t>
            </a:r>
          </a:p>
        </p:txBody>
      </p:sp>
    </p:spTree>
    <p:extLst>
      <p:ext uri="{BB962C8B-B14F-4D97-AF65-F5344CB8AC3E}">
        <p14:creationId xmlns:p14="http://schemas.microsoft.com/office/powerpoint/2010/main" val="1450704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112</Words>
  <Application>Microsoft Office PowerPoint</Application>
  <PresentationFormat>Ecrã Panorâmico</PresentationFormat>
  <Paragraphs>22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Open Sans</vt:lpstr>
      <vt:lpstr>Tema do Office</vt:lpstr>
      <vt:lpstr>GUIÃO PRÁTICO 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GUIÃO PRÁTICO 2</dc:title>
  <dc:creator>Jodionisio Muachifi</dc:creator>
  <cp:lastModifiedBy>Jodionisio Muachifi</cp:lastModifiedBy>
  <cp:revision>194</cp:revision>
  <dcterms:created xsi:type="dcterms:W3CDTF">2022-03-23T21:15:23Z</dcterms:created>
  <dcterms:modified xsi:type="dcterms:W3CDTF">2022-04-07T22:20:50Z</dcterms:modified>
</cp:coreProperties>
</file>