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 Muachifi" userId="ebfed2f7-5f17-4dd9-8ede-6cea30dd6be5" providerId="ADAL" clId="{13A7F718-2673-4638-8338-2E4494A403C6}"/>
    <pc:docChg chg="custSel delSld modSld">
      <pc:chgData name="Jodionisio Muachifi" userId="ebfed2f7-5f17-4dd9-8ede-6cea30dd6be5" providerId="ADAL" clId="{13A7F718-2673-4638-8338-2E4494A403C6}" dt="2022-05-04T16:24:42.599" v="5" actId="2696"/>
      <pc:docMkLst>
        <pc:docMk/>
      </pc:docMkLst>
      <pc:sldChg chg="modSp mod">
        <pc:chgData name="Jodionisio Muachifi" userId="ebfed2f7-5f17-4dd9-8ede-6cea30dd6be5" providerId="ADAL" clId="{13A7F718-2673-4638-8338-2E4494A403C6}" dt="2022-05-04T16:23:42.612" v="1" actId="20577"/>
        <pc:sldMkLst>
          <pc:docMk/>
          <pc:sldMk cId="3420747886" sldId="256"/>
        </pc:sldMkLst>
        <pc:spChg chg="mod">
          <ac:chgData name="Jodionisio Muachifi" userId="ebfed2f7-5f17-4dd9-8ede-6cea30dd6be5" providerId="ADAL" clId="{13A7F718-2673-4638-8338-2E4494A403C6}" dt="2022-05-04T16:23:42.612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Sp modSp del mod">
        <pc:chgData name="Jodionisio Muachifi" userId="ebfed2f7-5f17-4dd9-8ede-6cea30dd6be5" providerId="ADAL" clId="{13A7F718-2673-4638-8338-2E4494A403C6}" dt="2022-05-04T16:24:42.599" v="5" actId="2696"/>
        <pc:sldMkLst>
          <pc:docMk/>
          <pc:sldMk cId="1450704192" sldId="266"/>
        </pc:sldMkLst>
        <pc:spChg chg="mod">
          <ac:chgData name="Jodionisio Muachifi" userId="ebfed2f7-5f17-4dd9-8ede-6cea30dd6be5" providerId="ADAL" clId="{13A7F718-2673-4638-8338-2E4494A403C6}" dt="2022-05-04T16:24:19.485" v="3"/>
          <ac:spMkLst>
            <pc:docMk/>
            <pc:sldMk cId="1450704192" sldId="266"/>
            <ac:spMk id="6" creationId="{6B271F0A-6E63-469C-8412-7951767A98C8}"/>
          </ac:spMkLst>
        </pc:spChg>
        <pc:spChg chg="del">
          <ac:chgData name="Jodionisio Muachifi" userId="ebfed2f7-5f17-4dd9-8ede-6cea30dd6be5" providerId="ADAL" clId="{13A7F718-2673-4638-8338-2E4494A403C6}" dt="2022-05-04T16:24:30.069" v="4" actId="478"/>
          <ac:spMkLst>
            <pc:docMk/>
            <pc:sldMk cId="1450704192" sldId="266"/>
            <ac:spMk id="7" creationId="{8B75C0B9-9B98-4B54-8609-C2D22A1EEB8D}"/>
          </ac:spMkLst>
        </pc:spChg>
      </pc:sldChg>
    </pc:docChg>
  </pc:docChgLst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Jodionisio" userId="37c75020f601973c" providerId="LiveId" clId="{5003D088-EBC8-4317-9026-D2E0D035E69B}"/>
    <pc:docChg chg="undo custSel addSld modSld sldOrd">
      <pc:chgData name="Jodionisio" userId="37c75020f601973c" providerId="LiveId" clId="{5003D088-EBC8-4317-9026-D2E0D035E69B}" dt="2022-04-07T22:20:46.951" v="106" actId="20577"/>
      <pc:docMkLst>
        <pc:docMk/>
      </pc:docMkLst>
      <pc:sldChg chg="addSp delSp modSp mod">
        <pc:chgData name="Jodionisio" userId="37c75020f601973c" providerId="LiveId" clId="{5003D088-EBC8-4317-9026-D2E0D035E69B}" dt="2022-04-05T17:08:22.057" v="24" actId="14100"/>
        <pc:sldMkLst>
          <pc:docMk/>
          <pc:sldMk cId="123910238" sldId="261"/>
        </pc:sldMkLst>
        <pc:spChg chg="del">
          <ac:chgData name="Jodionisio" userId="37c75020f601973c" providerId="LiveId" clId="{5003D088-EBC8-4317-9026-D2E0D035E69B}" dt="2022-04-05T08:14:40.914" v="0" actId="931"/>
          <ac:spMkLst>
            <pc:docMk/>
            <pc:sldMk cId="123910238" sldId="261"/>
            <ac:spMk id="4" creationId="{A3FF8E60-1A3D-4ED8-B8E3-9EB37CC2606C}"/>
          </ac:spMkLst>
        </pc:spChg>
        <pc:picChg chg="add mod">
          <ac:chgData name="Jodionisio" userId="37c75020f601973c" providerId="LiveId" clId="{5003D088-EBC8-4317-9026-D2E0D035E69B}" dt="2022-04-05T17:08:22.057" v="24" actId="14100"/>
          <ac:picMkLst>
            <pc:docMk/>
            <pc:sldMk cId="123910238" sldId="261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1:14:57.732" v="43" actId="14826"/>
        <pc:sldMkLst>
          <pc:docMk/>
          <pc:sldMk cId="1820343420" sldId="262"/>
        </pc:sldMkLst>
        <pc:spChg chg="mod">
          <ac:chgData name="Jodionisio" userId="37c75020f601973c" providerId="LiveId" clId="{5003D088-EBC8-4317-9026-D2E0D035E69B}" dt="2022-04-05T19:08:56.054" v="39" actId="20577"/>
          <ac:spMkLst>
            <pc:docMk/>
            <pc:sldMk cId="1820343420" sldId="262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08:15:33.014" v="17" actId="14100"/>
          <ac:spMkLst>
            <pc:docMk/>
            <pc:sldMk cId="1820343420" sldId="262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1:14:57.732" v="43" actId="14826"/>
          <ac:picMkLst>
            <pc:docMk/>
            <pc:sldMk cId="1820343420" sldId="262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5T20:51:27.181" v="42" actId="14826"/>
        <pc:sldMkLst>
          <pc:docMk/>
          <pc:sldMk cId="797901758" sldId="263"/>
        </pc:sldMkLst>
        <pc:spChg chg="mod">
          <ac:chgData name="Jodionisio" userId="37c75020f601973c" providerId="LiveId" clId="{5003D088-EBC8-4317-9026-D2E0D035E69B}" dt="2022-04-05T19:09:01.997" v="41" actId="20577"/>
          <ac:spMkLst>
            <pc:docMk/>
            <pc:sldMk cId="797901758" sldId="263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5T19:08:48.504" v="37" actId="14100"/>
          <ac:spMkLst>
            <pc:docMk/>
            <pc:sldMk cId="797901758" sldId="263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5T20:51:27.181" v="42" actId="14826"/>
          <ac:picMkLst>
            <pc:docMk/>
            <pc:sldMk cId="797901758" sldId="263"/>
            <ac:picMk id="3" creationId="{0BB434B6-DD58-425B-AD3B-DADD1F90C110}"/>
          </ac:picMkLst>
        </pc:picChg>
      </pc:sldChg>
      <pc:sldChg chg="modSp add mod">
        <pc:chgData name="Jodionisio" userId="37c75020f601973c" providerId="LiveId" clId="{5003D088-EBC8-4317-9026-D2E0D035E69B}" dt="2022-04-07T22:08:10.264" v="58" actId="1076"/>
        <pc:sldMkLst>
          <pc:docMk/>
          <pc:sldMk cId="2230983791" sldId="264"/>
        </pc:sldMkLst>
        <pc:spChg chg="mod">
          <ac:chgData name="Jodionisio" userId="37c75020f601973c" providerId="LiveId" clId="{5003D088-EBC8-4317-9026-D2E0D035E69B}" dt="2022-04-07T22:06:53.786" v="46" actId="20577"/>
          <ac:spMkLst>
            <pc:docMk/>
            <pc:sldMk cId="2230983791" sldId="264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7:26.818" v="56" actId="20577"/>
          <ac:spMkLst>
            <pc:docMk/>
            <pc:sldMk cId="2230983791" sldId="264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8:10.264" v="58" actId="1076"/>
          <ac:picMkLst>
            <pc:docMk/>
            <pc:sldMk cId="2230983791" sldId="264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2.493" v="104" actId="20577"/>
        <pc:sldMkLst>
          <pc:docMk/>
          <pc:sldMk cId="319623464" sldId="265"/>
        </pc:sldMkLst>
        <pc:spChg chg="mod">
          <ac:chgData name="Jodionisio" userId="37c75020f601973c" providerId="LiveId" clId="{5003D088-EBC8-4317-9026-D2E0D035E69B}" dt="2022-04-07T22:20:42.493" v="104" actId="20577"/>
          <ac:spMkLst>
            <pc:docMk/>
            <pc:sldMk cId="319623464" sldId="265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08:56.526" v="75" actId="20577"/>
          <ac:spMkLst>
            <pc:docMk/>
            <pc:sldMk cId="319623464" sldId="265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09:33.896" v="76" actId="14826"/>
          <ac:picMkLst>
            <pc:docMk/>
            <pc:sldMk cId="319623464" sldId="265"/>
            <ac:picMk id="3" creationId="{0BB434B6-DD58-425B-AD3B-DADD1F90C110}"/>
          </ac:picMkLst>
        </pc:picChg>
      </pc:sldChg>
      <pc:sldChg chg="modSp add mod ord">
        <pc:chgData name="Jodionisio" userId="37c75020f601973c" providerId="LiveId" clId="{5003D088-EBC8-4317-9026-D2E0D035E69B}" dt="2022-04-07T22:20:46.951" v="106" actId="20577"/>
        <pc:sldMkLst>
          <pc:docMk/>
          <pc:sldMk cId="1450704192" sldId="266"/>
        </pc:sldMkLst>
        <pc:spChg chg="mod">
          <ac:chgData name="Jodionisio" userId="37c75020f601973c" providerId="LiveId" clId="{5003D088-EBC8-4317-9026-D2E0D035E69B}" dt="2022-04-07T22:20:46.951" v="106" actId="20577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" userId="37c75020f601973c" providerId="LiveId" clId="{5003D088-EBC8-4317-9026-D2E0D035E69B}" dt="2022-04-07T22:10:20.242" v="98" actId="20577"/>
          <ac:spMkLst>
            <pc:docMk/>
            <pc:sldMk cId="1450704192" sldId="266"/>
            <ac:spMk id="6" creationId="{6B271F0A-6E63-469C-8412-7951767A98C8}"/>
          </ac:spMkLst>
        </pc:spChg>
        <pc:picChg chg="mod">
          <ac:chgData name="Jodionisio" userId="37c75020f601973c" providerId="LiveId" clId="{5003D088-EBC8-4317-9026-D2E0D035E69B}" dt="2022-04-07T22:10:46.949" v="102" actId="14100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Jodionisio Muachifi" userId="ebfed2f7-5f17-4dd9-8ede-6cea30dd6be5" providerId="ADAL" clId="{8EF33530-6C0C-4CDC-9188-33CB4339634D}"/>
    <pc:docChg chg="custSel delSld modSld">
      <pc:chgData name="Jodionisio Muachifi" userId="ebfed2f7-5f17-4dd9-8ede-6cea30dd6be5" providerId="ADAL" clId="{8EF33530-6C0C-4CDC-9188-33CB4339634D}" dt="2022-04-21T17:41:57.008" v="109" actId="14100"/>
      <pc:docMkLst>
        <pc:docMk/>
      </pc:docMkLst>
      <pc:sldChg chg="modSp mod">
        <pc:chgData name="Jodionisio Muachifi" userId="ebfed2f7-5f17-4dd9-8ede-6cea30dd6be5" providerId="ADAL" clId="{8EF33530-6C0C-4CDC-9188-33CB4339634D}" dt="2022-04-21T17:37:41.083" v="1" actId="20577"/>
        <pc:sldMkLst>
          <pc:docMk/>
          <pc:sldMk cId="3420747886" sldId="256"/>
        </pc:sldMkLst>
        <pc:spChg chg="mod">
          <ac:chgData name="Jodionisio Muachifi" userId="ebfed2f7-5f17-4dd9-8ede-6cea30dd6be5" providerId="ADAL" clId="{8EF33530-6C0C-4CDC-9188-33CB4339634D}" dt="2022-04-21T17:37:41.083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123910238" sldId="261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1820343420" sldId="262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797901758" sldId="263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2230983791" sldId="264"/>
        </pc:sldMkLst>
      </pc:sldChg>
      <pc:sldChg chg="del">
        <pc:chgData name="Jodionisio Muachifi" userId="ebfed2f7-5f17-4dd9-8ede-6cea30dd6be5" providerId="ADAL" clId="{8EF33530-6C0C-4CDC-9188-33CB4339634D}" dt="2022-04-21T17:37:47.431" v="2" actId="47"/>
        <pc:sldMkLst>
          <pc:docMk/>
          <pc:sldMk cId="319623464" sldId="265"/>
        </pc:sldMkLst>
      </pc:sldChg>
      <pc:sldChg chg="addSp delSp modSp mod">
        <pc:chgData name="Jodionisio Muachifi" userId="ebfed2f7-5f17-4dd9-8ede-6cea30dd6be5" providerId="ADAL" clId="{8EF33530-6C0C-4CDC-9188-33CB4339634D}" dt="2022-04-21T17:41:57.008" v="109" actId="14100"/>
        <pc:sldMkLst>
          <pc:docMk/>
          <pc:sldMk cId="1450704192" sldId="266"/>
        </pc:sldMkLst>
        <pc:spChg chg="add del mod">
          <ac:chgData name="Jodionisio Muachifi" userId="ebfed2f7-5f17-4dd9-8ede-6cea30dd6be5" providerId="ADAL" clId="{8EF33530-6C0C-4CDC-9188-33CB4339634D}" dt="2022-04-21T17:37:55.963" v="4" actId="478"/>
          <ac:spMkLst>
            <pc:docMk/>
            <pc:sldMk cId="1450704192" sldId="266"/>
            <ac:spMk id="4" creationId="{67CAEFDB-30FF-4CE4-8B84-9DCA5F297268}"/>
          </ac:spMkLst>
        </pc:spChg>
        <pc:spChg chg="del">
          <ac:chgData name="Jodionisio Muachifi" userId="ebfed2f7-5f17-4dd9-8ede-6cea30dd6be5" providerId="ADAL" clId="{8EF33530-6C0C-4CDC-9188-33CB4339634D}" dt="2022-04-21T17:38:10.126" v="5" actId="478"/>
          <ac:spMkLst>
            <pc:docMk/>
            <pc:sldMk cId="1450704192" sldId="266"/>
            <ac:spMk id="5" creationId="{B8EFE37B-737C-43D4-B840-A4748E9D77D1}"/>
          </ac:spMkLst>
        </pc:spChg>
        <pc:spChg chg="mod">
          <ac:chgData name="Jodionisio Muachifi" userId="ebfed2f7-5f17-4dd9-8ede-6cea30dd6be5" providerId="ADAL" clId="{8EF33530-6C0C-4CDC-9188-33CB4339634D}" dt="2022-04-21T17:40:04.490" v="80" actId="255"/>
          <ac:spMkLst>
            <pc:docMk/>
            <pc:sldMk cId="1450704192" sldId="266"/>
            <ac:spMk id="6" creationId="{6B271F0A-6E63-469C-8412-7951767A98C8}"/>
          </ac:spMkLst>
        </pc:spChg>
        <pc:spChg chg="add mod">
          <ac:chgData name="Jodionisio Muachifi" userId="ebfed2f7-5f17-4dd9-8ede-6cea30dd6be5" providerId="ADAL" clId="{8EF33530-6C0C-4CDC-9188-33CB4339634D}" dt="2022-04-21T17:41:57.008" v="109" actId="14100"/>
          <ac:spMkLst>
            <pc:docMk/>
            <pc:sldMk cId="1450704192" sldId="266"/>
            <ac:spMk id="7" creationId="{8B75C0B9-9B98-4B54-8609-C2D22A1EEB8D}"/>
          </ac:spMkLst>
        </pc:spChg>
        <pc:picChg chg="del">
          <ac:chgData name="Jodionisio Muachifi" userId="ebfed2f7-5f17-4dd9-8ede-6cea30dd6be5" providerId="ADAL" clId="{8EF33530-6C0C-4CDC-9188-33CB4339634D}" dt="2022-04-21T17:37:52.974" v="3" actId="478"/>
          <ac:picMkLst>
            <pc:docMk/>
            <pc:sldMk cId="1450704192" sldId="266"/>
            <ac:picMk id="3" creationId="{0BB434B6-DD58-425B-AD3B-DADD1F90C110}"/>
          </ac:picMkLst>
        </pc:picChg>
      </pc:sldChg>
    </pc:docChg>
  </pc:docChgLst>
  <pc:docChgLst>
    <pc:chgData name="Jodionisio" userId="37c75020f601973c" providerId="LiveId" clId="{7AE32D91-B127-4E61-8E8C-D8281AED76B0}"/>
    <pc:docChg chg="custSel delSld modSld">
      <pc:chgData name="Jodionisio" userId="37c75020f601973c" providerId="LiveId" clId="{7AE32D91-B127-4E61-8E8C-D8281AED76B0}" dt="2022-04-04T18:55:59.402" v="53" actId="14100"/>
      <pc:docMkLst>
        <pc:docMk/>
      </pc:docMkLst>
      <pc:sldChg chg="modSp mod">
        <pc:chgData name="Jodionisio" userId="37c75020f601973c" providerId="LiveId" clId="{7AE32D91-B127-4E61-8E8C-D8281AED76B0}" dt="2022-04-04T16:28:46.254" v="1" actId="20577"/>
        <pc:sldMkLst>
          <pc:docMk/>
          <pc:sldMk cId="3420747886" sldId="256"/>
        </pc:sldMkLst>
        <pc:spChg chg="mod">
          <ac:chgData name="Jodionisio" userId="37c75020f601973c" providerId="LiveId" clId="{7AE32D91-B127-4E61-8E8C-D8281AED76B0}" dt="2022-04-04T16:28:46.254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290979840" sldId="257"/>
        </pc:sldMkLst>
      </pc:sldChg>
      <pc:sldChg chg="addSp delSp modSp mod">
        <pc:chgData name="Jodionisio" userId="37c75020f601973c" providerId="LiveId" clId="{7AE32D91-B127-4E61-8E8C-D8281AED76B0}" dt="2022-04-04T18:55:59.402" v="53" actId="14100"/>
        <pc:sldMkLst>
          <pc:docMk/>
          <pc:sldMk cId="123910238" sldId="261"/>
        </pc:sldMkLst>
        <pc:spChg chg="del mod">
          <ac:chgData name="Jodionisio" userId="37c75020f601973c" providerId="LiveId" clId="{7AE32D91-B127-4E61-8E8C-D8281AED76B0}" dt="2022-04-04T18:54:56.223" v="42" actId="478"/>
          <ac:spMkLst>
            <pc:docMk/>
            <pc:sldMk cId="123910238" sldId="261"/>
            <ac:spMk id="2" creationId="{FBE625B9-89CF-45BC-81AB-FE628D88C91E}"/>
          </ac:spMkLst>
        </pc:spChg>
        <pc:spChg chg="add mod">
          <ac:chgData name="Jodionisio" userId="37c75020f601973c" providerId="LiveId" clId="{7AE32D91-B127-4E61-8E8C-D8281AED76B0}" dt="2022-04-04T16:29:24.563" v="5" actId="478"/>
          <ac:spMkLst>
            <pc:docMk/>
            <pc:sldMk cId="123910238" sldId="261"/>
            <ac:spMk id="4" creationId="{A3FF8E60-1A3D-4ED8-B8E3-9EB37CC2606C}"/>
          </ac:spMkLst>
        </pc:spChg>
        <pc:spChg chg="add mod">
          <ac:chgData name="Jodionisio" userId="37c75020f601973c" providerId="LiveId" clId="{7AE32D91-B127-4E61-8E8C-D8281AED76B0}" dt="2022-04-04T18:55:03.160" v="47"/>
          <ac:spMkLst>
            <pc:docMk/>
            <pc:sldMk cId="123910238" sldId="261"/>
            <ac:spMk id="5" creationId="{B8EFE37B-737C-43D4-B840-A4748E9D77D1}"/>
          </ac:spMkLst>
        </pc:spChg>
        <pc:spChg chg="add mod">
          <ac:chgData name="Jodionisio" userId="37c75020f601973c" providerId="LiveId" clId="{7AE32D91-B127-4E61-8E8C-D8281AED76B0}" dt="2022-04-04T18:55:59.402" v="53" actId="14100"/>
          <ac:spMkLst>
            <pc:docMk/>
            <pc:sldMk cId="123910238" sldId="261"/>
            <ac:spMk id="6" creationId="{6B271F0A-6E63-469C-8412-7951767A98C8}"/>
          </ac:spMkLst>
        </pc:spChg>
        <pc:spChg chg="del">
          <ac:chgData name="Jodionisio" userId="37c75020f601973c" providerId="LiveId" clId="{7AE32D91-B127-4E61-8E8C-D8281AED76B0}" dt="2022-04-04T16:29:28.160" v="6" actId="478"/>
          <ac:spMkLst>
            <pc:docMk/>
            <pc:sldMk cId="123910238" sldId="261"/>
            <ac:spMk id="7" creationId="{87473D99-D003-4C3D-A6F2-62B50C1EAAFF}"/>
          </ac:spMkLst>
        </pc:spChg>
        <pc:graphicFrameChg chg="del">
          <ac:chgData name="Jodionisio" userId="37c75020f601973c" providerId="LiveId" clId="{7AE32D91-B127-4E61-8E8C-D8281AED76B0}" dt="2022-04-04T16:29:24.563" v="5" actId="478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2055784211" sldId="262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1903251806" sldId="263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523760649" sldId="264"/>
        </pc:sldMkLst>
      </pc:sldChg>
      <pc:sldChg chg="del">
        <pc:chgData name="Jodionisio" userId="37c75020f601973c" providerId="LiveId" clId="{7AE32D91-B127-4E61-8E8C-D8281AED76B0}" dt="2022-04-04T16:29:18.945" v="4" actId="47"/>
        <pc:sldMkLst>
          <pc:docMk/>
          <pc:sldMk cId="345827618" sldId="265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1508665215" sldId="266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230556048" sldId="267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764241287" sldId="268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888042242" sldId="269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3428649439" sldId="270"/>
        </pc:sldMkLst>
      </pc:sldChg>
      <pc:sldChg chg="del">
        <pc:chgData name="Jodionisio" userId="37c75020f601973c" providerId="LiveId" clId="{7AE32D91-B127-4E61-8E8C-D8281AED76B0}" dt="2022-04-04T16:29:14.695" v="3" actId="47"/>
        <pc:sldMkLst>
          <pc:docMk/>
          <pc:sldMk cId="958738253" sldId="271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2160286232" sldId="272"/>
        </pc:sldMkLst>
      </pc:sldChg>
      <pc:sldChg chg="del">
        <pc:chgData name="Jodionisio" userId="37c75020f601973c" providerId="LiveId" clId="{7AE32D91-B127-4E61-8E8C-D8281AED76B0}" dt="2022-04-04T16:29:10.427" v="2" actId="47"/>
        <pc:sldMkLst>
          <pc:docMk/>
          <pc:sldMk cId="3459091370" sldId="273"/>
        </pc:sldMkLst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04/05/2022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43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do Office</vt:lpstr>
      <vt:lpstr>GUIÃO PRÁTICO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 Muachifi</cp:lastModifiedBy>
  <cp:revision>194</cp:revision>
  <dcterms:created xsi:type="dcterms:W3CDTF">2022-03-23T21:15:23Z</dcterms:created>
  <dcterms:modified xsi:type="dcterms:W3CDTF">2022-05-04T16:24:43Z</dcterms:modified>
</cp:coreProperties>
</file>