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2" r:id="rId3"/>
    <p:sldId id="273" r:id="rId4"/>
    <p:sldId id="270" r:id="rId5"/>
    <p:sldId id="27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14935-F647-4CF2-B419-894EEC21E010}" v="178" dt="2022-05-20T17:01:09.893"/>
    <p1510:client id="{29C48352-6098-415E-A028-8E0E13163355}" v="192" dt="2022-05-19T16:01:39.194"/>
    <p1510:client id="{32209EB8-F436-4D1D-9ECC-AAA6A5C20A7B}" v="39" dt="2022-05-20T09:14:20.275"/>
    <p1510:client id="{390FBFF0-0E04-49AD-B65A-18005C293600}" v="18" dt="2022-05-20T15:45:58.168"/>
    <p1510:client id="{8CD44B23-CE43-4E37-B3FF-21C1E8AEF200}" v="563" dt="2022-05-20T16:01:04.311"/>
    <p1510:client id="{E620D217-0632-4FB9-A7FA-6C2C625BA848}" v="241" dt="2022-05-20T13:39:39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Jodionisio" userId="37c75020f601973c" providerId="LiveId" clId="{390FBFF0-0E04-49AD-B65A-18005C293600}"/>
    <pc:docChg chg="undo custSel delSld modSld">
      <pc:chgData name="Jodionisio" userId="37c75020f601973c" providerId="LiveId" clId="{390FBFF0-0E04-49AD-B65A-18005C293600}" dt="2022-05-20T15:45:58.168" v="791" actId="20577"/>
      <pc:docMkLst>
        <pc:docMk/>
      </pc:docMkLst>
      <pc:sldChg chg="modSp mod">
        <pc:chgData name="Jodionisio" userId="37c75020f601973c" providerId="LiveId" clId="{390FBFF0-0E04-49AD-B65A-18005C293600}" dt="2022-05-17T08:44:29.927" v="1" actId="20577"/>
        <pc:sldMkLst>
          <pc:docMk/>
          <pc:sldMk cId="3420747886" sldId="256"/>
        </pc:sldMkLst>
        <pc:spChg chg="mod">
          <ac:chgData name="Jodionisio" userId="37c75020f601973c" providerId="LiveId" clId="{390FBFF0-0E04-49AD-B65A-18005C293600}" dt="2022-05-17T08:44:29.927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Sp modSp mod">
        <pc:chgData name="Jodionisio" userId="37c75020f601973c" providerId="LiveId" clId="{390FBFF0-0E04-49AD-B65A-18005C293600}" dt="2022-05-17T08:48:40.606" v="105" actId="20577"/>
        <pc:sldMkLst>
          <pc:docMk/>
          <pc:sldMk cId="3290979840" sldId="257"/>
        </pc:sldMkLst>
        <pc:spChg chg="mod">
          <ac:chgData name="Jodionisio" userId="37c75020f601973c" providerId="LiveId" clId="{390FBFF0-0E04-49AD-B65A-18005C293600}" dt="2022-05-17T08:48:40.606" v="105" actId="20577"/>
          <ac:spMkLst>
            <pc:docMk/>
            <pc:sldMk cId="3290979840" sldId="257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4:52.980" v="18" actId="5793"/>
          <ac:spMkLst>
            <pc:docMk/>
            <pc:sldMk cId="3290979840" sldId="257"/>
            <ac:spMk id="4" creationId="{CCE54211-CD1D-41E6-A311-E3008741085E}"/>
          </ac:spMkLst>
        </pc:spChg>
        <pc:spChg chg="del mod">
          <ac:chgData name="Jodionisio" userId="37c75020f601973c" providerId="LiveId" clId="{390FBFF0-0E04-49AD-B65A-18005C293600}" dt="2022-05-17T08:44:54.697" v="20" actId="478"/>
          <ac:spMkLst>
            <pc:docMk/>
            <pc:sldMk cId="3290979840" sldId="257"/>
            <ac:spMk id="7" creationId="{87473D99-D003-4C3D-A6F2-62B50C1EAAFF}"/>
          </ac:spMkLst>
        </pc:spChg>
      </pc:sldChg>
      <pc:sldChg chg="del">
        <pc:chgData name="Jodionisio" userId="37c75020f601973c" providerId="LiveId" clId="{390FBFF0-0E04-49AD-B65A-18005C293600}" dt="2022-05-17T08:44:34.018" v="2" actId="47"/>
        <pc:sldMkLst>
          <pc:docMk/>
          <pc:sldMk cId="123910238" sldId="261"/>
        </pc:sldMkLst>
      </pc:sldChg>
      <pc:sldChg chg="del">
        <pc:chgData name="Jodionisio" userId="37c75020f601973c" providerId="LiveId" clId="{390FBFF0-0E04-49AD-B65A-18005C293600}" dt="2022-05-17T08:44:58.812" v="21" actId="47"/>
        <pc:sldMkLst>
          <pc:docMk/>
          <pc:sldMk cId="2055784211" sldId="262"/>
        </pc:sldMkLst>
      </pc:sldChg>
      <pc:sldChg chg="delSp modSp mod">
        <pc:chgData name="Jodionisio" userId="37c75020f601973c" providerId="LiveId" clId="{390FBFF0-0E04-49AD-B65A-18005C293600}" dt="2022-05-17T08:48:49.057" v="122" actId="20577"/>
        <pc:sldMkLst>
          <pc:docMk/>
          <pc:sldMk cId="1903251806" sldId="263"/>
        </pc:sldMkLst>
        <pc:spChg chg="mod">
          <ac:chgData name="Jodionisio" userId="37c75020f601973c" providerId="LiveId" clId="{390FBFF0-0E04-49AD-B65A-18005C293600}" dt="2022-05-17T08:48:49.057" v="122" actId="20577"/>
          <ac:spMkLst>
            <pc:docMk/>
            <pc:sldMk cId="1903251806" sldId="263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5:03.650" v="22" actId="6549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390FBFF0-0E04-49AD-B65A-18005C293600}" dt="2022-05-17T08:45:06.043" v="23" actId="478"/>
          <ac:spMkLst>
            <pc:docMk/>
            <pc:sldMk cId="1903251806" sldId="263"/>
            <ac:spMk id="7" creationId="{87473D99-D003-4C3D-A6F2-62B50C1EAAFF}"/>
          </ac:spMkLst>
        </pc:spChg>
      </pc:sldChg>
      <pc:sldChg chg="del">
        <pc:chgData name="Jodionisio" userId="37c75020f601973c" providerId="LiveId" clId="{390FBFF0-0E04-49AD-B65A-18005C293600}" dt="2022-05-17T08:44:36.957" v="3" actId="47"/>
        <pc:sldMkLst>
          <pc:docMk/>
          <pc:sldMk cId="523760649" sldId="264"/>
        </pc:sldMkLst>
      </pc:sldChg>
      <pc:sldChg chg="del">
        <pc:chgData name="Jodionisio" userId="37c75020f601973c" providerId="LiveId" clId="{390FBFF0-0E04-49AD-B65A-18005C293600}" dt="2022-05-17T08:44:38.119" v="4" actId="47"/>
        <pc:sldMkLst>
          <pc:docMk/>
          <pc:sldMk cId="345827618" sldId="265"/>
        </pc:sldMkLst>
      </pc:sldChg>
      <pc:sldChg chg="del">
        <pc:chgData name="Jodionisio" userId="37c75020f601973c" providerId="LiveId" clId="{390FBFF0-0E04-49AD-B65A-18005C293600}" dt="2022-05-17T08:44:40.098" v="5" actId="47"/>
        <pc:sldMkLst>
          <pc:docMk/>
          <pc:sldMk cId="1508665215" sldId="266"/>
        </pc:sldMkLst>
      </pc:sldChg>
      <pc:sldChg chg="del">
        <pc:chgData name="Jodionisio" userId="37c75020f601973c" providerId="LiveId" clId="{390FBFF0-0E04-49AD-B65A-18005C293600}" dt="2022-05-17T08:44:41.696" v="6" actId="47"/>
        <pc:sldMkLst>
          <pc:docMk/>
          <pc:sldMk cId="230556048" sldId="267"/>
        </pc:sldMkLst>
      </pc:sldChg>
      <pc:sldChg chg="del">
        <pc:chgData name="Jodionisio" userId="37c75020f601973c" providerId="LiveId" clId="{390FBFF0-0E04-49AD-B65A-18005C293600}" dt="2022-05-17T08:44:42.787" v="7" actId="47"/>
        <pc:sldMkLst>
          <pc:docMk/>
          <pc:sldMk cId="3764241287" sldId="268"/>
        </pc:sldMkLst>
      </pc:sldChg>
      <pc:sldChg chg="del">
        <pc:chgData name="Jodionisio" userId="37c75020f601973c" providerId="LiveId" clId="{390FBFF0-0E04-49AD-B65A-18005C293600}" dt="2022-05-17T08:44:44.816" v="8" actId="47"/>
        <pc:sldMkLst>
          <pc:docMk/>
          <pc:sldMk cId="3888042242" sldId="269"/>
        </pc:sldMkLst>
      </pc:sldChg>
      <pc:sldChg chg="addSp delSp modSp mod">
        <pc:chgData name="Jodionisio" userId="37c75020f601973c" providerId="LiveId" clId="{390FBFF0-0E04-49AD-B65A-18005C293600}" dt="2022-05-20T15:45:58.168" v="791" actId="20577"/>
        <pc:sldMkLst>
          <pc:docMk/>
          <pc:sldMk cId="3428649439" sldId="270"/>
        </pc:sldMkLst>
        <pc:spChg chg="mod">
          <ac:chgData name="Jodionisio" userId="37c75020f601973c" providerId="LiveId" clId="{390FBFF0-0E04-49AD-B65A-18005C293600}" dt="2022-05-17T08:48:56.528" v="139" actId="20577"/>
          <ac:spMkLst>
            <pc:docMk/>
            <pc:sldMk cId="3428649439" sldId="270"/>
            <ac:spMk id="2" creationId="{FBE625B9-89CF-45BC-81AB-FE628D88C91E}"/>
          </ac:spMkLst>
        </pc:spChg>
        <pc:spChg chg="del mod">
          <ac:chgData name="Jodionisio" userId="37c75020f601973c" providerId="LiveId" clId="{390FBFF0-0E04-49AD-B65A-18005C293600}" dt="2022-05-17T08:58:09.265" v="202" actId="478"/>
          <ac:spMkLst>
            <pc:docMk/>
            <pc:sldMk cId="3428649439" sldId="270"/>
            <ac:spMk id="4" creationId="{CCE54211-CD1D-41E6-A311-E3008741085E}"/>
          </ac:spMkLst>
        </pc:spChg>
        <pc:spChg chg="add mod">
          <ac:chgData name="Jodionisio" userId="37c75020f601973c" providerId="LiveId" clId="{390FBFF0-0E04-49AD-B65A-18005C293600}" dt="2022-05-17T09:06:57.845" v="305" actId="1076"/>
          <ac:spMkLst>
            <pc:docMk/>
            <pc:sldMk cId="3428649439" sldId="270"/>
            <ac:spMk id="6" creationId="{13BE9554-9C34-898B-7A29-332AA04BB0FE}"/>
          </ac:spMkLst>
        </pc:spChg>
        <pc:spChg chg="del">
          <ac:chgData name="Jodionisio" userId="37c75020f601973c" providerId="LiveId" clId="{390FBFF0-0E04-49AD-B65A-18005C293600}" dt="2022-05-17T08:45:12.071" v="25" actId="478"/>
          <ac:spMkLst>
            <pc:docMk/>
            <pc:sldMk cId="3428649439" sldId="270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15.007" v="26" actId="478"/>
          <ac:spMkLst>
            <pc:docMk/>
            <pc:sldMk cId="3428649439" sldId="270"/>
            <ac:spMk id="8" creationId="{9E2CC170-FC63-4FC6-9D39-89A50D13C8BF}"/>
          </ac:spMkLst>
        </pc:spChg>
        <pc:spChg chg="add mod">
          <ac:chgData name="Jodionisio" userId="37c75020f601973c" providerId="LiveId" clId="{390FBFF0-0E04-49AD-B65A-18005C293600}" dt="2022-05-20T15:45:40.249" v="789" actId="6549"/>
          <ac:spMkLst>
            <pc:docMk/>
            <pc:sldMk cId="3428649439" sldId="270"/>
            <ac:spMk id="9" creationId="{E7230241-4DCA-4B59-473A-84BCEA982567}"/>
          </ac:spMkLst>
        </pc:spChg>
        <pc:spChg chg="add del mod">
          <ac:chgData name="Jodionisio" userId="37c75020f601973c" providerId="LiveId" clId="{390FBFF0-0E04-49AD-B65A-18005C293600}" dt="2022-05-17T08:58:11.501" v="203" actId="478"/>
          <ac:spMkLst>
            <pc:docMk/>
            <pc:sldMk cId="3428649439" sldId="270"/>
            <ac:spMk id="11" creationId="{D6486B9C-5931-8C99-A17D-6D6CE1CB480E}"/>
          </ac:spMkLst>
        </pc:spChg>
        <pc:spChg chg="add mod">
          <ac:chgData name="Jodionisio" userId="37c75020f601973c" providerId="LiveId" clId="{390FBFF0-0E04-49AD-B65A-18005C293600}" dt="2022-05-17T09:07:05.420" v="307" actId="1076"/>
          <ac:spMkLst>
            <pc:docMk/>
            <pc:sldMk cId="3428649439" sldId="270"/>
            <ac:spMk id="12" creationId="{A98701B4-877A-3F7E-414A-07C197A4CFF1}"/>
          </ac:spMkLst>
        </pc:spChg>
        <pc:spChg chg="add mod">
          <ac:chgData name="Jodionisio" userId="37c75020f601973c" providerId="LiveId" clId="{390FBFF0-0E04-49AD-B65A-18005C293600}" dt="2022-05-17T09:32:23.163" v="418" actId="20577"/>
          <ac:spMkLst>
            <pc:docMk/>
            <pc:sldMk cId="3428649439" sldId="270"/>
            <ac:spMk id="13" creationId="{1CFC192C-CA8D-3692-87D9-4E22B0F4770E}"/>
          </ac:spMkLst>
        </pc:spChg>
        <pc:spChg chg="add mod">
          <ac:chgData name="Jodionisio" userId="37c75020f601973c" providerId="LiveId" clId="{390FBFF0-0E04-49AD-B65A-18005C293600}" dt="2022-05-17T09:49:18.427" v="779" actId="20577"/>
          <ac:spMkLst>
            <pc:docMk/>
            <pc:sldMk cId="3428649439" sldId="270"/>
            <ac:spMk id="14" creationId="{9F7B60B5-56D6-2180-2910-2E062928BAC4}"/>
          </ac:spMkLst>
        </pc:spChg>
        <pc:spChg chg="add mod">
          <ac:chgData name="Jodionisio" userId="37c75020f601973c" providerId="LiveId" clId="{390FBFF0-0E04-49AD-B65A-18005C293600}" dt="2022-05-17T09:44:41.862" v="670" actId="20577"/>
          <ac:spMkLst>
            <pc:docMk/>
            <pc:sldMk cId="3428649439" sldId="270"/>
            <ac:spMk id="15" creationId="{DAFDD5DE-3CD5-BCA9-454D-4F685278B377}"/>
          </ac:spMkLst>
        </pc:spChg>
        <pc:spChg chg="add mod">
          <ac:chgData name="Jodionisio" userId="37c75020f601973c" providerId="LiveId" clId="{390FBFF0-0E04-49AD-B65A-18005C293600}" dt="2022-05-17T09:41:41.256" v="653" actId="20577"/>
          <ac:spMkLst>
            <pc:docMk/>
            <pc:sldMk cId="3428649439" sldId="270"/>
            <ac:spMk id="16" creationId="{993ADD12-36F5-ED43-2157-73447D8CE90A}"/>
          </ac:spMkLst>
        </pc:spChg>
        <pc:spChg chg="add mod">
          <ac:chgData name="Jodionisio" userId="37c75020f601973c" providerId="LiveId" clId="{390FBFF0-0E04-49AD-B65A-18005C293600}" dt="2022-05-17T09:44:52.097" v="671" actId="1076"/>
          <ac:spMkLst>
            <pc:docMk/>
            <pc:sldMk cId="3428649439" sldId="270"/>
            <ac:spMk id="17" creationId="{0A987241-1652-3E29-1407-F35ABC426F39}"/>
          </ac:spMkLst>
        </pc:spChg>
        <pc:spChg chg="add mod">
          <ac:chgData name="Jodionisio" userId="37c75020f601973c" providerId="LiveId" clId="{390FBFF0-0E04-49AD-B65A-18005C293600}" dt="2022-05-20T15:45:58.168" v="791" actId="20577"/>
          <ac:spMkLst>
            <pc:docMk/>
            <pc:sldMk cId="3428649439" sldId="270"/>
            <ac:spMk id="18" creationId="{E37C683A-2C31-5826-41D7-E4D2B5B7BC59}"/>
          </ac:spMkLst>
        </pc:spChg>
        <pc:cxnChg chg="add del">
          <ac:chgData name="Jodionisio" userId="37c75020f601973c" providerId="LiveId" clId="{390FBFF0-0E04-49AD-B65A-18005C293600}" dt="2022-05-17T08:50:42.780" v="159" actId="478"/>
          <ac:cxnSpMkLst>
            <pc:docMk/>
            <pc:sldMk cId="3428649439" sldId="270"/>
            <ac:cxnSpMk id="5" creationId="{38600756-FE3B-AB6A-B6DC-98EBC4C74902}"/>
          </ac:cxnSpMkLst>
        </pc:cxnChg>
      </pc:sldChg>
      <pc:sldChg chg="addSp delSp modSp mod">
        <pc:chgData name="Jodionisio" userId="37c75020f601973c" providerId="LiveId" clId="{390FBFF0-0E04-49AD-B65A-18005C293600}" dt="2022-05-17T09:51:31.843" v="787" actId="20577"/>
        <pc:sldMkLst>
          <pc:docMk/>
          <pc:sldMk cId="958738253" sldId="271"/>
        </pc:sldMkLst>
        <pc:spChg chg="mod">
          <ac:chgData name="Jodionisio" userId="37c75020f601973c" providerId="LiveId" clId="{390FBFF0-0E04-49AD-B65A-18005C293600}" dt="2022-05-17T08:49:04.816" v="156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5:22.753" v="27" actId="6549"/>
          <ac:spMkLst>
            <pc:docMk/>
            <pc:sldMk cId="958738253" sldId="271"/>
            <ac:spMk id="4" creationId="{CCE54211-CD1D-41E6-A311-E3008741085E}"/>
          </ac:spMkLst>
        </pc:spChg>
        <pc:spChg chg="add mod">
          <ac:chgData name="Jodionisio" userId="37c75020f601973c" providerId="LiveId" clId="{390FBFF0-0E04-49AD-B65A-18005C293600}" dt="2022-05-17T09:49:42.093" v="780"/>
          <ac:spMkLst>
            <pc:docMk/>
            <pc:sldMk cId="958738253" sldId="271"/>
            <ac:spMk id="6" creationId="{2147E560-25E2-C252-4C09-EDBAD2F564E8}"/>
          </ac:spMkLst>
        </pc:spChg>
        <pc:spChg chg="del">
          <ac:chgData name="Jodionisio" userId="37c75020f601973c" providerId="LiveId" clId="{390FBFF0-0E04-49AD-B65A-18005C293600}" dt="2022-05-17T08:45:25.231" v="28" actId="478"/>
          <ac:spMkLst>
            <pc:docMk/>
            <pc:sldMk cId="958738253" sldId="271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27.074" v="29" actId="478"/>
          <ac:spMkLst>
            <pc:docMk/>
            <pc:sldMk cId="958738253" sldId="271"/>
            <ac:spMk id="8" creationId="{CDEA6E71-15A9-4400-8E71-357858C05428}"/>
          </ac:spMkLst>
        </pc:spChg>
        <pc:spChg chg="add mod">
          <ac:chgData name="Jodionisio" userId="37c75020f601973c" providerId="LiveId" clId="{390FBFF0-0E04-49AD-B65A-18005C293600}" dt="2022-05-17T09:49:48.596" v="781"/>
          <ac:spMkLst>
            <pc:docMk/>
            <pc:sldMk cId="958738253" sldId="271"/>
            <ac:spMk id="9" creationId="{F1F31DD6-5CC7-62B9-49D6-F13219127333}"/>
          </ac:spMkLst>
        </pc:spChg>
        <pc:spChg chg="add mod">
          <ac:chgData name="Jodionisio" userId="37c75020f601973c" providerId="LiveId" clId="{390FBFF0-0E04-49AD-B65A-18005C293600}" dt="2022-05-17T09:51:17.114" v="782"/>
          <ac:spMkLst>
            <pc:docMk/>
            <pc:sldMk cId="958738253" sldId="271"/>
            <ac:spMk id="10" creationId="{1B215D0F-43A5-7580-C56D-F7DB3DCE97AE}"/>
          </ac:spMkLst>
        </pc:spChg>
        <pc:spChg chg="add mod">
          <ac:chgData name="Jodionisio" userId="37c75020f601973c" providerId="LiveId" clId="{390FBFF0-0E04-49AD-B65A-18005C293600}" dt="2022-05-17T09:51:23.452" v="783"/>
          <ac:spMkLst>
            <pc:docMk/>
            <pc:sldMk cId="958738253" sldId="271"/>
            <ac:spMk id="11" creationId="{7C89FCA6-94A4-5141-BD39-256EEA1D0D1A}"/>
          </ac:spMkLst>
        </pc:spChg>
        <pc:spChg chg="add mod">
          <ac:chgData name="Jodionisio" userId="37c75020f601973c" providerId="LiveId" clId="{390FBFF0-0E04-49AD-B65A-18005C293600}" dt="2022-05-17T09:51:31.843" v="787" actId="20577"/>
          <ac:spMkLst>
            <pc:docMk/>
            <pc:sldMk cId="958738253" sldId="271"/>
            <ac:spMk id="12" creationId="{E126920E-F007-2B8D-39E7-11BF82D2793A}"/>
          </ac:spMkLst>
        </pc:spChg>
      </pc:sldChg>
      <pc:sldChg chg="delSp modSp del mod">
        <pc:chgData name="Jodionisio" userId="37c75020f601973c" providerId="LiveId" clId="{390FBFF0-0E04-49AD-B65A-18005C293600}" dt="2022-05-17T08:49:11.135" v="157" actId="47"/>
        <pc:sldMkLst>
          <pc:docMk/>
          <pc:sldMk cId="2160286232" sldId="272"/>
        </pc:sldMkLst>
        <pc:spChg chg="mod">
          <ac:chgData name="Jodionisio" userId="37c75020f601973c" providerId="LiveId" clId="{390FBFF0-0E04-49AD-B65A-18005C293600}" dt="2022-05-17T08:45:34.840" v="33" actId="27636"/>
          <ac:spMkLst>
            <pc:docMk/>
            <pc:sldMk cId="2160286232" sldId="272"/>
            <ac:spMk id="4" creationId="{CCE54211-CD1D-41E6-A311-E3008741085E}"/>
          </ac:spMkLst>
        </pc:spChg>
        <pc:spChg chg="del">
          <ac:chgData name="Jodionisio" userId="37c75020f601973c" providerId="LiveId" clId="{390FBFF0-0E04-49AD-B65A-18005C293600}" dt="2022-05-17T08:45:32.692" v="31" actId="478"/>
          <ac:spMkLst>
            <pc:docMk/>
            <pc:sldMk cId="2160286232" sldId="272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30.387" v="30" actId="478"/>
          <ac:spMkLst>
            <pc:docMk/>
            <pc:sldMk cId="2160286232" sldId="272"/>
            <ac:spMk id="8" creationId="{8E3B56B1-C30E-478A-9FA5-9E49DAB4CBC4}"/>
          </ac:spMkLst>
        </pc:spChg>
      </pc:sldChg>
      <pc:sldChg chg="del">
        <pc:chgData name="Jodionisio" userId="37c75020f601973c" providerId="LiveId" clId="{390FBFF0-0E04-49AD-B65A-18005C293600}" dt="2022-05-17T08:45:37.636" v="34" actId="47"/>
        <pc:sldMkLst>
          <pc:docMk/>
          <pc:sldMk cId="3459091370" sldId="273"/>
        </pc:sldMkLst>
      </pc:sldChg>
    </pc:docChg>
  </pc:docChgLst>
  <pc:docChgLst>
    <pc:chgData name="Guest User" providerId="Windows Live" clId="Web-{29C48352-6098-415E-A028-8E0E13163355}"/>
    <pc:docChg chg="modSld">
      <pc:chgData name="Guest User" userId="" providerId="Windows Live" clId="Web-{29C48352-6098-415E-A028-8E0E13163355}" dt="2022-05-19T16:01:39.194" v="103" actId="1076"/>
      <pc:docMkLst>
        <pc:docMk/>
      </pc:docMkLst>
      <pc:sldChg chg="addSp modSp">
        <pc:chgData name="Guest User" userId="" providerId="Windows Live" clId="Web-{29C48352-6098-415E-A028-8E0E13163355}" dt="2022-05-19T16:01:39.194" v="103" actId="1076"/>
        <pc:sldMkLst>
          <pc:docMk/>
          <pc:sldMk cId="958738253" sldId="271"/>
        </pc:sldMkLst>
        <pc:spChg chg="add mod">
          <ac:chgData name="Guest User" userId="" providerId="Windows Live" clId="Web-{29C48352-6098-415E-A028-8E0E13163355}" dt="2022-05-19T15:57:37.237" v="29" actId="20577"/>
          <ac:spMkLst>
            <pc:docMk/>
            <pc:sldMk cId="958738253" sldId="271"/>
            <ac:spMk id="3" creationId="{BFBAB61C-897F-5C60-11C1-925ABB9274A0}"/>
          </ac:spMkLst>
        </pc:spChg>
        <pc:spChg chg="add mod">
          <ac:chgData name="Guest User" userId="" providerId="Windows Live" clId="Web-{29C48352-6098-415E-A028-8E0E13163355}" dt="2022-05-19T16:01:39.194" v="103" actId="1076"/>
          <ac:spMkLst>
            <pc:docMk/>
            <pc:sldMk cId="958738253" sldId="271"/>
            <ac:spMk id="5" creationId="{5CB50C88-670B-E173-75E6-82D21E86C499}"/>
          </ac:spMkLst>
        </pc:spChg>
        <pc:spChg chg="add mod">
          <ac:chgData name="Guest User" userId="" providerId="Windows Live" clId="Web-{29C48352-6098-415E-A028-8E0E13163355}" dt="2022-05-19T16:00:18.552" v="64" actId="20577"/>
          <ac:spMkLst>
            <pc:docMk/>
            <pc:sldMk cId="958738253" sldId="271"/>
            <ac:spMk id="7" creationId="{A880434A-C549-0B9E-1619-C7D7FC963A67}"/>
          </ac:spMkLst>
        </pc:spChg>
      </pc:sldChg>
    </pc:docChg>
  </pc:docChgLst>
  <pc:docChgLst>
    <pc:chgData name="Guest User" providerId="Windows Live" clId="Web-{32209EB8-F436-4D1D-9ECC-AAA6A5C20A7B}"/>
    <pc:docChg chg="modSld">
      <pc:chgData name="Guest User" userId="" providerId="Windows Live" clId="Web-{32209EB8-F436-4D1D-9ECC-AAA6A5C20A7B}" dt="2022-05-20T09:14:19.025" v="16" actId="20577"/>
      <pc:docMkLst>
        <pc:docMk/>
      </pc:docMkLst>
      <pc:sldChg chg="modSp">
        <pc:chgData name="Guest User" userId="" providerId="Windows Live" clId="Web-{32209EB8-F436-4D1D-9ECC-AAA6A5C20A7B}" dt="2022-05-20T09:14:19.025" v="16" actId="20577"/>
        <pc:sldMkLst>
          <pc:docMk/>
          <pc:sldMk cId="3870608486" sldId="272"/>
        </pc:sldMkLst>
        <pc:spChg chg="mod">
          <ac:chgData name="Guest User" userId="" providerId="Windows Live" clId="Web-{32209EB8-F436-4D1D-9ECC-AAA6A5C20A7B}" dt="2022-05-20T09:13:26.521" v="8" actId="20577"/>
          <ac:spMkLst>
            <pc:docMk/>
            <pc:sldMk cId="3870608486" sldId="272"/>
            <ac:spMk id="9" creationId="{E7230241-4DCA-4B59-473A-84BCEA982567}"/>
          </ac:spMkLst>
        </pc:spChg>
        <pc:spChg chg="mod">
          <ac:chgData name="Guest User" userId="" providerId="Windows Live" clId="Web-{32209EB8-F436-4D1D-9ECC-AAA6A5C20A7B}" dt="2022-05-20T09:14:19.025" v="16" actId="20577"/>
          <ac:spMkLst>
            <pc:docMk/>
            <pc:sldMk cId="3870608486" sldId="272"/>
            <ac:spMk id="13" creationId="{1CFC192C-CA8D-3692-87D9-4E22B0F4770E}"/>
          </ac:spMkLst>
        </pc:spChg>
      </pc:sldChg>
    </pc:docChg>
  </pc:docChgLst>
  <pc:docChgLst>
    <pc:chgData name="Guest User" providerId="Windows Live" clId="Web-{8CD44B23-CE43-4E37-B3FF-21C1E8AEF200}"/>
    <pc:docChg chg="modSld">
      <pc:chgData name="Guest User" userId="" providerId="Windows Live" clId="Web-{8CD44B23-CE43-4E37-B3FF-21C1E8AEF200}" dt="2022-05-20T16:01:03.561" v="282" actId="20577"/>
      <pc:docMkLst>
        <pc:docMk/>
      </pc:docMkLst>
      <pc:sldChg chg="modSp">
        <pc:chgData name="Guest User" userId="" providerId="Windows Live" clId="Web-{8CD44B23-CE43-4E37-B3FF-21C1E8AEF200}" dt="2022-05-20T16:01:03.561" v="282" actId="20577"/>
        <pc:sldMkLst>
          <pc:docMk/>
          <pc:sldMk cId="958738253" sldId="271"/>
        </pc:sldMkLst>
        <pc:spChg chg="mod">
          <ac:chgData name="Guest User" userId="" providerId="Windows Live" clId="Web-{8CD44B23-CE43-4E37-B3FF-21C1E8AEF200}" dt="2022-05-20T15:59:30.214" v="188" actId="20577"/>
          <ac:spMkLst>
            <pc:docMk/>
            <pc:sldMk cId="958738253" sldId="271"/>
            <ac:spMk id="3" creationId="{BFBAB61C-897F-5C60-11C1-925ABB9274A0}"/>
          </ac:spMkLst>
        </pc:spChg>
        <pc:spChg chg="mod">
          <ac:chgData name="Guest User" userId="" providerId="Windows Live" clId="Web-{8CD44B23-CE43-4E37-B3FF-21C1E8AEF200}" dt="2022-05-20T16:01:03.561" v="282" actId="20577"/>
          <ac:spMkLst>
            <pc:docMk/>
            <pc:sldMk cId="958738253" sldId="271"/>
            <ac:spMk id="5" creationId="{5CB50C88-670B-E173-75E6-82D21E86C499}"/>
          </ac:spMkLst>
        </pc:spChg>
        <pc:spChg chg="mod">
          <ac:chgData name="Guest User" userId="" providerId="Windows Live" clId="Web-{8CD44B23-CE43-4E37-B3FF-21C1E8AEF200}" dt="2022-05-20T15:59:55.762" v="241" actId="20577"/>
          <ac:spMkLst>
            <pc:docMk/>
            <pc:sldMk cId="958738253" sldId="271"/>
            <ac:spMk id="7" creationId="{A880434A-C549-0B9E-1619-C7D7FC963A67}"/>
          </ac:spMkLst>
        </pc:spChg>
      </pc:sldChg>
      <pc:sldChg chg="modSp">
        <pc:chgData name="Guest User" userId="" providerId="Windows Live" clId="Web-{8CD44B23-CE43-4E37-B3FF-21C1E8AEF200}" dt="2022-05-20T15:58:55.494" v="162" actId="20577"/>
        <pc:sldMkLst>
          <pc:docMk/>
          <pc:sldMk cId="1527046434" sldId="273"/>
        </pc:sldMkLst>
        <pc:spChg chg="mod">
          <ac:chgData name="Guest User" userId="" providerId="Windows Live" clId="Web-{8CD44B23-CE43-4E37-B3FF-21C1E8AEF200}" dt="2022-05-20T15:54:27.158" v="94" actId="20577"/>
          <ac:spMkLst>
            <pc:docMk/>
            <pc:sldMk cId="1527046434" sldId="273"/>
            <ac:spMk id="13" creationId="{1CFC192C-CA8D-3692-87D9-4E22B0F4770E}"/>
          </ac:spMkLst>
        </pc:spChg>
        <pc:spChg chg="mod">
          <ac:chgData name="Guest User" userId="" providerId="Windows Live" clId="Web-{8CD44B23-CE43-4E37-B3FF-21C1E8AEF200}" dt="2022-05-20T15:58:55.494" v="162" actId="20577"/>
          <ac:spMkLst>
            <pc:docMk/>
            <pc:sldMk cId="1527046434" sldId="273"/>
            <ac:spMk id="15" creationId="{DAFDD5DE-3CD5-BCA9-454D-4F685278B377}"/>
          </ac:spMkLst>
        </pc:sp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17F14935-F647-4CF2-B419-894EEC21E010}"/>
    <pc:docChg chg="modSld">
      <pc:chgData name="Guest User" userId="" providerId="Windows Live" clId="Web-{17F14935-F647-4CF2-B419-894EEC21E010}" dt="2022-05-20T17:01:08.737" v="90" actId="20577"/>
      <pc:docMkLst>
        <pc:docMk/>
      </pc:docMkLst>
      <pc:sldChg chg="modSp">
        <pc:chgData name="Guest User" userId="" providerId="Windows Live" clId="Web-{17F14935-F647-4CF2-B419-894EEC21E010}" dt="2022-05-20T17:01:08.737" v="90" actId="20577"/>
        <pc:sldMkLst>
          <pc:docMk/>
          <pc:sldMk cId="3428649439" sldId="270"/>
        </pc:sldMkLst>
        <pc:spChg chg="mod">
          <ac:chgData name="Guest User" userId="" providerId="Windows Live" clId="Web-{17F14935-F647-4CF2-B419-894EEC21E010}" dt="2022-05-20T16:57:45.192" v="66" actId="20577"/>
          <ac:spMkLst>
            <pc:docMk/>
            <pc:sldMk cId="3428649439" sldId="270"/>
            <ac:spMk id="13" creationId="{1CFC192C-CA8D-3692-87D9-4E22B0F4770E}"/>
          </ac:spMkLst>
        </pc:spChg>
        <pc:spChg chg="mod">
          <ac:chgData name="Guest User" userId="" providerId="Windows Live" clId="Web-{17F14935-F647-4CF2-B419-894EEC21E010}" dt="2022-05-20T17:01:08.737" v="90" actId="20577"/>
          <ac:spMkLst>
            <pc:docMk/>
            <pc:sldMk cId="3428649439" sldId="270"/>
            <ac:spMk id="15" creationId="{DAFDD5DE-3CD5-BCA9-454D-4F685278B377}"/>
          </ac:spMkLst>
        </pc:spChg>
        <pc:spChg chg="mod">
          <ac:chgData name="Guest User" userId="" providerId="Windows Live" clId="Web-{17F14935-F647-4CF2-B419-894EEC21E010}" dt="2022-05-20T16:56:03.123" v="31" actId="20577"/>
          <ac:spMkLst>
            <pc:docMk/>
            <pc:sldMk cId="3428649439" sldId="270"/>
            <ac:spMk id="16" creationId="{993ADD12-36F5-ED43-2157-73447D8CE90A}"/>
          </ac:spMkLst>
        </pc:sp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Guest User" providerId="Windows Live" clId="Web-{AA02509D-77FF-4AB0-8A83-CC174EF42EFA}"/>
    <pc:docChg chg="addSld delSld modSld sldOrd">
      <pc:chgData name="Guest User" userId="" providerId="Windows Live" clId="Web-{AA02509D-77FF-4AB0-8A83-CC174EF42EFA}" dt="2022-05-18T20:50:05.559" v="68"/>
      <pc:docMkLst>
        <pc:docMk/>
      </pc:docMkLst>
      <pc:sldChg chg="del">
        <pc:chgData name="Guest User" userId="" providerId="Windows Live" clId="Web-{AA02509D-77FF-4AB0-8A83-CC174EF42EFA}" dt="2022-05-18T20:47:58.946" v="25"/>
        <pc:sldMkLst>
          <pc:docMk/>
          <pc:sldMk cId="3290979840" sldId="257"/>
        </pc:sldMkLst>
      </pc:sldChg>
      <pc:sldChg chg="del">
        <pc:chgData name="Guest User" userId="" providerId="Windows Live" clId="Web-{AA02509D-77FF-4AB0-8A83-CC174EF42EFA}" dt="2022-05-18T20:50:05.559" v="68"/>
        <pc:sldMkLst>
          <pc:docMk/>
          <pc:sldMk cId="1903251806" sldId="263"/>
        </pc:sldMkLst>
      </pc:sldChg>
      <pc:sldChg chg="delSp modSp">
        <pc:chgData name="Guest User" userId="" providerId="Windows Live" clId="Web-{AA02509D-77FF-4AB0-8A83-CC174EF42EFA}" dt="2022-05-18T20:47:51.868" v="24" actId="1076"/>
        <pc:sldMkLst>
          <pc:docMk/>
          <pc:sldMk cId="3870608486" sldId="272"/>
        </pc:sldMkLst>
        <pc:spChg chg="mod">
          <ac:chgData name="Guest User" userId="" providerId="Windows Live" clId="Web-{AA02509D-77FF-4AB0-8A83-CC174EF42EFA}" dt="2022-05-18T20:47:23.180" v="18" actId="14100"/>
          <ac:spMkLst>
            <pc:docMk/>
            <pc:sldMk cId="3870608486" sldId="272"/>
            <ac:spMk id="9" creationId="{E7230241-4DCA-4B59-473A-84BCEA982567}"/>
          </ac:spMkLst>
        </pc:spChg>
        <pc:spChg chg="mod">
          <ac:chgData name="Guest User" userId="" providerId="Windows Live" clId="Web-{AA02509D-77FF-4AB0-8A83-CC174EF42EFA}" dt="2022-05-18T20:47:51.868" v="24" actId="1076"/>
          <ac:spMkLst>
            <pc:docMk/>
            <pc:sldMk cId="3870608486" sldId="272"/>
            <ac:spMk id="12" creationId="{A98701B4-877A-3F7E-414A-07C197A4CFF1}"/>
          </ac:spMkLst>
        </pc:spChg>
        <pc:spChg chg="mod">
          <ac:chgData name="Guest User" userId="" providerId="Windows Live" clId="Web-{AA02509D-77FF-4AB0-8A83-CC174EF42EFA}" dt="2022-05-18T20:47:47.102" v="23" actId="1076"/>
          <ac:spMkLst>
            <pc:docMk/>
            <pc:sldMk cId="3870608486" sldId="272"/>
            <ac:spMk id="13" creationId="{1CFC192C-CA8D-3692-87D9-4E22B0F4770E}"/>
          </ac:spMkLst>
        </pc:spChg>
        <pc:spChg chg="del">
          <ac:chgData name="Guest User" userId="" providerId="Windows Live" clId="Web-{AA02509D-77FF-4AB0-8A83-CC174EF42EFA}" dt="2022-05-18T20:46:53.898" v="8"/>
          <ac:spMkLst>
            <pc:docMk/>
            <pc:sldMk cId="3870608486" sldId="272"/>
            <ac:spMk id="14" creationId="{9F7B60B5-56D6-2180-2910-2E062928BAC4}"/>
          </ac:spMkLst>
        </pc:spChg>
        <pc:spChg chg="del mod">
          <ac:chgData name="Guest User" userId="" providerId="Windows Live" clId="Web-{AA02509D-77FF-4AB0-8A83-CC174EF42EFA}" dt="2022-05-18T20:46:51.945" v="7"/>
          <ac:spMkLst>
            <pc:docMk/>
            <pc:sldMk cId="3870608486" sldId="272"/>
            <ac:spMk id="15" creationId="{DAFDD5DE-3CD5-BCA9-454D-4F685278B377}"/>
          </ac:spMkLst>
        </pc:spChg>
        <pc:spChg chg="del mod">
          <ac:chgData name="Guest User" userId="" providerId="Windows Live" clId="Web-{AA02509D-77FF-4AB0-8A83-CC174EF42EFA}" dt="2022-05-18T20:47:18.555" v="16"/>
          <ac:spMkLst>
            <pc:docMk/>
            <pc:sldMk cId="3870608486" sldId="272"/>
            <ac:spMk id="16" creationId="{993ADD12-36F5-ED43-2157-73447D8CE90A}"/>
          </ac:spMkLst>
        </pc:spChg>
        <pc:spChg chg="del">
          <ac:chgData name="Guest User" userId="" providerId="Windows Live" clId="Web-{AA02509D-77FF-4AB0-8A83-CC174EF42EFA}" dt="2022-05-18T20:46:50.242" v="5"/>
          <ac:spMkLst>
            <pc:docMk/>
            <pc:sldMk cId="3870608486" sldId="272"/>
            <ac:spMk id="17" creationId="{0A987241-1652-3E29-1407-F35ABC426F39}"/>
          </ac:spMkLst>
        </pc:spChg>
        <pc:spChg chg="del mod">
          <ac:chgData name="Guest User" userId="" providerId="Windows Live" clId="Web-{AA02509D-77FF-4AB0-8A83-CC174EF42EFA}" dt="2022-05-18T20:47:20.070" v="17"/>
          <ac:spMkLst>
            <pc:docMk/>
            <pc:sldMk cId="3870608486" sldId="272"/>
            <ac:spMk id="18" creationId="{E37C683A-2C31-5826-41D7-E4D2B5B7BC59}"/>
          </ac:spMkLst>
        </pc:spChg>
      </pc:sldChg>
      <pc:sldChg chg="delSp modSp add ord replId">
        <pc:chgData name="Guest User" userId="" providerId="Windows Live" clId="Web-{AA02509D-77FF-4AB0-8A83-CC174EF42EFA}" dt="2022-05-18T20:50:02.153" v="67"/>
        <pc:sldMkLst>
          <pc:docMk/>
          <pc:sldMk cId="1527046434" sldId="273"/>
        </pc:sldMkLst>
        <pc:spChg chg="mod">
          <ac:chgData name="Guest User" userId="" providerId="Windows Live" clId="Web-{AA02509D-77FF-4AB0-8A83-CC174EF42EFA}" dt="2022-05-18T20:48:24.260" v="28" actId="20577"/>
          <ac:spMkLst>
            <pc:docMk/>
            <pc:sldMk cId="1527046434" sldId="273"/>
            <ac:spMk id="2" creationId="{FBE625B9-89CF-45BC-81AB-FE628D88C91E}"/>
          </ac:spMkLst>
        </pc:spChg>
        <pc:spChg chg="mod">
          <ac:chgData name="Guest User" userId="" providerId="Windows Live" clId="Web-{AA02509D-77FF-4AB0-8A83-CC174EF42EFA}" dt="2022-05-18T20:48:37.854" v="30" actId="20577"/>
          <ac:spMkLst>
            <pc:docMk/>
            <pc:sldMk cId="1527046434" sldId="273"/>
            <ac:spMk id="9" creationId="{E7230241-4DCA-4B59-473A-84BCEA982567}"/>
          </ac:spMkLst>
        </pc:spChg>
        <pc:spChg chg="mod">
          <ac:chgData name="Guest User" userId="" providerId="Windows Live" clId="Web-{AA02509D-77FF-4AB0-8A83-CC174EF42EFA}" dt="2022-05-18T20:49:53.480" v="64" actId="20577"/>
          <ac:spMkLst>
            <pc:docMk/>
            <pc:sldMk cId="1527046434" sldId="273"/>
            <ac:spMk id="13" creationId="{1CFC192C-CA8D-3692-87D9-4E22B0F4770E}"/>
          </ac:spMkLst>
        </pc:spChg>
        <pc:spChg chg="mod">
          <ac:chgData name="Guest User" userId="" providerId="Windows Live" clId="Web-{AA02509D-77FF-4AB0-8A83-CC174EF42EFA}" dt="2022-05-18T20:49:06.261" v="34" actId="1076"/>
          <ac:spMkLst>
            <pc:docMk/>
            <pc:sldMk cId="1527046434" sldId="273"/>
            <ac:spMk id="14" creationId="{9F7B60B5-56D6-2180-2910-2E062928BAC4}"/>
          </ac:spMkLst>
        </pc:spChg>
        <pc:spChg chg="mod">
          <ac:chgData name="Guest User" userId="" providerId="Windows Live" clId="Web-{AA02509D-77FF-4AB0-8A83-CC174EF42EFA}" dt="2022-05-18T20:49:39.433" v="53" actId="20577"/>
          <ac:spMkLst>
            <pc:docMk/>
            <pc:sldMk cId="1527046434" sldId="273"/>
            <ac:spMk id="15" creationId="{DAFDD5DE-3CD5-BCA9-454D-4F685278B377}"/>
          </ac:spMkLst>
        </pc:spChg>
        <pc:spChg chg="del">
          <ac:chgData name="Guest User" userId="" providerId="Windows Live" clId="Web-{AA02509D-77FF-4AB0-8A83-CC174EF42EFA}" dt="2022-05-18T20:50:00.309" v="66"/>
          <ac:spMkLst>
            <pc:docMk/>
            <pc:sldMk cId="1527046434" sldId="273"/>
            <ac:spMk id="16" creationId="{993ADD12-36F5-ED43-2157-73447D8CE90A}"/>
          </ac:spMkLst>
        </pc:spChg>
        <pc:spChg chg="del mod">
          <ac:chgData name="Guest User" userId="" providerId="Windows Live" clId="Web-{AA02509D-77FF-4AB0-8A83-CC174EF42EFA}" dt="2022-05-18T20:49:59.309" v="65"/>
          <ac:spMkLst>
            <pc:docMk/>
            <pc:sldMk cId="1527046434" sldId="273"/>
            <ac:spMk id="17" creationId="{0A987241-1652-3E29-1407-F35ABC426F39}"/>
          </ac:spMkLst>
        </pc:spChg>
        <pc:spChg chg="del">
          <ac:chgData name="Guest User" userId="" providerId="Windows Live" clId="Web-{AA02509D-77FF-4AB0-8A83-CC174EF42EFA}" dt="2022-05-18T20:50:02.153" v="67"/>
          <ac:spMkLst>
            <pc:docMk/>
            <pc:sldMk cId="1527046434" sldId="273"/>
            <ac:spMk id="18" creationId="{E37C683A-2C31-5826-41D7-E4D2B5B7BC59}"/>
          </ac:spMkLst>
        </pc:spChg>
      </pc:sldChg>
    </pc:docChg>
  </pc:docChgLst>
  <pc:docChgLst>
    <pc:chgData name="Guest User" providerId="Windows Live" clId="Web-{D33A45DF-0332-4DA1-8256-1DDD39377328}"/>
    <pc:docChg chg="addSld modSld sldOrd">
      <pc:chgData name="Guest User" userId="" providerId="Windows Live" clId="Web-{D33A45DF-0332-4DA1-8256-1DDD39377328}" dt="2022-05-18T20:45:38.459" v="2" actId="20577"/>
      <pc:docMkLst>
        <pc:docMk/>
      </pc:docMkLst>
      <pc:sldChg chg="modSp add ord replId">
        <pc:chgData name="Guest User" userId="" providerId="Windows Live" clId="Web-{D33A45DF-0332-4DA1-8256-1DDD39377328}" dt="2022-05-18T20:45:38.459" v="2" actId="20577"/>
        <pc:sldMkLst>
          <pc:docMk/>
          <pc:sldMk cId="3870608486" sldId="272"/>
        </pc:sldMkLst>
        <pc:spChg chg="mod">
          <ac:chgData name="Guest User" userId="" providerId="Windows Live" clId="Web-{D33A45DF-0332-4DA1-8256-1DDD39377328}" dt="2022-05-18T20:45:38.459" v="2" actId="20577"/>
          <ac:spMkLst>
            <pc:docMk/>
            <pc:sldMk cId="3870608486" sldId="272"/>
            <ac:spMk id="2" creationId="{FBE625B9-89CF-45BC-81AB-FE628D88C91E}"/>
          </ac:spMkLst>
        </pc:spChg>
      </pc:sldChg>
    </pc:docChg>
  </pc:docChgLst>
  <pc:docChgLst>
    <pc:chgData name="Guest User" providerId="Windows Live" clId="Web-{E620D217-0632-4FB9-A7FA-6C2C625BA848}"/>
    <pc:docChg chg="modSld">
      <pc:chgData name="Guest User" userId="" providerId="Windows Live" clId="Web-{E620D217-0632-4FB9-A7FA-6C2C625BA848}" dt="2022-05-20T13:39:39.152" v="113" actId="14100"/>
      <pc:docMkLst>
        <pc:docMk/>
      </pc:docMkLst>
      <pc:sldChg chg="modSp">
        <pc:chgData name="Guest User" userId="" providerId="Windows Live" clId="Web-{E620D217-0632-4FB9-A7FA-6C2C625BA848}" dt="2022-05-20T13:39:39.152" v="113" actId="14100"/>
        <pc:sldMkLst>
          <pc:docMk/>
          <pc:sldMk cId="958738253" sldId="271"/>
        </pc:sldMkLst>
        <pc:spChg chg="mod">
          <ac:chgData name="Guest User" userId="" providerId="Windows Live" clId="Web-{E620D217-0632-4FB9-A7FA-6C2C625BA848}" dt="2022-05-20T13:39:39.152" v="113" actId="14100"/>
          <ac:spMkLst>
            <pc:docMk/>
            <pc:sldMk cId="958738253" sldId="271"/>
            <ac:spMk id="5" creationId="{5CB50C88-670B-E173-75E6-82D21E86C499}"/>
          </ac:spMkLst>
        </pc:spChg>
      </pc:sldChg>
      <pc:sldChg chg="modSp">
        <pc:chgData name="Guest User" userId="" providerId="Windows Live" clId="Web-{E620D217-0632-4FB9-A7FA-6C2C625BA848}" dt="2022-05-20T13:30:39.561" v="5" actId="20577"/>
        <pc:sldMkLst>
          <pc:docMk/>
          <pc:sldMk cId="3870608486" sldId="272"/>
        </pc:sldMkLst>
        <pc:spChg chg="mod">
          <ac:chgData name="Guest User" userId="" providerId="Windows Live" clId="Web-{E620D217-0632-4FB9-A7FA-6C2C625BA848}" dt="2022-05-20T13:30:39.561" v="5" actId="20577"/>
          <ac:spMkLst>
            <pc:docMk/>
            <pc:sldMk cId="3870608486" sldId="272"/>
            <ac:spMk id="9" creationId="{E7230241-4DCA-4B59-473A-84BCEA982567}"/>
          </ac:spMkLst>
        </pc:spChg>
      </pc:sldChg>
      <pc:sldChg chg="modSp">
        <pc:chgData name="Guest User" userId="" providerId="Windows Live" clId="Web-{E620D217-0632-4FB9-A7FA-6C2C625BA848}" dt="2022-05-20T13:36:54.242" v="59" actId="14100"/>
        <pc:sldMkLst>
          <pc:docMk/>
          <pc:sldMk cId="1527046434" sldId="273"/>
        </pc:sldMkLst>
        <pc:spChg chg="mod">
          <ac:chgData name="Guest User" userId="" providerId="Windows Live" clId="Web-{E620D217-0632-4FB9-A7FA-6C2C625BA848}" dt="2022-05-20T13:36:54.242" v="59" actId="14100"/>
          <ac:spMkLst>
            <pc:docMk/>
            <pc:sldMk cId="1527046434" sldId="273"/>
            <ac:spMk id="9" creationId="{E7230241-4DCA-4B59-473A-84BCEA982567}"/>
          </ac:spMkLst>
        </pc:spChg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20/05/2022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GUIÃO PRÁTICO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/>
              <a:t>Problema 7.2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BE9554-9C34-898B-7A29-332AA04BB0FE}"/>
              </a:ext>
            </a:extLst>
          </p:cNvPr>
          <p:cNvSpPr txBox="1"/>
          <p:nvPr/>
        </p:nvSpPr>
        <p:spPr>
          <a:xfrm>
            <a:off x="961701" y="10204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230241-4DCA-4B59-473A-84BCEA982567}"/>
              </a:ext>
            </a:extLst>
          </p:cNvPr>
          <p:cNvSpPr txBox="1"/>
          <p:nvPr/>
        </p:nvSpPr>
        <p:spPr>
          <a:xfrm>
            <a:off x="1744936" y="1020448"/>
            <a:ext cx="996412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ea typeface="+mn-lt"/>
                <a:cs typeface="+mn-lt"/>
              </a:rPr>
              <a:t>Está na primeira forma normal, há atributos fora de uma chave candidata a não depender totalmente da chave primária, como `</a:t>
            </a:r>
            <a:r>
              <a:rPr lang="pt-PT" err="1">
                <a:ea typeface="+mn-lt"/>
                <a:cs typeface="+mn-lt"/>
              </a:rPr>
              <a:t>Afiliacao_Autor</a:t>
            </a:r>
            <a:r>
              <a:rPr lang="pt-PT">
                <a:ea typeface="+mn-lt"/>
                <a:cs typeface="+mn-lt"/>
              </a:rPr>
              <a:t>` que apenas depende de `</a:t>
            </a:r>
            <a:r>
              <a:rPr lang="pt-PT" err="1">
                <a:ea typeface="+mn-lt"/>
                <a:cs typeface="+mn-lt"/>
              </a:rPr>
              <a:t>Nome_Autor</a:t>
            </a:r>
            <a:r>
              <a:rPr lang="pt-PT">
                <a:ea typeface="+mn-lt"/>
                <a:cs typeface="+mn-lt"/>
              </a:rPr>
              <a:t>`. Logo, não está na segunda forma normal.</a:t>
            </a:r>
            <a:endParaRPr lang="en-US"/>
          </a:p>
          <a:p>
            <a:r>
              <a:rPr lang="pt-PT">
                <a:ea typeface="+mn-lt"/>
                <a:cs typeface="+mn-lt"/>
              </a:rPr>
              <a:t>Como todos os atributos são atómicos e não há relações dentro de relações, está na 1NF.</a:t>
            </a:r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8701B4-877A-3F7E-414A-07C197A4CFF1}"/>
              </a:ext>
            </a:extLst>
          </p:cNvPr>
          <p:cNvSpPr txBox="1"/>
          <p:nvPr/>
        </p:nvSpPr>
        <p:spPr>
          <a:xfrm>
            <a:off x="950481" y="27064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FC192C-CA8D-3692-87D9-4E22B0F4770E}"/>
              </a:ext>
            </a:extLst>
          </p:cNvPr>
          <p:cNvSpPr txBox="1"/>
          <p:nvPr/>
        </p:nvSpPr>
        <p:spPr>
          <a:xfrm>
            <a:off x="1718042" y="2706449"/>
            <a:ext cx="10114501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+mn-lt"/>
                <a:cs typeface="+mn-lt"/>
              </a:rPr>
              <a:t>Para </a:t>
            </a:r>
            <a:r>
              <a:rPr lang="en-GB" err="1">
                <a:ea typeface="+mn-lt"/>
                <a:cs typeface="+mn-lt"/>
              </a:rPr>
              <a:t>passar</a:t>
            </a:r>
            <a:r>
              <a:rPr lang="en-GB">
                <a:ea typeface="+mn-lt"/>
                <a:cs typeface="+mn-lt"/>
              </a:rPr>
              <a:t> para a 2NF:</a:t>
            </a:r>
            <a:endParaRPr lang="en-US"/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1. </a:t>
            </a:r>
            <a:r>
              <a:rPr lang="en-GB" err="1">
                <a:ea typeface="+mn-lt"/>
                <a:cs typeface="+mn-lt"/>
              </a:rPr>
              <a:t>Decompor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cada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dependencia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parcial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numa</a:t>
            </a:r>
            <a:r>
              <a:rPr lang="en-GB">
                <a:ea typeface="+mn-lt"/>
                <a:cs typeface="+mn-lt"/>
              </a:rPr>
              <a:t> nova </a:t>
            </a:r>
            <a:r>
              <a:rPr lang="en-GB" err="1">
                <a:ea typeface="+mn-lt"/>
                <a:cs typeface="+mn-lt"/>
              </a:rPr>
              <a:t>relação</a:t>
            </a:r>
            <a:endParaRPr lang="en-GB" err="1"/>
          </a:p>
          <a:p>
            <a:r>
              <a:rPr lang="en-GB">
                <a:ea typeface="+mn-lt"/>
                <a:cs typeface="+mn-lt"/>
              </a:rPr>
              <a:t>    - </a:t>
            </a:r>
            <a:r>
              <a:rPr lang="en-GB" err="1">
                <a:ea typeface="+mn-lt"/>
                <a:cs typeface="+mn-lt"/>
              </a:rPr>
              <a:t>Livro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u="sng" err="1">
                <a:ea typeface="+mn-lt"/>
                <a:cs typeface="+mn-lt"/>
              </a:rPr>
              <a:t>Titulo_Livro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u="sng" err="1">
                <a:ea typeface="+mn-lt"/>
                <a:cs typeface="+mn-lt"/>
              </a:rPr>
              <a:t>Nome_Autor</a:t>
            </a:r>
            <a:r>
              <a:rPr lang="en-GB">
                <a:ea typeface="+mn-lt"/>
                <a:cs typeface="+mn-lt"/>
              </a:rPr>
              <a:t>, Editor, </a:t>
            </a:r>
            <a:r>
              <a:rPr lang="en-GB" err="1">
                <a:ea typeface="+mn-lt"/>
                <a:cs typeface="+mn-lt"/>
              </a:rPr>
              <a:t>TipoLivro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NoPaginas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Ano_Publicacao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Tipo_Livro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NoPaginas</a:t>
            </a:r>
            <a:r>
              <a:rPr lang="en-GB">
                <a:ea typeface="+mn-lt"/>
                <a:cs typeface="+mn-lt"/>
              </a:rPr>
              <a:t>, Preco, Editor, </a:t>
            </a:r>
            <a:r>
              <a:rPr lang="en-GB" err="1">
                <a:ea typeface="+mn-lt"/>
                <a:cs typeface="+mn-lt"/>
              </a:rPr>
              <a:t>Endereco_Editor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   - Autor (</a:t>
            </a:r>
            <a:r>
              <a:rPr lang="en-GB" u="sng" err="1">
                <a:ea typeface="+mn-lt"/>
                <a:cs typeface="+mn-lt"/>
              </a:rPr>
              <a:t>Nome_Autor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Afiliacao_Autor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Para </a:t>
            </a:r>
            <a:r>
              <a:rPr lang="en-GB" err="1">
                <a:ea typeface="+mn-lt"/>
                <a:cs typeface="+mn-lt"/>
              </a:rPr>
              <a:t>passar</a:t>
            </a:r>
            <a:r>
              <a:rPr lang="en-GB">
                <a:ea typeface="+mn-lt"/>
                <a:cs typeface="+mn-lt"/>
              </a:rPr>
              <a:t> à 3NF:</a:t>
            </a:r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1. </a:t>
            </a:r>
            <a:r>
              <a:rPr lang="en-GB" err="1">
                <a:ea typeface="+mn-lt"/>
                <a:cs typeface="+mn-lt"/>
              </a:rPr>
              <a:t>Decompor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cada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dependencia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transitiva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numa</a:t>
            </a:r>
            <a:r>
              <a:rPr lang="en-GB">
                <a:ea typeface="+mn-lt"/>
                <a:cs typeface="+mn-lt"/>
              </a:rPr>
              <a:t> nova </a:t>
            </a:r>
            <a:r>
              <a:rPr lang="en-GB" err="1">
                <a:ea typeface="+mn-lt"/>
                <a:cs typeface="+mn-lt"/>
              </a:rPr>
              <a:t>relação</a:t>
            </a:r>
            <a:endParaRPr lang="en-GB" err="1"/>
          </a:p>
          <a:p>
            <a:r>
              <a:rPr lang="en-GB">
                <a:ea typeface="+mn-lt"/>
                <a:cs typeface="+mn-lt"/>
              </a:rPr>
              <a:t>    - </a:t>
            </a:r>
            <a:r>
              <a:rPr lang="en-GB" err="1">
                <a:ea typeface="+mn-lt"/>
                <a:cs typeface="+mn-lt"/>
              </a:rPr>
              <a:t>Livro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u="sng" err="1">
                <a:ea typeface="+mn-lt"/>
                <a:cs typeface="+mn-lt"/>
              </a:rPr>
              <a:t>Titulo_Livro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u="sng" err="1">
                <a:ea typeface="+mn-lt"/>
                <a:cs typeface="+mn-lt"/>
              </a:rPr>
              <a:t>Nome_Autor</a:t>
            </a:r>
            <a:r>
              <a:rPr lang="en-GB">
                <a:ea typeface="+mn-lt"/>
                <a:cs typeface="+mn-lt"/>
              </a:rPr>
              <a:t>, Editor, </a:t>
            </a:r>
            <a:r>
              <a:rPr lang="en-GB" err="1">
                <a:ea typeface="+mn-lt"/>
                <a:cs typeface="+mn-lt"/>
              </a:rPr>
              <a:t>TipoLivro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NoPaginas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Ano_Publicacao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   - Preco (</a:t>
            </a:r>
            <a:r>
              <a:rPr lang="en-GB" u="sng" err="1">
                <a:ea typeface="+mn-lt"/>
                <a:cs typeface="+mn-lt"/>
              </a:rPr>
              <a:t>Tipo_Livro</a:t>
            </a:r>
            <a:r>
              <a:rPr lang="en-GB" sz="1800">
                <a:effectLst/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NoPaginas</a:t>
            </a:r>
            <a:r>
              <a:rPr lang="en-GB" sz="1800">
                <a:effectLst/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 Preco)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   - Editor (</a:t>
            </a:r>
            <a:r>
              <a:rPr lang="en-GB" u="sng">
                <a:ea typeface="+mn-lt"/>
                <a:cs typeface="+mn-lt"/>
              </a:rPr>
              <a:t>Editor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Endereco_Editor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   - Autor (</a:t>
            </a:r>
            <a:r>
              <a:rPr lang="en-GB" u="sng" err="1">
                <a:ea typeface="+mn-lt"/>
                <a:cs typeface="+mn-lt"/>
              </a:rPr>
              <a:t>Nome_Autor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Afiliacao_Autor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0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/>
              <a:t>Problema 7.3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BE9554-9C34-898B-7A29-332AA04BB0FE}"/>
              </a:ext>
            </a:extLst>
          </p:cNvPr>
          <p:cNvSpPr txBox="1"/>
          <p:nvPr/>
        </p:nvSpPr>
        <p:spPr>
          <a:xfrm>
            <a:off x="961701" y="10204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230241-4DCA-4B59-473A-84BCEA982567}"/>
              </a:ext>
            </a:extLst>
          </p:cNvPr>
          <p:cNvSpPr txBox="1"/>
          <p:nvPr/>
        </p:nvSpPr>
        <p:spPr>
          <a:xfrm>
            <a:off x="1995948" y="1020448"/>
            <a:ext cx="56769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ea typeface="+mn-lt"/>
                <a:cs typeface="+mn-lt"/>
              </a:rPr>
              <a:t>A chave primária é (A,B), pois este conjunto define unicamente cada </a:t>
            </a:r>
            <a:r>
              <a:rPr lang="pt-PT" err="1">
                <a:ea typeface="+mn-lt"/>
                <a:cs typeface="+mn-lt"/>
              </a:rPr>
              <a:t>tuplo</a:t>
            </a:r>
            <a:r>
              <a:rPr lang="pt-PT">
                <a:ea typeface="+mn-lt"/>
                <a:cs typeface="+mn-lt"/>
              </a:rPr>
              <a:t> e não pode ser dividido sem perder esta propriedade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8701B4-877A-3F7E-414A-07C197A4CFF1}"/>
              </a:ext>
            </a:extLst>
          </p:cNvPr>
          <p:cNvSpPr txBox="1"/>
          <p:nvPr/>
        </p:nvSpPr>
        <p:spPr>
          <a:xfrm>
            <a:off x="950481" y="2240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FC192C-CA8D-3692-87D9-4E22B0F4770E}"/>
              </a:ext>
            </a:extLst>
          </p:cNvPr>
          <p:cNvSpPr txBox="1"/>
          <p:nvPr/>
        </p:nvSpPr>
        <p:spPr>
          <a:xfrm>
            <a:off x="1995948" y="2240284"/>
            <a:ext cx="561421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+mn-lt"/>
                <a:cs typeface="+mn-lt"/>
              </a:rPr>
              <a:t>Cada </a:t>
            </a:r>
            <a:r>
              <a:rPr lang="en-GB" err="1">
                <a:ea typeface="+mn-lt"/>
                <a:cs typeface="+mn-lt"/>
              </a:rPr>
              <a:t>dependência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parcial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dá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origem</a:t>
            </a:r>
            <a:r>
              <a:rPr lang="en-GB">
                <a:ea typeface="+mn-lt"/>
                <a:cs typeface="+mn-lt"/>
              </a:rPr>
              <a:t> a </a:t>
            </a:r>
            <a:r>
              <a:rPr lang="en-GB" err="1">
                <a:ea typeface="+mn-lt"/>
                <a:cs typeface="+mn-lt"/>
              </a:rPr>
              <a:t>uma</a:t>
            </a:r>
            <a:r>
              <a:rPr lang="en-GB">
                <a:ea typeface="+mn-lt"/>
                <a:cs typeface="+mn-lt"/>
              </a:rPr>
              <a:t> nova </a:t>
            </a:r>
            <a:r>
              <a:rPr lang="en-GB" err="1">
                <a:ea typeface="+mn-lt"/>
                <a:cs typeface="+mn-lt"/>
              </a:rPr>
              <a:t>relação</a:t>
            </a:r>
            <a:r>
              <a:rPr lang="en-GB">
                <a:ea typeface="+mn-lt"/>
                <a:cs typeface="+mn-lt"/>
              </a:rPr>
              <a:t>.</a:t>
            </a:r>
            <a:endParaRPr lang="en-US"/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R (</a:t>
            </a:r>
            <a:r>
              <a:rPr lang="en-GB" u="sng">
                <a:ea typeface="+mn-lt"/>
                <a:cs typeface="+mn-lt"/>
              </a:rPr>
              <a:t>A</a:t>
            </a:r>
            <a:r>
              <a:rPr lang="en-GB">
                <a:ea typeface="+mn-lt"/>
                <a:cs typeface="+mn-lt"/>
              </a:rPr>
              <a:t>,</a:t>
            </a:r>
            <a:r>
              <a:rPr lang="en-GB" u="sng">
                <a:ea typeface="+mn-lt"/>
                <a:cs typeface="+mn-lt"/>
              </a:rPr>
              <a:t>B</a:t>
            </a:r>
            <a:r>
              <a:rPr lang="en-GB">
                <a:ea typeface="+mn-lt"/>
                <a:cs typeface="+mn-lt"/>
              </a:rPr>
              <a:t>,C)     {A,B} -&gt; C</a:t>
            </a:r>
            <a:endParaRPr lang="en-GB">
              <a:cs typeface="Calibri" panose="020F0502020204030204"/>
            </a:endParaRPr>
          </a:p>
          <a:p>
            <a:r>
              <a:rPr lang="en-GB">
                <a:ea typeface="+mn-lt"/>
                <a:cs typeface="+mn-lt"/>
              </a:rPr>
              <a:t>S (</a:t>
            </a:r>
            <a:r>
              <a:rPr lang="en-GB" u="sng">
                <a:ea typeface="+mn-lt"/>
                <a:cs typeface="+mn-lt"/>
              </a:rPr>
              <a:t>A</a:t>
            </a:r>
            <a:r>
              <a:rPr lang="en-GB">
                <a:ea typeface="+mn-lt"/>
                <a:cs typeface="+mn-lt"/>
              </a:rPr>
              <a:t>,D,E,I</a:t>
            </a:r>
            <a:r>
              <a:rPr lang="en-GB" sz="1800">
                <a:effectLst/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J) {A} -&gt; {D,E} {E} -&gt; {I,J}</a:t>
            </a:r>
          </a:p>
          <a:p>
            <a:r>
              <a:rPr lang="en-GB">
                <a:ea typeface="+mn-lt"/>
                <a:cs typeface="+mn-lt"/>
              </a:rPr>
              <a:t>T (</a:t>
            </a:r>
            <a:r>
              <a:rPr lang="en-GB" sz="1800" u="sng">
                <a:effectLst/>
                <a:ea typeface="+mn-lt"/>
                <a:cs typeface="+mn-lt"/>
              </a:rPr>
              <a:t>B</a:t>
            </a:r>
            <a:r>
              <a:rPr lang="en-GB">
                <a:ea typeface="+mn-lt"/>
                <a:cs typeface="+mn-lt"/>
              </a:rPr>
              <a:t>,F,G,H)  {B} -&gt; {F} {F} -&gt; {G,H}</a:t>
            </a:r>
            <a:endParaRPr lang="en-GB">
              <a:cs typeface="Calibri" panose="020F0502020204030204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7B60B5-56D6-2180-2910-2E062928BAC4}"/>
              </a:ext>
            </a:extLst>
          </p:cNvPr>
          <p:cNvSpPr txBox="1"/>
          <p:nvPr/>
        </p:nvSpPr>
        <p:spPr>
          <a:xfrm>
            <a:off x="988595" y="42505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FDD5DE-3CD5-BCA9-454D-4F685278B377}"/>
              </a:ext>
            </a:extLst>
          </p:cNvPr>
          <p:cNvSpPr txBox="1"/>
          <p:nvPr/>
        </p:nvSpPr>
        <p:spPr>
          <a:xfrm>
            <a:off x="2022842" y="4250581"/>
            <a:ext cx="568304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+mn-lt"/>
                <a:cs typeface="+mn-lt"/>
              </a:rPr>
              <a:t>Cada </a:t>
            </a:r>
            <a:r>
              <a:rPr lang="en-GB" err="1">
                <a:ea typeface="+mn-lt"/>
                <a:cs typeface="+mn-lt"/>
              </a:rPr>
              <a:t>dependência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transitiva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dá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origem</a:t>
            </a:r>
            <a:r>
              <a:rPr lang="en-GB">
                <a:ea typeface="+mn-lt"/>
                <a:cs typeface="+mn-lt"/>
              </a:rPr>
              <a:t> a </a:t>
            </a:r>
            <a:r>
              <a:rPr lang="en-GB" err="1">
                <a:ea typeface="+mn-lt"/>
                <a:cs typeface="+mn-lt"/>
              </a:rPr>
              <a:t>uma</a:t>
            </a:r>
            <a:r>
              <a:rPr lang="en-GB">
                <a:ea typeface="+mn-lt"/>
                <a:cs typeface="+mn-lt"/>
              </a:rPr>
              <a:t> nova </a:t>
            </a:r>
            <a:r>
              <a:rPr lang="en-GB" err="1">
                <a:ea typeface="+mn-lt"/>
                <a:cs typeface="+mn-lt"/>
              </a:rPr>
              <a:t>relação</a:t>
            </a:r>
            <a:r>
              <a:rPr lang="en-GB">
                <a:ea typeface="+mn-lt"/>
                <a:cs typeface="+mn-lt"/>
              </a:rPr>
              <a:t>.</a:t>
            </a:r>
            <a:endParaRPr lang="en-US"/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R (</a:t>
            </a:r>
            <a:r>
              <a:rPr lang="en-GB" u="sng">
                <a:ea typeface="+mn-lt"/>
                <a:cs typeface="+mn-lt"/>
              </a:rPr>
              <a:t>A</a:t>
            </a:r>
            <a:r>
              <a:rPr lang="en-GB">
                <a:ea typeface="+mn-lt"/>
                <a:cs typeface="+mn-lt"/>
              </a:rPr>
              <a:t>,</a:t>
            </a:r>
            <a:r>
              <a:rPr lang="en-GB" u="sng">
                <a:ea typeface="+mn-lt"/>
                <a:cs typeface="+mn-lt"/>
              </a:rPr>
              <a:t>B</a:t>
            </a:r>
            <a:r>
              <a:rPr lang="en-GB">
                <a:ea typeface="+mn-lt"/>
                <a:cs typeface="+mn-lt"/>
              </a:rPr>
              <a:t>,C)  {A,B} -&gt; C</a:t>
            </a:r>
            <a:endParaRPr lang="pt-PT"/>
          </a:p>
          <a:p>
            <a:r>
              <a:rPr lang="en-GB">
                <a:ea typeface="+mn-lt"/>
                <a:cs typeface="+mn-lt"/>
              </a:rPr>
              <a:t>S (</a:t>
            </a:r>
            <a:r>
              <a:rPr lang="en-GB" u="sng">
                <a:ea typeface="+mn-lt"/>
                <a:cs typeface="+mn-lt"/>
              </a:rPr>
              <a:t>A</a:t>
            </a:r>
            <a:r>
              <a:rPr lang="en-GB">
                <a:ea typeface="+mn-lt"/>
                <a:cs typeface="+mn-lt"/>
              </a:rPr>
              <a:t>,D,E)  {A} -&gt; {D,E}</a:t>
            </a:r>
            <a:endParaRPr lang="pt-PT"/>
          </a:p>
          <a:p>
            <a:r>
              <a:rPr lang="en-GB">
                <a:ea typeface="+mn-lt"/>
                <a:cs typeface="+mn-lt"/>
              </a:rPr>
              <a:t>T (</a:t>
            </a:r>
            <a:r>
              <a:rPr lang="en-GB" u="sng">
                <a:ea typeface="+mn-lt"/>
                <a:cs typeface="+mn-lt"/>
              </a:rPr>
              <a:t>B</a:t>
            </a:r>
            <a:r>
              <a:rPr lang="en-GB">
                <a:ea typeface="+mn-lt"/>
                <a:cs typeface="+mn-lt"/>
              </a:rPr>
              <a:t>,F)      {B} -&gt; F</a:t>
            </a:r>
            <a:endParaRPr lang="en-GB">
              <a:cs typeface="Calibri" panose="020F0502020204030204"/>
            </a:endParaRPr>
          </a:p>
          <a:p>
            <a:r>
              <a:rPr lang="en-GB">
                <a:ea typeface="+mn-lt"/>
                <a:cs typeface="+mn-lt"/>
              </a:rPr>
              <a:t>U (</a:t>
            </a:r>
            <a:r>
              <a:rPr lang="en-GB" u="sng">
                <a:ea typeface="+mn-lt"/>
                <a:cs typeface="+mn-lt"/>
              </a:rPr>
              <a:t>F</a:t>
            </a:r>
            <a:r>
              <a:rPr lang="en-GB">
                <a:ea typeface="+mn-lt"/>
                <a:cs typeface="+mn-lt"/>
              </a:rPr>
              <a:t>,G</a:t>
            </a:r>
            <a:r>
              <a:rPr lang="en-GB" sz="1800">
                <a:effectLst/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H) {F} -&gt; {G,H}</a:t>
            </a:r>
            <a:endParaRPr lang="en-GB"/>
          </a:p>
          <a:p>
            <a:r>
              <a:rPr lang="en-GB">
                <a:ea typeface="+mn-lt"/>
                <a:cs typeface="+mn-lt"/>
              </a:rPr>
              <a:t>V (</a:t>
            </a:r>
            <a:r>
              <a:rPr lang="en-GB" u="sng">
                <a:ea typeface="+mn-lt"/>
                <a:cs typeface="+mn-lt"/>
              </a:rPr>
              <a:t>D</a:t>
            </a:r>
            <a:r>
              <a:rPr lang="en-GB">
                <a:ea typeface="+mn-lt"/>
                <a:cs typeface="+mn-lt"/>
              </a:rPr>
              <a:t>,I,J)    {D} -&gt; {I,J}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/>
              <a:t>Problema 7.4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BE9554-9C34-898B-7A29-332AA04BB0FE}"/>
              </a:ext>
            </a:extLst>
          </p:cNvPr>
          <p:cNvSpPr txBox="1"/>
          <p:nvPr/>
        </p:nvSpPr>
        <p:spPr>
          <a:xfrm>
            <a:off x="961701" y="10204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230241-4DCA-4B59-473A-84BCEA982567}"/>
              </a:ext>
            </a:extLst>
          </p:cNvPr>
          <p:cNvSpPr txBox="1"/>
          <p:nvPr/>
        </p:nvSpPr>
        <p:spPr>
          <a:xfrm>
            <a:off x="1995948" y="1020448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 chave da relação é : {B}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8701B4-877A-3F7E-414A-07C197A4CFF1}"/>
              </a:ext>
            </a:extLst>
          </p:cNvPr>
          <p:cNvSpPr txBox="1"/>
          <p:nvPr/>
        </p:nvSpPr>
        <p:spPr>
          <a:xfrm>
            <a:off x="950481" y="2240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FC192C-CA8D-3692-87D9-4E22B0F4770E}"/>
              </a:ext>
            </a:extLst>
          </p:cNvPr>
          <p:cNvSpPr txBox="1"/>
          <p:nvPr/>
        </p:nvSpPr>
        <p:spPr>
          <a:xfrm>
            <a:off x="1995948" y="2240284"/>
            <a:ext cx="561421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 err="1"/>
              <a:t>Pretende</a:t>
            </a:r>
            <a:r>
              <a:rPr lang="en-GB" dirty="0"/>
              <a:t>-se </a:t>
            </a:r>
            <a:r>
              <a:rPr lang="en-GB" dirty="0" err="1"/>
              <a:t>decompor</a:t>
            </a:r>
            <a:r>
              <a:rPr lang="en-GB" dirty="0"/>
              <a:t> R </a:t>
            </a:r>
            <a:r>
              <a:rPr lang="en-GB" dirty="0" err="1"/>
              <a:t>até</a:t>
            </a:r>
            <a:r>
              <a:rPr lang="en-GB" dirty="0"/>
              <a:t> 3FN, </a:t>
            </a:r>
            <a:r>
              <a:rPr lang="en-GB" dirty="0" err="1"/>
              <a:t>portanto</a:t>
            </a:r>
            <a:r>
              <a:rPr lang="en-GB" dirty="0"/>
              <a:t>,  </a:t>
            </a:r>
            <a:r>
              <a:rPr lang="en-GB" dirty="0" err="1"/>
              <a:t>tem</a:t>
            </a:r>
            <a:r>
              <a:rPr lang="en-GB" dirty="0"/>
              <a:t>-se: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R1 = {A, </a:t>
            </a:r>
            <a:r>
              <a:rPr lang="en-GB" u="sng" dirty="0"/>
              <a:t>B</a:t>
            </a:r>
            <a:r>
              <a:rPr lang="en-GB" dirty="0"/>
              <a:t>, </a:t>
            </a:r>
            <a:r>
              <a:rPr lang="en-GB" u="sng" dirty="0"/>
              <a:t>C</a:t>
            </a:r>
            <a:r>
              <a:rPr lang="en-GB" dirty="0"/>
              <a:t>} ,  F1 = {</a:t>
            </a:r>
            <a:r>
              <a:rPr lang="pt-PT" sz="1800" dirty="0">
                <a:solidFill>
                  <a:srgbClr val="000000"/>
                </a:solidFill>
                <a:effectLst/>
                <a:latin typeface="Garamond"/>
              </a:rPr>
              <a:t>{</a:t>
            </a:r>
            <a:r>
              <a:rPr lang="pt-PT" dirty="0">
                <a:solidFill>
                  <a:srgbClr val="000000"/>
                </a:solidFill>
                <a:latin typeface="Garamond"/>
              </a:rPr>
              <a:t>B, C</a:t>
            </a:r>
            <a:r>
              <a:rPr lang="pt-PT" sz="1800" dirty="0">
                <a:solidFill>
                  <a:srgbClr val="000000"/>
                </a:solidFill>
                <a:effectLst/>
                <a:latin typeface="Garamond"/>
              </a:rPr>
              <a:t>}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→</a:t>
            </a:r>
            <a:r>
              <a:rPr lang="pt-PT" sz="1800" dirty="0">
                <a:solidFill>
                  <a:srgbClr val="000000"/>
                </a:solidFill>
                <a:effectLst/>
                <a:latin typeface="Garamond"/>
              </a:rPr>
              <a:t>{</a:t>
            </a:r>
            <a:r>
              <a:rPr lang="pt-PT" dirty="0">
                <a:latin typeface="Garamond"/>
              </a:rPr>
              <a:t>A</a:t>
            </a:r>
            <a:r>
              <a:rPr lang="en-GB" dirty="0"/>
              <a:t>}}</a:t>
            </a:r>
            <a:endParaRPr lang="en-GB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R2 = {A,</a:t>
            </a:r>
            <a:r>
              <a:rPr lang="en-GB" u="sng" dirty="0"/>
              <a:t>B</a:t>
            </a:r>
            <a:r>
              <a:rPr lang="en-GB" dirty="0"/>
              <a:t>,</a:t>
            </a:r>
            <a:r>
              <a:rPr lang="en-GB" u="sng" dirty="0"/>
              <a:t>D</a:t>
            </a:r>
            <a:r>
              <a:rPr lang="en-GB" dirty="0"/>
              <a:t>, E} ,  F2 = {{B,D}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→ {</a:t>
            </a:r>
            <a:r>
              <a:rPr lang="pt-PT" dirty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E}</a:t>
            </a:r>
            <a:r>
              <a:rPr lang="en-GB" dirty="0"/>
              <a:t>}</a:t>
            </a:r>
            <a:endParaRPr lang="en-GB" dirty="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7B60B5-56D6-2180-2910-2E062928BAC4}"/>
              </a:ext>
            </a:extLst>
          </p:cNvPr>
          <p:cNvSpPr txBox="1"/>
          <p:nvPr/>
        </p:nvSpPr>
        <p:spPr>
          <a:xfrm>
            <a:off x="961701" y="36858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FDD5DE-3CD5-BCA9-454D-4F685278B377}"/>
              </a:ext>
            </a:extLst>
          </p:cNvPr>
          <p:cNvSpPr txBox="1"/>
          <p:nvPr/>
        </p:nvSpPr>
        <p:spPr>
          <a:xfrm>
            <a:off x="1995948" y="3685804"/>
            <a:ext cx="568304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Neste </a:t>
            </a:r>
            <a:r>
              <a:rPr lang="en-GB" dirty="0" err="1"/>
              <a:t>caso</a:t>
            </a:r>
            <a:r>
              <a:rPr lang="en-GB" dirty="0"/>
              <a:t>, a 3NF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BCNF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ADD12-36F5-ED43-2157-73447D8CE90A}"/>
              </a:ext>
            </a:extLst>
          </p:cNvPr>
          <p:cNvSpPr txBox="1"/>
          <p:nvPr/>
        </p:nvSpPr>
        <p:spPr>
          <a:xfrm>
            <a:off x="8647661" y="2163340"/>
            <a:ext cx="292018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 dirty="0">
                <a:solidFill>
                  <a:schemeClr val="bg1">
                    <a:lumMod val="75000"/>
                  </a:schemeClr>
                </a:solidFill>
                <a:cs typeface="Calibri"/>
              </a:rPr>
              <a:t>Já está na 2NF, não há dependências parciais</a:t>
            </a:r>
          </a:p>
          <a:p>
            <a:r>
              <a:rPr lang="pt-PT" sz="1400" dirty="0">
                <a:solidFill>
                  <a:schemeClr val="bg1">
                    <a:lumMod val="75000"/>
                  </a:schemeClr>
                </a:solidFill>
              </a:rPr>
              <a:t>3NF está na 2FN e não pode ter dependências transitivas.</a:t>
            </a:r>
            <a:endParaRPr lang="pt-P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87241-1652-3E29-1407-F35ABC426F39}"/>
              </a:ext>
            </a:extLst>
          </p:cNvPr>
          <p:cNvSpPr txBox="1"/>
          <p:nvPr/>
        </p:nvSpPr>
        <p:spPr>
          <a:xfrm>
            <a:off x="8647661" y="3655027"/>
            <a:ext cx="3352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>
                <a:solidFill>
                  <a:schemeClr val="bg1">
                    <a:lumMod val="75000"/>
                  </a:schemeClr>
                </a:solidFill>
              </a:rPr>
              <a:t>BCNF está na 3FN e é mais restritiva do 3FN. Todos os atributos são funcionalmente dependentes da chave da relação, de toda a chave e de nada mais.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37C683A-2C31-5826-41D7-E4D2B5B7BC59}"/>
              </a:ext>
            </a:extLst>
          </p:cNvPr>
          <p:cNvSpPr txBox="1"/>
          <p:nvPr/>
        </p:nvSpPr>
        <p:spPr>
          <a:xfrm>
            <a:off x="8735961" y="866560"/>
            <a:ext cx="292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>
                <a:solidFill>
                  <a:schemeClr val="bg1">
                    <a:lumMod val="75000"/>
                  </a:schemeClr>
                </a:solidFill>
              </a:rPr>
              <a:t>A chave de R é escolhida atendendo às chave candidatas: {B}, {A}, {C}</a:t>
            </a:r>
          </a:p>
        </p:txBody>
      </p:sp>
    </p:spTree>
    <p:extLst>
      <p:ext uri="{BB962C8B-B14F-4D97-AF65-F5344CB8AC3E}">
        <p14:creationId xmlns:p14="http://schemas.microsoft.com/office/powerpoint/2010/main" val="342864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/>
              <a:t>Problema 7.5 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54211-CD1D-41E6-A311-E3008741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sz="1800" b="1">
              <a:solidFill>
                <a:srgbClr val="000000"/>
              </a:solidFill>
              <a:latin typeface="Arial-BoldMT"/>
            </a:endParaRPr>
          </a:p>
          <a:p>
            <a:endParaRPr lang="pt-PT" sz="1800" b="1">
              <a:solidFill>
                <a:srgbClr val="000000"/>
              </a:solidFill>
              <a:latin typeface="Arial-BoldMT"/>
            </a:endParaRPr>
          </a:p>
          <a:p>
            <a:endParaRPr lang="pt-PT" sz="1800" b="1">
              <a:solidFill>
                <a:srgbClr val="000000"/>
              </a:solidFill>
              <a:latin typeface="Arial-BoldMT"/>
            </a:endParaRPr>
          </a:p>
          <a:p>
            <a:endParaRPr lang="pt-PT" sz="1800" b="1">
              <a:solidFill>
                <a:srgbClr val="000000"/>
              </a:solidFill>
              <a:latin typeface="Arial-BoldMT"/>
            </a:endParaRPr>
          </a:p>
          <a:p>
            <a:endParaRPr lang="pt-PT" sz="1800" b="1">
              <a:solidFill>
                <a:srgbClr val="000000"/>
              </a:solidFill>
              <a:latin typeface="Arial-BoldMT"/>
            </a:endParaRPr>
          </a:p>
          <a:p>
            <a:endParaRPr lang="pt-PT" sz="12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47E560-25E2-C252-4C09-EDBAD2F564E8}"/>
              </a:ext>
            </a:extLst>
          </p:cNvPr>
          <p:cNvSpPr txBox="1"/>
          <p:nvPr/>
        </p:nvSpPr>
        <p:spPr>
          <a:xfrm>
            <a:off x="961701" y="10204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F31DD6-5CC7-62B9-49D6-F13219127333}"/>
              </a:ext>
            </a:extLst>
          </p:cNvPr>
          <p:cNvSpPr txBox="1"/>
          <p:nvPr/>
        </p:nvSpPr>
        <p:spPr>
          <a:xfrm>
            <a:off x="1995948" y="1020448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 chave da relação é : {A,B}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15D0F-43A5-7580-C56D-F7DB3DCE97AE}"/>
              </a:ext>
            </a:extLst>
          </p:cNvPr>
          <p:cNvSpPr txBox="1"/>
          <p:nvPr/>
        </p:nvSpPr>
        <p:spPr>
          <a:xfrm>
            <a:off x="950481" y="2240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89FCA6-94A4-5141-BD39-256EEA1D0D1A}"/>
              </a:ext>
            </a:extLst>
          </p:cNvPr>
          <p:cNvSpPr txBox="1"/>
          <p:nvPr/>
        </p:nvSpPr>
        <p:spPr>
          <a:xfrm>
            <a:off x="961701" y="36858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26920E-F007-2B8D-39E7-11BF82D2793A}"/>
              </a:ext>
            </a:extLst>
          </p:cNvPr>
          <p:cNvSpPr txBox="1"/>
          <p:nvPr/>
        </p:nvSpPr>
        <p:spPr>
          <a:xfrm>
            <a:off x="838200" y="546822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(d)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AB61C-897F-5C60-11C1-925ABB9274A0}"/>
              </a:ext>
            </a:extLst>
          </p:cNvPr>
          <p:cNvSpPr txBox="1"/>
          <p:nvPr/>
        </p:nvSpPr>
        <p:spPr>
          <a:xfrm>
            <a:off x="1997725" y="2190519"/>
            <a:ext cx="67918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R1 (</a:t>
            </a:r>
            <a:r>
              <a:rPr lang="en-US" u="sng"/>
              <a:t>A</a:t>
            </a:r>
            <a:r>
              <a:rPr lang="en-US"/>
              <a:t>,</a:t>
            </a:r>
            <a:r>
              <a:rPr lang="en-US" u="sng"/>
              <a:t>B</a:t>
            </a:r>
            <a:r>
              <a:rPr lang="en-US"/>
              <a:t>,E) {A,B} -&gt; E</a:t>
            </a:r>
          </a:p>
          <a:p>
            <a:r>
              <a:rPr lang="en-US">
                <a:ea typeface="Calibri"/>
                <a:cs typeface="Calibri"/>
              </a:rPr>
              <a:t>R2 </a:t>
            </a:r>
            <a:r>
              <a:rPr lang="en-US" u="sng">
                <a:ea typeface="Calibri"/>
                <a:cs typeface="Calibri"/>
              </a:rPr>
              <a:t>(A</a:t>
            </a:r>
            <a:r>
              <a:rPr lang="en-US">
                <a:ea typeface="Calibri"/>
                <a:cs typeface="Calibri"/>
              </a:rPr>
              <a:t>,C,D</a:t>
            </a:r>
            <a:r>
              <a:rPr lang="en-US" u="sng">
                <a:ea typeface="Calibri"/>
                <a:cs typeface="Calibri"/>
              </a:rPr>
              <a:t>)</a:t>
            </a:r>
            <a:r>
              <a:rPr lang="en-US">
                <a:ea typeface="Calibri"/>
                <a:cs typeface="Calibri"/>
              </a:rPr>
              <a:t> {A} -&gt; {C,D}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50C88-670B-E173-75E6-82D21E86C499}"/>
              </a:ext>
            </a:extLst>
          </p:cNvPr>
          <p:cNvSpPr txBox="1"/>
          <p:nvPr/>
        </p:nvSpPr>
        <p:spPr>
          <a:xfrm>
            <a:off x="1938626" y="5344671"/>
            <a:ext cx="85821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Igual</a:t>
            </a:r>
            <a:r>
              <a:rPr lang="en-US"/>
              <a:t> à 3NF,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atributos</a:t>
            </a:r>
            <a:r>
              <a:rPr lang="en-US"/>
              <a:t> </a:t>
            </a:r>
            <a:r>
              <a:rPr lang="en-US" err="1"/>
              <a:t>já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dependentes</a:t>
            </a:r>
            <a:r>
              <a:rPr lang="en-US"/>
              <a:t> da </a:t>
            </a:r>
            <a:r>
              <a:rPr lang="en-US" err="1"/>
              <a:t>totalidade</a:t>
            </a:r>
            <a:r>
              <a:rPr lang="en-US"/>
              <a:t> da </a:t>
            </a:r>
            <a:r>
              <a:rPr lang="en-US" err="1"/>
              <a:t>chave</a:t>
            </a:r>
            <a:r>
              <a:rPr lang="en-US"/>
              <a:t> da </a:t>
            </a:r>
            <a:r>
              <a:rPr lang="en-US" err="1"/>
              <a:t>sua</a:t>
            </a:r>
            <a:r>
              <a:rPr lang="en-US"/>
              <a:t> </a:t>
            </a:r>
            <a:r>
              <a:rPr lang="en-US" err="1"/>
              <a:t>relação</a:t>
            </a:r>
            <a:endParaRPr lang="en-US" err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R1 (</a:t>
            </a:r>
            <a:r>
              <a:rPr lang="en-US" u="sng">
                <a:ea typeface="Calibri"/>
                <a:cs typeface="Calibri"/>
              </a:rPr>
              <a:t>A</a:t>
            </a:r>
            <a:r>
              <a:rPr lang="en-US">
                <a:ea typeface="Calibri"/>
                <a:cs typeface="Calibri"/>
              </a:rPr>
              <a:t>,</a:t>
            </a:r>
            <a:r>
              <a:rPr lang="en-US" u="sng">
                <a:ea typeface="Calibri"/>
                <a:cs typeface="Calibri"/>
              </a:rPr>
              <a:t>B</a:t>
            </a:r>
            <a:r>
              <a:rPr lang="en-US">
                <a:ea typeface="Calibri"/>
                <a:cs typeface="Calibri"/>
              </a:rPr>
              <a:t>,E) {A} -&gt; {B,E}</a:t>
            </a:r>
          </a:p>
          <a:p>
            <a:r>
              <a:rPr lang="en-US">
                <a:ea typeface="Calibri"/>
                <a:cs typeface="Calibri"/>
              </a:rPr>
              <a:t>R2 (</a:t>
            </a:r>
            <a:r>
              <a:rPr lang="en-US" u="sng">
                <a:ea typeface="Calibri"/>
                <a:cs typeface="Calibri"/>
              </a:rPr>
              <a:t>A</a:t>
            </a:r>
            <a:r>
              <a:rPr lang="en-US">
                <a:ea typeface="Calibri"/>
                <a:cs typeface="Calibri"/>
              </a:rPr>
              <a:t>,C)    {A} -&gt; {C}</a:t>
            </a:r>
          </a:p>
          <a:p>
            <a:r>
              <a:rPr lang="en-US">
                <a:ea typeface="Calibri"/>
                <a:cs typeface="Calibri"/>
              </a:rPr>
              <a:t>R3 (</a:t>
            </a:r>
            <a:r>
              <a:rPr lang="en-US" u="sng">
                <a:ea typeface="Calibri"/>
                <a:cs typeface="Calibri"/>
              </a:rPr>
              <a:t>C</a:t>
            </a:r>
            <a:r>
              <a:rPr lang="en-US">
                <a:ea typeface="Calibri"/>
                <a:cs typeface="Calibri"/>
              </a:rPr>
              <a:t>,D)    {C} -&gt; {D}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0434A-C549-0B9E-1619-C7D7FC963A67}"/>
              </a:ext>
            </a:extLst>
          </p:cNvPr>
          <p:cNvSpPr txBox="1"/>
          <p:nvPr/>
        </p:nvSpPr>
        <p:spPr>
          <a:xfrm>
            <a:off x="2008054" y="3688125"/>
            <a:ext cx="61767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R1 (</a:t>
            </a:r>
            <a:r>
              <a:rPr lang="en-US" u="sng"/>
              <a:t>A</a:t>
            </a:r>
            <a:r>
              <a:rPr lang="en-US"/>
              <a:t>,</a:t>
            </a:r>
            <a:r>
              <a:rPr lang="en-US" u="sng"/>
              <a:t>B</a:t>
            </a:r>
            <a:r>
              <a:rPr lang="en-US"/>
              <a:t>,E) {A} -&gt; {B,E}</a:t>
            </a:r>
          </a:p>
          <a:p>
            <a:r>
              <a:rPr lang="en-US">
                <a:ea typeface="Calibri"/>
                <a:cs typeface="Calibri"/>
              </a:rPr>
              <a:t>R2 (</a:t>
            </a:r>
            <a:r>
              <a:rPr lang="en-US" u="sng">
                <a:ea typeface="Calibri"/>
                <a:cs typeface="Calibri"/>
              </a:rPr>
              <a:t>A</a:t>
            </a:r>
            <a:r>
              <a:rPr lang="en-US">
                <a:ea typeface="Calibri"/>
                <a:cs typeface="Calibri"/>
              </a:rPr>
              <a:t>,C)    {A} -&gt; C</a:t>
            </a:r>
          </a:p>
          <a:p>
            <a:r>
              <a:rPr lang="en-US">
                <a:ea typeface="Calibri"/>
                <a:cs typeface="Calibri"/>
              </a:rPr>
              <a:t>R3 (</a:t>
            </a:r>
            <a:r>
              <a:rPr lang="en-US" u="sng">
                <a:ea typeface="Calibri"/>
                <a:cs typeface="Calibri"/>
              </a:rPr>
              <a:t>C</a:t>
            </a:r>
            <a:r>
              <a:rPr lang="en-US">
                <a:ea typeface="Calibri"/>
                <a:cs typeface="Calibri"/>
              </a:rPr>
              <a:t>,D)    {C} -&gt; D</a:t>
            </a:r>
          </a:p>
        </p:txBody>
      </p:sp>
    </p:spTree>
    <p:extLst>
      <p:ext uri="{BB962C8B-B14F-4D97-AF65-F5344CB8AC3E}">
        <p14:creationId xmlns:p14="http://schemas.microsoft.com/office/powerpoint/2010/main" val="958738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GUIÃO PRÁTICO 7</vt:lpstr>
      <vt:lpstr>Problema 7.2 </vt:lpstr>
      <vt:lpstr>Problema 7.3</vt:lpstr>
      <vt:lpstr>Problema 7.4 </vt:lpstr>
      <vt:lpstr>Problema 7.5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revision>20</cp:revision>
  <dcterms:created xsi:type="dcterms:W3CDTF">2022-03-23T21:15:23Z</dcterms:created>
  <dcterms:modified xsi:type="dcterms:W3CDTF">2022-05-20T17:01:11Z</dcterms:modified>
</cp:coreProperties>
</file>