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209EB8-F436-4D1D-9ECC-AAA6A5C20A7B}"/>
    <pc:docChg chg="modSld">
      <pc:chgData name="Guest User" userId="" providerId="Windows Live" clId="Web-{32209EB8-F436-4D1D-9ECC-AAA6A5C20A7B}" dt="2022-05-20T09:14:19.025" v="16" actId="20577"/>
      <pc:docMkLst>
        <pc:docMk/>
      </pc:docMkLst>
      <pc:sldChg chg="modSp">
        <pc:chgData name="Guest User" userId="" providerId="Windows Live" clId="Web-{32209EB8-F436-4D1D-9ECC-AAA6A5C20A7B}" dt="2022-05-20T09:14:19.025" v="16" actId="20577"/>
        <pc:sldMkLst>
          <pc:docMk/>
          <pc:sldMk cId="3870608486" sldId="272"/>
        </pc:sldMkLst>
        <pc:spChg chg="mod">
          <ac:chgData name="Guest User" userId="" providerId="Windows Live" clId="Web-{32209EB8-F436-4D1D-9ECC-AAA6A5C20A7B}" dt="2022-05-20T09:13:26.521" v="8" actId="20577"/>
          <ac:spMkLst>
            <pc:docMk/>
            <pc:sldMk cId="3870608486" sldId="272"/>
            <ac:spMk id="9" creationId="{E7230241-4DCA-4B59-473A-84BCEA982567}"/>
          </ac:spMkLst>
        </pc:spChg>
        <pc:spChg chg="mod">
          <ac:chgData name="Guest User" userId="" providerId="Windows Live" clId="Web-{32209EB8-F436-4D1D-9ECC-AAA6A5C20A7B}" dt="2022-05-20T09:14:19.025" v="16" actId="20577"/>
          <ac:spMkLst>
            <pc:docMk/>
            <pc:sldMk cId="3870608486" sldId="272"/>
            <ac:spMk id="13" creationId="{1CFC192C-CA8D-3692-87D9-4E22B0F4770E}"/>
          </ac:spMkLst>
        </pc:spChg>
      </pc:sldChg>
    </pc:docChg>
  </pc:docChgLst>
  <pc:docChgLst>
    <pc:chgData name="Guest User" providerId="Windows Live" clId="Web-{D33A45DF-0332-4DA1-8256-1DDD39377328}"/>
    <pc:docChg chg="addSld modSld sldOrd">
      <pc:chgData name="Guest User" userId="" providerId="Windows Live" clId="Web-{D33A45DF-0332-4DA1-8256-1DDD39377328}" dt="2022-05-18T20:45:38.459" v="2" actId="20577"/>
      <pc:docMkLst>
        <pc:docMk/>
      </pc:docMkLst>
      <pc:sldChg chg="modSp add ord replId">
        <pc:chgData name="Guest User" userId="" providerId="Windows Live" clId="Web-{D33A45DF-0332-4DA1-8256-1DDD39377328}" dt="2022-05-18T20:45:38.459" v="2" actId="20577"/>
        <pc:sldMkLst>
          <pc:docMk/>
          <pc:sldMk cId="3870608486" sldId="272"/>
        </pc:sldMkLst>
        <pc:spChg chg="mod">
          <ac:chgData name="Guest User" userId="" providerId="Windows Live" clId="Web-{D33A45DF-0332-4DA1-8256-1DDD39377328}" dt="2022-05-18T20:45:38.459" v="2" actId="20577"/>
          <ac:spMkLst>
            <pc:docMk/>
            <pc:sldMk cId="3870608486" sldId="272"/>
            <ac:spMk id="2" creationId="{FBE625B9-89CF-45BC-81AB-FE628D88C91E}"/>
          </ac:spMkLst>
        </pc:spChg>
      </pc:sldChg>
    </pc:docChg>
  </pc:docChgLst>
  <pc:docChgLst>
    <pc:chgData name="Guest User" providerId="Windows Live" clId="Web-{E620D217-0632-4FB9-A7FA-6C2C625BA848}"/>
    <pc:docChg chg="modSld">
      <pc:chgData name="Guest User" userId="" providerId="Windows Live" clId="Web-{E620D217-0632-4FB9-A7FA-6C2C625BA848}" dt="2022-05-20T13:39:39.152" v="113" actId="14100"/>
      <pc:docMkLst>
        <pc:docMk/>
      </pc:docMkLst>
      <pc:sldChg chg="modSp">
        <pc:chgData name="Guest User" userId="" providerId="Windows Live" clId="Web-{E620D217-0632-4FB9-A7FA-6C2C625BA848}" dt="2022-05-20T13:39:39.152" v="113" actId="14100"/>
        <pc:sldMkLst>
          <pc:docMk/>
          <pc:sldMk cId="958738253" sldId="271"/>
        </pc:sldMkLst>
        <pc:spChg chg="mod">
          <ac:chgData name="Guest User" userId="" providerId="Windows Live" clId="Web-{E620D217-0632-4FB9-A7FA-6C2C625BA848}" dt="2022-05-20T13:39:39.152" v="113" actId="14100"/>
          <ac:spMkLst>
            <pc:docMk/>
            <pc:sldMk cId="958738253" sldId="271"/>
            <ac:spMk id="5" creationId="{5CB50C88-670B-E173-75E6-82D21E86C499}"/>
          </ac:spMkLst>
        </pc:spChg>
      </pc:sldChg>
      <pc:sldChg chg="modSp">
        <pc:chgData name="Guest User" userId="" providerId="Windows Live" clId="Web-{E620D217-0632-4FB9-A7FA-6C2C625BA848}" dt="2022-05-20T13:30:39.561" v="5" actId="20577"/>
        <pc:sldMkLst>
          <pc:docMk/>
          <pc:sldMk cId="3870608486" sldId="272"/>
        </pc:sldMkLst>
        <pc:spChg chg="mod">
          <ac:chgData name="Guest User" userId="" providerId="Windows Live" clId="Web-{E620D217-0632-4FB9-A7FA-6C2C625BA848}" dt="2022-05-20T13:30:39.561" v="5" actId="20577"/>
          <ac:spMkLst>
            <pc:docMk/>
            <pc:sldMk cId="3870608486" sldId="272"/>
            <ac:spMk id="9" creationId="{E7230241-4DCA-4B59-473A-84BCEA982567}"/>
          </ac:spMkLst>
        </pc:spChg>
      </pc:sldChg>
      <pc:sldChg chg="modSp">
        <pc:chgData name="Guest User" userId="" providerId="Windows Live" clId="Web-{E620D217-0632-4FB9-A7FA-6C2C625BA848}" dt="2022-05-20T13:36:54.242" v="59" actId="14100"/>
        <pc:sldMkLst>
          <pc:docMk/>
          <pc:sldMk cId="1527046434" sldId="273"/>
        </pc:sldMkLst>
        <pc:spChg chg="mod">
          <ac:chgData name="Guest User" userId="" providerId="Windows Live" clId="Web-{E620D217-0632-4FB9-A7FA-6C2C625BA848}" dt="2022-05-20T13:36:54.242" v="59" actId="14100"/>
          <ac:spMkLst>
            <pc:docMk/>
            <pc:sldMk cId="1527046434" sldId="273"/>
            <ac:spMk id="9" creationId="{E7230241-4DCA-4B59-473A-84BCEA982567}"/>
          </ac:spMkLst>
        </pc:spChg>
      </pc:sldChg>
    </pc:docChg>
  </pc:docChgLst>
  <pc:docChgLst>
    <pc:chgData name="Guest User" providerId="Windows Live" clId="Web-{AA02509D-77FF-4AB0-8A83-CC174EF42EFA}"/>
    <pc:docChg chg="addSld delSld modSld sldOrd">
      <pc:chgData name="Guest User" userId="" providerId="Windows Live" clId="Web-{AA02509D-77FF-4AB0-8A83-CC174EF42EFA}" dt="2022-05-18T20:50:05.559" v="68"/>
      <pc:docMkLst>
        <pc:docMk/>
      </pc:docMkLst>
      <pc:sldChg chg="del">
        <pc:chgData name="Guest User" userId="" providerId="Windows Live" clId="Web-{AA02509D-77FF-4AB0-8A83-CC174EF42EFA}" dt="2022-05-18T20:47:58.946" v="25"/>
        <pc:sldMkLst>
          <pc:docMk/>
          <pc:sldMk cId="3290979840" sldId="257"/>
        </pc:sldMkLst>
      </pc:sldChg>
      <pc:sldChg chg="del">
        <pc:chgData name="Guest User" userId="" providerId="Windows Live" clId="Web-{AA02509D-77FF-4AB0-8A83-CC174EF42EFA}" dt="2022-05-18T20:50:05.559" v="68"/>
        <pc:sldMkLst>
          <pc:docMk/>
          <pc:sldMk cId="1903251806" sldId="263"/>
        </pc:sldMkLst>
      </pc:sldChg>
      <pc:sldChg chg="delSp modSp">
        <pc:chgData name="Guest User" userId="" providerId="Windows Live" clId="Web-{AA02509D-77FF-4AB0-8A83-CC174EF42EFA}" dt="2022-05-18T20:47:51.868" v="24" actId="1076"/>
        <pc:sldMkLst>
          <pc:docMk/>
          <pc:sldMk cId="3870608486" sldId="272"/>
        </pc:sldMkLst>
        <pc:spChg chg="mod">
          <ac:chgData name="Guest User" userId="" providerId="Windows Live" clId="Web-{AA02509D-77FF-4AB0-8A83-CC174EF42EFA}" dt="2022-05-18T20:47:23.180" v="18" actId="14100"/>
          <ac:spMkLst>
            <pc:docMk/>
            <pc:sldMk cId="3870608486" sldId="272"/>
            <ac:spMk id="9" creationId="{E7230241-4DCA-4B59-473A-84BCEA982567}"/>
          </ac:spMkLst>
        </pc:spChg>
        <pc:spChg chg="mod">
          <ac:chgData name="Guest User" userId="" providerId="Windows Live" clId="Web-{AA02509D-77FF-4AB0-8A83-CC174EF42EFA}" dt="2022-05-18T20:47:51.868" v="24" actId="1076"/>
          <ac:spMkLst>
            <pc:docMk/>
            <pc:sldMk cId="3870608486" sldId="272"/>
            <ac:spMk id="12" creationId="{A98701B4-877A-3F7E-414A-07C197A4CFF1}"/>
          </ac:spMkLst>
        </pc:spChg>
        <pc:spChg chg="mod">
          <ac:chgData name="Guest User" userId="" providerId="Windows Live" clId="Web-{AA02509D-77FF-4AB0-8A83-CC174EF42EFA}" dt="2022-05-18T20:47:47.102" v="23" actId="1076"/>
          <ac:spMkLst>
            <pc:docMk/>
            <pc:sldMk cId="3870608486" sldId="272"/>
            <ac:spMk id="13" creationId="{1CFC192C-CA8D-3692-87D9-4E22B0F4770E}"/>
          </ac:spMkLst>
        </pc:spChg>
        <pc:spChg chg="del">
          <ac:chgData name="Guest User" userId="" providerId="Windows Live" clId="Web-{AA02509D-77FF-4AB0-8A83-CC174EF42EFA}" dt="2022-05-18T20:46:53.898" v="8"/>
          <ac:spMkLst>
            <pc:docMk/>
            <pc:sldMk cId="3870608486" sldId="272"/>
            <ac:spMk id="14" creationId="{9F7B60B5-56D6-2180-2910-2E062928BAC4}"/>
          </ac:spMkLst>
        </pc:spChg>
        <pc:spChg chg="del mod">
          <ac:chgData name="Guest User" userId="" providerId="Windows Live" clId="Web-{AA02509D-77FF-4AB0-8A83-CC174EF42EFA}" dt="2022-05-18T20:46:51.945" v="7"/>
          <ac:spMkLst>
            <pc:docMk/>
            <pc:sldMk cId="3870608486" sldId="272"/>
            <ac:spMk id="15" creationId="{DAFDD5DE-3CD5-BCA9-454D-4F685278B377}"/>
          </ac:spMkLst>
        </pc:spChg>
        <pc:spChg chg="del mod">
          <ac:chgData name="Guest User" userId="" providerId="Windows Live" clId="Web-{AA02509D-77FF-4AB0-8A83-CC174EF42EFA}" dt="2022-05-18T20:47:18.555" v="16"/>
          <ac:spMkLst>
            <pc:docMk/>
            <pc:sldMk cId="3870608486" sldId="272"/>
            <ac:spMk id="16" creationId="{993ADD12-36F5-ED43-2157-73447D8CE90A}"/>
          </ac:spMkLst>
        </pc:spChg>
        <pc:spChg chg="del">
          <ac:chgData name="Guest User" userId="" providerId="Windows Live" clId="Web-{AA02509D-77FF-4AB0-8A83-CC174EF42EFA}" dt="2022-05-18T20:46:50.242" v="5"/>
          <ac:spMkLst>
            <pc:docMk/>
            <pc:sldMk cId="3870608486" sldId="272"/>
            <ac:spMk id="17" creationId="{0A987241-1652-3E29-1407-F35ABC426F39}"/>
          </ac:spMkLst>
        </pc:spChg>
        <pc:spChg chg="del mod">
          <ac:chgData name="Guest User" userId="" providerId="Windows Live" clId="Web-{AA02509D-77FF-4AB0-8A83-CC174EF42EFA}" dt="2022-05-18T20:47:20.070" v="17"/>
          <ac:spMkLst>
            <pc:docMk/>
            <pc:sldMk cId="3870608486" sldId="272"/>
            <ac:spMk id="18" creationId="{E37C683A-2C31-5826-41D7-E4D2B5B7BC59}"/>
          </ac:spMkLst>
        </pc:spChg>
      </pc:sldChg>
      <pc:sldChg chg="delSp modSp add ord replId">
        <pc:chgData name="Guest User" userId="" providerId="Windows Live" clId="Web-{AA02509D-77FF-4AB0-8A83-CC174EF42EFA}" dt="2022-05-18T20:50:02.153" v="67"/>
        <pc:sldMkLst>
          <pc:docMk/>
          <pc:sldMk cId="1527046434" sldId="273"/>
        </pc:sldMkLst>
        <pc:spChg chg="mod">
          <ac:chgData name="Guest User" userId="" providerId="Windows Live" clId="Web-{AA02509D-77FF-4AB0-8A83-CC174EF42EFA}" dt="2022-05-18T20:48:24.260" v="28" actId="20577"/>
          <ac:spMkLst>
            <pc:docMk/>
            <pc:sldMk cId="1527046434" sldId="273"/>
            <ac:spMk id="2" creationId="{FBE625B9-89CF-45BC-81AB-FE628D88C91E}"/>
          </ac:spMkLst>
        </pc:spChg>
        <pc:spChg chg="mod">
          <ac:chgData name="Guest User" userId="" providerId="Windows Live" clId="Web-{AA02509D-77FF-4AB0-8A83-CC174EF42EFA}" dt="2022-05-18T20:48:37.854" v="30" actId="20577"/>
          <ac:spMkLst>
            <pc:docMk/>
            <pc:sldMk cId="1527046434" sldId="273"/>
            <ac:spMk id="9" creationId="{E7230241-4DCA-4B59-473A-84BCEA982567}"/>
          </ac:spMkLst>
        </pc:spChg>
        <pc:spChg chg="mod">
          <ac:chgData name="Guest User" userId="" providerId="Windows Live" clId="Web-{AA02509D-77FF-4AB0-8A83-CC174EF42EFA}" dt="2022-05-18T20:49:53.480" v="64" actId="20577"/>
          <ac:spMkLst>
            <pc:docMk/>
            <pc:sldMk cId="1527046434" sldId="273"/>
            <ac:spMk id="13" creationId="{1CFC192C-CA8D-3692-87D9-4E22B0F4770E}"/>
          </ac:spMkLst>
        </pc:spChg>
        <pc:spChg chg="mod">
          <ac:chgData name="Guest User" userId="" providerId="Windows Live" clId="Web-{AA02509D-77FF-4AB0-8A83-CC174EF42EFA}" dt="2022-05-18T20:49:06.261" v="34" actId="1076"/>
          <ac:spMkLst>
            <pc:docMk/>
            <pc:sldMk cId="1527046434" sldId="273"/>
            <ac:spMk id="14" creationId="{9F7B60B5-56D6-2180-2910-2E062928BAC4}"/>
          </ac:spMkLst>
        </pc:spChg>
        <pc:spChg chg="mod">
          <ac:chgData name="Guest User" userId="" providerId="Windows Live" clId="Web-{AA02509D-77FF-4AB0-8A83-CC174EF42EFA}" dt="2022-05-18T20:49:39.433" v="53" actId="20577"/>
          <ac:spMkLst>
            <pc:docMk/>
            <pc:sldMk cId="1527046434" sldId="273"/>
            <ac:spMk id="15" creationId="{DAFDD5DE-3CD5-BCA9-454D-4F685278B377}"/>
          </ac:spMkLst>
        </pc:spChg>
        <pc:spChg chg="del">
          <ac:chgData name="Guest User" userId="" providerId="Windows Live" clId="Web-{AA02509D-77FF-4AB0-8A83-CC174EF42EFA}" dt="2022-05-18T20:50:00.309" v="66"/>
          <ac:spMkLst>
            <pc:docMk/>
            <pc:sldMk cId="1527046434" sldId="273"/>
            <ac:spMk id="16" creationId="{993ADD12-36F5-ED43-2157-73447D8CE90A}"/>
          </ac:spMkLst>
        </pc:spChg>
        <pc:spChg chg="del mod">
          <ac:chgData name="Guest User" userId="" providerId="Windows Live" clId="Web-{AA02509D-77FF-4AB0-8A83-CC174EF42EFA}" dt="2022-05-18T20:49:59.309" v="65"/>
          <ac:spMkLst>
            <pc:docMk/>
            <pc:sldMk cId="1527046434" sldId="273"/>
            <ac:spMk id="17" creationId="{0A987241-1652-3E29-1407-F35ABC426F39}"/>
          </ac:spMkLst>
        </pc:spChg>
        <pc:spChg chg="del">
          <ac:chgData name="Guest User" userId="" providerId="Windows Live" clId="Web-{AA02509D-77FF-4AB0-8A83-CC174EF42EFA}" dt="2022-05-18T20:50:02.153" v="67"/>
          <ac:spMkLst>
            <pc:docMk/>
            <pc:sldMk cId="1527046434" sldId="273"/>
            <ac:spMk id="18" creationId="{E37C683A-2C31-5826-41D7-E4D2B5B7BC59}"/>
          </ac:spMkLst>
        </pc:spChg>
      </pc:sldChg>
    </pc:docChg>
  </pc:docChgLst>
  <pc:docChgLst>
    <pc:chgData name="Guest User" providerId="Windows Live" clId="Web-{17F14935-F647-4CF2-B419-894EEC21E010}"/>
    <pc:docChg chg="modSld">
      <pc:chgData name="Guest User" userId="" providerId="Windows Live" clId="Web-{17F14935-F647-4CF2-B419-894EEC21E010}" dt="2022-05-20T17:01:08.737" v="90" actId="20577"/>
      <pc:docMkLst>
        <pc:docMk/>
      </pc:docMkLst>
      <pc:sldChg chg="modSp">
        <pc:chgData name="Guest User" userId="" providerId="Windows Live" clId="Web-{17F14935-F647-4CF2-B419-894EEC21E010}" dt="2022-05-20T17:01:08.737" v="90" actId="20577"/>
        <pc:sldMkLst>
          <pc:docMk/>
          <pc:sldMk cId="3428649439" sldId="270"/>
        </pc:sldMkLst>
        <pc:spChg chg="mod">
          <ac:chgData name="Guest User" userId="" providerId="Windows Live" clId="Web-{17F14935-F647-4CF2-B419-894EEC21E010}" dt="2022-05-20T16:57:45.192" v="66" actId="20577"/>
          <ac:spMkLst>
            <pc:docMk/>
            <pc:sldMk cId="3428649439" sldId="270"/>
            <ac:spMk id="13" creationId="{1CFC192C-CA8D-3692-87D9-4E22B0F4770E}"/>
          </ac:spMkLst>
        </pc:spChg>
        <pc:spChg chg="mod">
          <ac:chgData name="Guest User" userId="" providerId="Windows Live" clId="Web-{17F14935-F647-4CF2-B419-894EEC21E010}" dt="2022-05-20T17:01:08.737" v="90" actId="20577"/>
          <ac:spMkLst>
            <pc:docMk/>
            <pc:sldMk cId="3428649439" sldId="270"/>
            <ac:spMk id="15" creationId="{DAFDD5DE-3CD5-BCA9-454D-4F685278B377}"/>
          </ac:spMkLst>
        </pc:spChg>
        <pc:spChg chg="mod">
          <ac:chgData name="Guest User" userId="" providerId="Windows Live" clId="Web-{17F14935-F647-4CF2-B419-894EEC21E010}" dt="2022-05-20T16:56:03.123" v="31" actId="20577"/>
          <ac:spMkLst>
            <pc:docMk/>
            <pc:sldMk cId="3428649439" sldId="270"/>
            <ac:spMk id="16" creationId="{993ADD12-36F5-ED43-2157-73447D8CE90A}"/>
          </ac:spMkLst>
        </pc:spChg>
      </pc:sldChg>
    </pc:docChg>
  </pc:docChgLst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Jodionisio" userId="37c75020f601973c" providerId="LiveId" clId="{4BF4FA47-3039-46A2-BC1C-29191D0FCAD9}"/>
    <pc:docChg chg="delSld modSld">
      <pc:chgData name="Jodionisio" userId="37c75020f601973c" providerId="LiveId" clId="{4BF4FA47-3039-46A2-BC1C-29191D0FCAD9}" dt="2022-05-25T14:58:24.095" v="5" actId="47"/>
      <pc:docMkLst>
        <pc:docMk/>
      </pc:docMkLst>
      <pc:sldChg chg="modSp mod">
        <pc:chgData name="Jodionisio" userId="37c75020f601973c" providerId="LiveId" clId="{4BF4FA47-3039-46A2-BC1C-29191D0FCAD9}" dt="2022-05-25T14:58:12.442" v="1" actId="20577"/>
        <pc:sldMkLst>
          <pc:docMk/>
          <pc:sldMk cId="3420747886" sldId="256"/>
        </pc:sldMkLst>
        <pc:spChg chg="mod">
          <ac:chgData name="Jodionisio" userId="37c75020f601973c" providerId="LiveId" clId="{4BF4FA47-3039-46A2-BC1C-29191D0FCAD9}" dt="2022-05-25T14:58:12.442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">
        <pc:chgData name="Jodionisio" userId="37c75020f601973c" providerId="LiveId" clId="{4BF4FA47-3039-46A2-BC1C-29191D0FCAD9}" dt="2022-05-25T14:58:23.415" v="4" actId="47"/>
        <pc:sldMkLst>
          <pc:docMk/>
          <pc:sldMk cId="3428649439" sldId="270"/>
        </pc:sldMkLst>
      </pc:sldChg>
      <pc:sldChg chg="del">
        <pc:chgData name="Jodionisio" userId="37c75020f601973c" providerId="LiveId" clId="{4BF4FA47-3039-46A2-BC1C-29191D0FCAD9}" dt="2022-05-25T14:58:24.095" v="5" actId="47"/>
        <pc:sldMkLst>
          <pc:docMk/>
          <pc:sldMk cId="958738253" sldId="271"/>
        </pc:sldMkLst>
      </pc:sldChg>
      <pc:sldChg chg="del">
        <pc:chgData name="Jodionisio" userId="37c75020f601973c" providerId="LiveId" clId="{4BF4FA47-3039-46A2-BC1C-29191D0FCAD9}" dt="2022-05-25T14:58:22.030" v="2" actId="47"/>
        <pc:sldMkLst>
          <pc:docMk/>
          <pc:sldMk cId="3870608486" sldId="272"/>
        </pc:sldMkLst>
      </pc:sldChg>
      <pc:sldChg chg="del">
        <pc:chgData name="Jodionisio" userId="37c75020f601973c" providerId="LiveId" clId="{4BF4FA47-3039-46A2-BC1C-29191D0FCAD9}" dt="2022-05-25T14:58:22.843" v="3" actId="47"/>
        <pc:sldMkLst>
          <pc:docMk/>
          <pc:sldMk cId="1527046434" sldId="273"/>
        </pc:sldMkLst>
      </pc:sldChg>
    </pc:docChg>
  </pc:docChgLst>
  <pc:docChgLst>
    <pc:chgData name="Guest User" providerId="Windows Live" clId="Web-{8CD44B23-CE43-4E37-B3FF-21C1E8AEF200}"/>
    <pc:docChg chg="modSld">
      <pc:chgData name="Guest User" userId="" providerId="Windows Live" clId="Web-{8CD44B23-CE43-4E37-B3FF-21C1E8AEF200}" dt="2022-05-20T16:01:03.561" v="282" actId="20577"/>
      <pc:docMkLst>
        <pc:docMk/>
      </pc:docMkLst>
      <pc:sldChg chg="modSp">
        <pc:chgData name="Guest User" userId="" providerId="Windows Live" clId="Web-{8CD44B23-CE43-4E37-B3FF-21C1E8AEF200}" dt="2022-05-20T16:01:03.561" v="282" actId="20577"/>
        <pc:sldMkLst>
          <pc:docMk/>
          <pc:sldMk cId="958738253" sldId="271"/>
        </pc:sldMkLst>
        <pc:spChg chg="mod">
          <ac:chgData name="Guest User" userId="" providerId="Windows Live" clId="Web-{8CD44B23-CE43-4E37-B3FF-21C1E8AEF200}" dt="2022-05-20T15:59:30.214" v="188" actId="20577"/>
          <ac:spMkLst>
            <pc:docMk/>
            <pc:sldMk cId="958738253" sldId="271"/>
            <ac:spMk id="3" creationId="{BFBAB61C-897F-5C60-11C1-925ABB9274A0}"/>
          </ac:spMkLst>
        </pc:spChg>
        <pc:spChg chg="mod">
          <ac:chgData name="Guest User" userId="" providerId="Windows Live" clId="Web-{8CD44B23-CE43-4E37-B3FF-21C1E8AEF200}" dt="2022-05-20T16:01:03.561" v="282" actId="20577"/>
          <ac:spMkLst>
            <pc:docMk/>
            <pc:sldMk cId="958738253" sldId="271"/>
            <ac:spMk id="5" creationId="{5CB50C88-670B-E173-75E6-82D21E86C499}"/>
          </ac:spMkLst>
        </pc:spChg>
        <pc:spChg chg="mod">
          <ac:chgData name="Guest User" userId="" providerId="Windows Live" clId="Web-{8CD44B23-CE43-4E37-B3FF-21C1E8AEF200}" dt="2022-05-20T15:59:55.762" v="241" actId="20577"/>
          <ac:spMkLst>
            <pc:docMk/>
            <pc:sldMk cId="958738253" sldId="271"/>
            <ac:spMk id="7" creationId="{A880434A-C549-0B9E-1619-C7D7FC963A67}"/>
          </ac:spMkLst>
        </pc:spChg>
      </pc:sldChg>
      <pc:sldChg chg="modSp">
        <pc:chgData name="Guest User" userId="" providerId="Windows Live" clId="Web-{8CD44B23-CE43-4E37-B3FF-21C1E8AEF200}" dt="2022-05-20T15:58:55.494" v="162" actId="20577"/>
        <pc:sldMkLst>
          <pc:docMk/>
          <pc:sldMk cId="1527046434" sldId="273"/>
        </pc:sldMkLst>
        <pc:spChg chg="mod">
          <ac:chgData name="Guest User" userId="" providerId="Windows Live" clId="Web-{8CD44B23-CE43-4E37-B3FF-21C1E8AEF200}" dt="2022-05-20T15:54:27.158" v="94" actId="20577"/>
          <ac:spMkLst>
            <pc:docMk/>
            <pc:sldMk cId="1527046434" sldId="273"/>
            <ac:spMk id="13" creationId="{1CFC192C-CA8D-3692-87D9-4E22B0F4770E}"/>
          </ac:spMkLst>
        </pc:spChg>
        <pc:spChg chg="mod">
          <ac:chgData name="Guest User" userId="" providerId="Windows Live" clId="Web-{8CD44B23-CE43-4E37-B3FF-21C1E8AEF200}" dt="2022-05-20T15:58:55.494" v="162" actId="20577"/>
          <ac:spMkLst>
            <pc:docMk/>
            <pc:sldMk cId="1527046434" sldId="273"/>
            <ac:spMk id="15" creationId="{DAFDD5DE-3CD5-BCA9-454D-4F685278B377}"/>
          </ac:spMkLst>
        </pc:spChg>
      </pc:sldChg>
    </pc:docChg>
  </pc:docChgLst>
  <pc:docChgLst>
    <pc:chgData name="Jodionisio" userId="37c75020f601973c" providerId="LiveId" clId="{390FBFF0-0E04-49AD-B65A-18005C293600}"/>
    <pc:docChg chg="undo custSel delSld modSld">
      <pc:chgData name="Jodionisio" userId="37c75020f601973c" providerId="LiveId" clId="{390FBFF0-0E04-49AD-B65A-18005C293600}" dt="2022-05-20T15:45:58.168" v="791" actId="20577"/>
      <pc:docMkLst>
        <pc:docMk/>
      </pc:docMkLst>
      <pc:sldChg chg="modSp mod">
        <pc:chgData name="Jodionisio" userId="37c75020f601973c" providerId="LiveId" clId="{390FBFF0-0E04-49AD-B65A-18005C293600}" dt="2022-05-17T08:44:29.927" v="1" actId="20577"/>
        <pc:sldMkLst>
          <pc:docMk/>
          <pc:sldMk cId="3420747886" sldId="256"/>
        </pc:sldMkLst>
        <pc:spChg chg="mod">
          <ac:chgData name="Jodionisio" userId="37c75020f601973c" providerId="LiveId" clId="{390FBFF0-0E04-49AD-B65A-18005C293600}" dt="2022-05-17T08:44:29.927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delSp modSp mod">
        <pc:chgData name="Jodionisio" userId="37c75020f601973c" providerId="LiveId" clId="{390FBFF0-0E04-49AD-B65A-18005C293600}" dt="2022-05-17T08:48:40.606" v="105" actId="20577"/>
        <pc:sldMkLst>
          <pc:docMk/>
          <pc:sldMk cId="3290979840" sldId="257"/>
        </pc:sldMkLst>
        <pc:spChg chg="mod">
          <ac:chgData name="Jodionisio" userId="37c75020f601973c" providerId="LiveId" clId="{390FBFF0-0E04-49AD-B65A-18005C293600}" dt="2022-05-17T08:48:40.606" v="105" actId="20577"/>
          <ac:spMkLst>
            <pc:docMk/>
            <pc:sldMk cId="3290979840" sldId="257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4:52.980" v="18" actId="5793"/>
          <ac:spMkLst>
            <pc:docMk/>
            <pc:sldMk cId="3290979840" sldId="257"/>
            <ac:spMk id="4" creationId="{CCE54211-CD1D-41E6-A311-E3008741085E}"/>
          </ac:spMkLst>
        </pc:spChg>
        <pc:spChg chg="del mod">
          <ac:chgData name="Jodionisio" userId="37c75020f601973c" providerId="LiveId" clId="{390FBFF0-0E04-49AD-B65A-18005C293600}" dt="2022-05-17T08:44:54.697" v="20" actId="478"/>
          <ac:spMkLst>
            <pc:docMk/>
            <pc:sldMk cId="3290979840" sldId="257"/>
            <ac:spMk id="7" creationId="{87473D99-D003-4C3D-A6F2-62B50C1EAAFF}"/>
          </ac:spMkLst>
        </pc:spChg>
      </pc:sldChg>
      <pc:sldChg chg="del">
        <pc:chgData name="Jodionisio" userId="37c75020f601973c" providerId="LiveId" clId="{390FBFF0-0E04-49AD-B65A-18005C293600}" dt="2022-05-17T08:44:34.018" v="2" actId="47"/>
        <pc:sldMkLst>
          <pc:docMk/>
          <pc:sldMk cId="123910238" sldId="261"/>
        </pc:sldMkLst>
      </pc:sldChg>
      <pc:sldChg chg="del">
        <pc:chgData name="Jodionisio" userId="37c75020f601973c" providerId="LiveId" clId="{390FBFF0-0E04-49AD-B65A-18005C293600}" dt="2022-05-17T08:44:58.812" v="21" actId="47"/>
        <pc:sldMkLst>
          <pc:docMk/>
          <pc:sldMk cId="2055784211" sldId="262"/>
        </pc:sldMkLst>
      </pc:sldChg>
      <pc:sldChg chg="delSp modSp mod">
        <pc:chgData name="Jodionisio" userId="37c75020f601973c" providerId="LiveId" clId="{390FBFF0-0E04-49AD-B65A-18005C293600}" dt="2022-05-17T08:48:49.057" v="122" actId="20577"/>
        <pc:sldMkLst>
          <pc:docMk/>
          <pc:sldMk cId="1903251806" sldId="263"/>
        </pc:sldMkLst>
        <pc:spChg chg="mod">
          <ac:chgData name="Jodionisio" userId="37c75020f601973c" providerId="LiveId" clId="{390FBFF0-0E04-49AD-B65A-18005C293600}" dt="2022-05-17T08:48:49.057" v="122" actId="20577"/>
          <ac:spMkLst>
            <pc:docMk/>
            <pc:sldMk cId="1903251806" sldId="263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5:03.650" v="22" actId="6549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390FBFF0-0E04-49AD-B65A-18005C293600}" dt="2022-05-17T08:45:06.043" v="23" actId="478"/>
          <ac:spMkLst>
            <pc:docMk/>
            <pc:sldMk cId="1903251806" sldId="263"/>
            <ac:spMk id="7" creationId="{87473D99-D003-4C3D-A6F2-62B50C1EAAFF}"/>
          </ac:spMkLst>
        </pc:spChg>
      </pc:sldChg>
      <pc:sldChg chg="del">
        <pc:chgData name="Jodionisio" userId="37c75020f601973c" providerId="LiveId" clId="{390FBFF0-0E04-49AD-B65A-18005C293600}" dt="2022-05-17T08:44:36.957" v="3" actId="47"/>
        <pc:sldMkLst>
          <pc:docMk/>
          <pc:sldMk cId="523760649" sldId="264"/>
        </pc:sldMkLst>
      </pc:sldChg>
      <pc:sldChg chg="del">
        <pc:chgData name="Jodionisio" userId="37c75020f601973c" providerId="LiveId" clId="{390FBFF0-0E04-49AD-B65A-18005C293600}" dt="2022-05-17T08:44:38.119" v="4" actId="47"/>
        <pc:sldMkLst>
          <pc:docMk/>
          <pc:sldMk cId="345827618" sldId="265"/>
        </pc:sldMkLst>
      </pc:sldChg>
      <pc:sldChg chg="del">
        <pc:chgData name="Jodionisio" userId="37c75020f601973c" providerId="LiveId" clId="{390FBFF0-0E04-49AD-B65A-18005C293600}" dt="2022-05-17T08:44:40.098" v="5" actId="47"/>
        <pc:sldMkLst>
          <pc:docMk/>
          <pc:sldMk cId="1508665215" sldId="266"/>
        </pc:sldMkLst>
      </pc:sldChg>
      <pc:sldChg chg="del">
        <pc:chgData name="Jodionisio" userId="37c75020f601973c" providerId="LiveId" clId="{390FBFF0-0E04-49AD-B65A-18005C293600}" dt="2022-05-17T08:44:41.696" v="6" actId="47"/>
        <pc:sldMkLst>
          <pc:docMk/>
          <pc:sldMk cId="230556048" sldId="267"/>
        </pc:sldMkLst>
      </pc:sldChg>
      <pc:sldChg chg="del">
        <pc:chgData name="Jodionisio" userId="37c75020f601973c" providerId="LiveId" clId="{390FBFF0-0E04-49AD-B65A-18005C293600}" dt="2022-05-17T08:44:42.787" v="7" actId="47"/>
        <pc:sldMkLst>
          <pc:docMk/>
          <pc:sldMk cId="3764241287" sldId="268"/>
        </pc:sldMkLst>
      </pc:sldChg>
      <pc:sldChg chg="del">
        <pc:chgData name="Jodionisio" userId="37c75020f601973c" providerId="LiveId" clId="{390FBFF0-0E04-49AD-B65A-18005C293600}" dt="2022-05-17T08:44:44.816" v="8" actId="47"/>
        <pc:sldMkLst>
          <pc:docMk/>
          <pc:sldMk cId="3888042242" sldId="269"/>
        </pc:sldMkLst>
      </pc:sldChg>
      <pc:sldChg chg="addSp delSp modSp mod">
        <pc:chgData name="Jodionisio" userId="37c75020f601973c" providerId="LiveId" clId="{390FBFF0-0E04-49AD-B65A-18005C293600}" dt="2022-05-20T15:45:58.168" v="791" actId="20577"/>
        <pc:sldMkLst>
          <pc:docMk/>
          <pc:sldMk cId="3428649439" sldId="270"/>
        </pc:sldMkLst>
        <pc:spChg chg="mod">
          <ac:chgData name="Jodionisio" userId="37c75020f601973c" providerId="LiveId" clId="{390FBFF0-0E04-49AD-B65A-18005C293600}" dt="2022-05-17T08:48:56.528" v="139" actId="20577"/>
          <ac:spMkLst>
            <pc:docMk/>
            <pc:sldMk cId="3428649439" sldId="270"/>
            <ac:spMk id="2" creationId="{FBE625B9-89CF-45BC-81AB-FE628D88C91E}"/>
          </ac:spMkLst>
        </pc:spChg>
        <pc:spChg chg="del mod">
          <ac:chgData name="Jodionisio" userId="37c75020f601973c" providerId="LiveId" clId="{390FBFF0-0E04-49AD-B65A-18005C293600}" dt="2022-05-17T08:58:09.265" v="202" actId="478"/>
          <ac:spMkLst>
            <pc:docMk/>
            <pc:sldMk cId="3428649439" sldId="270"/>
            <ac:spMk id="4" creationId="{CCE54211-CD1D-41E6-A311-E3008741085E}"/>
          </ac:spMkLst>
        </pc:spChg>
        <pc:spChg chg="add mod">
          <ac:chgData name="Jodionisio" userId="37c75020f601973c" providerId="LiveId" clId="{390FBFF0-0E04-49AD-B65A-18005C293600}" dt="2022-05-17T09:06:57.845" v="305" actId="1076"/>
          <ac:spMkLst>
            <pc:docMk/>
            <pc:sldMk cId="3428649439" sldId="270"/>
            <ac:spMk id="6" creationId="{13BE9554-9C34-898B-7A29-332AA04BB0FE}"/>
          </ac:spMkLst>
        </pc:spChg>
        <pc:spChg chg="del">
          <ac:chgData name="Jodionisio" userId="37c75020f601973c" providerId="LiveId" clId="{390FBFF0-0E04-49AD-B65A-18005C293600}" dt="2022-05-17T08:45:12.071" v="25" actId="478"/>
          <ac:spMkLst>
            <pc:docMk/>
            <pc:sldMk cId="3428649439" sldId="270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15.007" v="26" actId="478"/>
          <ac:spMkLst>
            <pc:docMk/>
            <pc:sldMk cId="3428649439" sldId="270"/>
            <ac:spMk id="8" creationId="{9E2CC170-FC63-4FC6-9D39-89A50D13C8BF}"/>
          </ac:spMkLst>
        </pc:spChg>
        <pc:spChg chg="add mod">
          <ac:chgData name="Jodionisio" userId="37c75020f601973c" providerId="LiveId" clId="{390FBFF0-0E04-49AD-B65A-18005C293600}" dt="2022-05-20T15:45:40.249" v="789" actId="6549"/>
          <ac:spMkLst>
            <pc:docMk/>
            <pc:sldMk cId="3428649439" sldId="270"/>
            <ac:spMk id="9" creationId="{E7230241-4DCA-4B59-473A-84BCEA982567}"/>
          </ac:spMkLst>
        </pc:spChg>
        <pc:spChg chg="add del mod">
          <ac:chgData name="Jodionisio" userId="37c75020f601973c" providerId="LiveId" clId="{390FBFF0-0E04-49AD-B65A-18005C293600}" dt="2022-05-17T08:58:11.501" v="203" actId="478"/>
          <ac:spMkLst>
            <pc:docMk/>
            <pc:sldMk cId="3428649439" sldId="270"/>
            <ac:spMk id="11" creationId="{D6486B9C-5931-8C99-A17D-6D6CE1CB480E}"/>
          </ac:spMkLst>
        </pc:spChg>
        <pc:spChg chg="add mod">
          <ac:chgData name="Jodionisio" userId="37c75020f601973c" providerId="LiveId" clId="{390FBFF0-0E04-49AD-B65A-18005C293600}" dt="2022-05-17T09:07:05.420" v="307" actId="1076"/>
          <ac:spMkLst>
            <pc:docMk/>
            <pc:sldMk cId="3428649439" sldId="270"/>
            <ac:spMk id="12" creationId="{A98701B4-877A-3F7E-414A-07C197A4CFF1}"/>
          </ac:spMkLst>
        </pc:spChg>
        <pc:spChg chg="add mod">
          <ac:chgData name="Jodionisio" userId="37c75020f601973c" providerId="LiveId" clId="{390FBFF0-0E04-49AD-B65A-18005C293600}" dt="2022-05-17T09:32:23.163" v="418" actId="20577"/>
          <ac:spMkLst>
            <pc:docMk/>
            <pc:sldMk cId="3428649439" sldId="270"/>
            <ac:spMk id="13" creationId="{1CFC192C-CA8D-3692-87D9-4E22B0F4770E}"/>
          </ac:spMkLst>
        </pc:spChg>
        <pc:spChg chg="add mod">
          <ac:chgData name="Jodionisio" userId="37c75020f601973c" providerId="LiveId" clId="{390FBFF0-0E04-49AD-B65A-18005C293600}" dt="2022-05-17T09:49:18.427" v="779" actId="20577"/>
          <ac:spMkLst>
            <pc:docMk/>
            <pc:sldMk cId="3428649439" sldId="270"/>
            <ac:spMk id="14" creationId="{9F7B60B5-56D6-2180-2910-2E062928BAC4}"/>
          </ac:spMkLst>
        </pc:spChg>
        <pc:spChg chg="add mod">
          <ac:chgData name="Jodionisio" userId="37c75020f601973c" providerId="LiveId" clId="{390FBFF0-0E04-49AD-B65A-18005C293600}" dt="2022-05-17T09:44:41.862" v="670" actId="20577"/>
          <ac:spMkLst>
            <pc:docMk/>
            <pc:sldMk cId="3428649439" sldId="270"/>
            <ac:spMk id="15" creationId="{DAFDD5DE-3CD5-BCA9-454D-4F685278B377}"/>
          </ac:spMkLst>
        </pc:spChg>
        <pc:spChg chg="add mod">
          <ac:chgData name="Jodionisio" userId="37c75020f601973c" providerId="LiveId" clId="{390FBFF0-0E04-49AD-B65A-18005C293600}" dt="2022-05-17T09:41:41.256" v="653" actId="20577"/>
          <ac:spMkLst>
            <pc:docMk/>
            <pc:sldMk cId="3428649439" sldId="270"/>
            <ac:spMk id="16" creationId="{993ADD12-36F5-ED43-2157-73447D8CE90A}"/>
          </ac:spMkLst>
        </pc:spChg>
        <pc:spChg chg="add mod">
          <ac:chgData name="Jodionisio" userId="37c75020f601973c" providerId="LiveId" clId="{390FBFF0-0E04-49AD-B65A-18005C293600}" dt="2022-05-17T09:44:52.097" v="671" actId="1076"/>
          <ac:spMkLst>
            <pc:docMk/>
            <pc:sldMk cId="3428649439" sldId="270"/>
            <ac:spMk id="17" creationId="{0A987241-1652-3E29-1407-F35ABC426F39}"/>
          </ac:spMkLst>
        </pc:spChg>
        <pc:spChg chg="add mod">
          <ac:chgData name="Jodionisio" userId="37c75020f601973c" providerId="LiveId" clId="{390FBFF0-0E04-49AD-B65A-18005C293600}" dt="2022-05-20T15:45:58.168" v="791" actId="20577"/>
          <ac:spMkLst>
            <pc:docMk/>
            <pc:sldMk cId="3428649439" sldId="270"/>
            <ac:spMk id="18" creationId="{E37C683A-2C31-5826-41D7-E4D2B5B7BC59}"/>
          </ac:spMkLst>
        </pc:spChg>
        <pc:cxnChg chg="add del">
          <ac:chgData name="Jodionisio" userId="37c75020f601973c" providerId="LiveId" clId="{390FBFF0-0E04-49AD-B65A-18005C293600}" dt="2022-05-17T08:50:42.780" v="159" actId="478"/>
          <ac:cxnSpMkLst>
            <pc:docMk/>
            <pc:sldMk cId="3428649439" sldId="270"/>
            <ac:cxnSpMk id="5" creationId="{38600756-FE3B-AB6A-B6DC-98EBC4C74902}"/>
          </ac:cxnSpMkLst>
        </pc:cxnChg>
      </pc:sldChg>
      <pc:sldChg chg="addSp delSp modSp mod">
        <pc:chgData name="Jodionisio" userId="37c75020f601973c" providerId="LiveId" clId="{390FBFF0-0E04-49AD-B65A-18005C293600}" dt="2022-05-17T09:51:31.843" v="787" actId="20577"/>
        <pc:sldMkLst>
          <pc:docMk/>
          <pc:sldMk cId="958738253" sldId="271"/>
        </pc:sldMkLst>
        <pc:spChg chg="mod">
          <ac:chgData name="Jodionisio" userId="37c75020f601973c" providerId="LiveId" clId="{390FBFF0-0E04-49AD-B65A-18005C293600}" dt="2022-05-17T08:49:04.816" v="156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Jodionisio" userId="37c75020f601973c" providerId="LiveId" clId="{390FBFF0-0E04-49AD-B65A-18005C293600}" dt="2022-05-17T08:45:22.753" v="27" actId="6549"/>
          <ac:spMkLst>
            <pc:docMk/>
            <pc:sldMk cId="958738253" sldId="271"/>
            <ac:spMk id="4" creationId="{CCE54211-CD1D-41E6-A311-E3008741085E}"/>
          </ac:spMkLst>
        </pc:spChg>
        <pc:spChg chg="add mod">
          <ac:chgData name="Jodionisio" userId="37c75020f601973c" providerId="LiveId" clId="{390FBFF0-0E04-49AD-B65A-18005C293600}" dt="2022-05-17T09:49:42.093" v="780"/>
          <ac:spMkLst>
            <pc:docMk/>
            <pc:sldMk cId="958738253" sldId="271"/>
            <ac:spMk id="6" creationId="{2147E560-25E2-C252-4C09-EDBAD2F564E8}"/>
          </ac:spMkLst>
        </pc:spChg>
        <pc:spChg chg="del">
          <ac:chgData name="Jodionisio" userId="37c75020f601973c" providerId="LiveId" clId="{390FBFF0-0E04-49AD-B65A-18005C293600}" dt="2022-05-17T08:45:25.231" v="28" actId="478"/>
          <ac:spMkLst>
            <pc:docMk/>
            <pc:sldMk cId="958738253" sldId="271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27.074" v="29" actId="478"/>
          <ac:spMkLst>
            <pc:docMk/>
            <pc:sldMk cId="958738253" sldId="271"/>
            <ac:spMk id="8" creationId="{CDEA6E71-15A9-4400-8E71-357858C05428}"/>
          </ac:spMkLst>
        </pc:spChg>
        <pc:spChg chg="add mod">
          <ac:chgData name="Jodionisio" userId="37c75020f601973c" providerId="LiveId" clId="{390FBFF0-0E04-49AD-B65A-18005C293600}" dt="2022-05-17T09:49:48.596" v="781"/>
          <ac:spMkLst>
            <pc:docMk/>
            <pc:sldMk cId="958738253" sldId="271"/>
            <ac:spMk id="9" creationId="{F1F31DD6-5CC7-62B9-49D6-F13219127333}"/>
          </ac:spMkLst>
        </pc:spChg>
        <pc:spChg chg="add mod">
          <ac:chgData name="Jodionisio" userId="37c75020f601973c" providerId="LiveId" clId="{390FBFF0-0E04-49AD-B65A-18005C293600}" dt="2022-05-17T09:51:17.114" v="782"/>
          <ac:spMkLst>
            <pc:docMk/>
            <pc:sldMk cId="958738253" sldId="271"/>
            <ac:spMk id="10" creationId="{1B215D0F-43A5-7580-C56D-F7DB3DCE97AE}"/>
          </ac:spMkLst>
        </pc:spChg>
        <pc:spChg chg="add mod">
          <ac:chgData name="Jodionisio" userId="37c75020f601973c" providerId="LiveId" clId="{390FBFF0-0E04-49AD-B65A-18005C293600}" dt="2022-05-17T09:51:23.452" v="783"/>
          <ac:spMkLst>
            <pc:docMk/>
            <pc:sldMk cId="958738253" sldId="271"/>
            <ac:spMk id="11" creationId="{7C89FCA6-94A4-5141-BD39-256EEA1D0D1A}"/>
          </ac:spMkLst>
        </pc:spChg>
        <pc:spChg chg="add mod">
          <ac:chgData name="Jodionisio" userId="37c75020f601973c" providerId="LiveId" clId="{390FBFF0-0E04-49AD-B65A-18005C293600}" dt="2022-05-17T09:51:31.843" v="787" actId="20577"/>
          <ac:spMkLst>
            <pc:docMk/>
            <pc:sldMk cId="958738253" sldId="271"/>
            <ac:spMk id="12" creationId="{E126920E-F007-2B8D-39E7-11BF82D2793A}"/>
          </ac:spMkLst>
        </pc:spChg>
      </pc:sldChg>
      <pc:sldChg chg="delSp modSp del mod">
        <pc:chgData name="Jodionisio" userId="37c75020f601973c" providerId="LiveId" clId="{390FBFF0-0E04-49AD-B65A-18005C293600}" dt="2022-05-17T08:49:11.135" v="157" actId="47"/>
        <pc:sldMkLst>
          <pc:docMk/>
          <pc:sldMk cId="2160286232" sldId="272"/>
        </pc:sldMkLst>
        <pc:spChg chg="mod">
          <ac:chgData name="Jodionisio" userId="37c75020f601973c" providerId="LiveId" clId="{390FBFF0-0E04-49AD-B65A-18005C293600}" dt="2022-05-17T08:45:34.840" v="33" actId="27636"/>
          <ac:spMkLst>
            <pc:docMk/>
            <pc:sldMk cId="2160286232" sldId="272"/>
            <ac:spMk id="4" creationId="{CCE54211-CD1D-41E6-A311-E3008741085E}"/>
          </ac:spMkLst>
        </pc:spChg>
        <pc:spChg chg="del">
          <ac:chgData name="Jodionisio" userId="37c75020f601973c" providerId="LiveId" clId="{390FBFF0-0E04-49AD-B65A-18005C293600}" dt="2022-05-17T08:45:32.692" v="31" actId="478"/>
          <ac:spMkLst>
            <pc:docMk/>
            <pc:sldMk cId="2160286232" sldId="272"/>
            <ac:spMk id="7" creationId="{87473D99-D003-4C3D-A6F2-62B50C1EAAFF}"/>
          </ac:spMkLst>
        </pc:spChg>
        <pc:spChg chg="del">
          <ac:chgData name="Jodionisio" userId="37c75020f601973c" providerId="LiveId" clId="{390FBFF0-0E04-49AD-B65A-18005C293600}" dt="2022-05-17T08:45:30.387" v="30" actId="478"/>
          <ac:spMkLst>
            <pc:docMk/>
            <pc:sldMk cId="2160286232" sldId="272"/>
            <ac:spMk id="8" creationId="{8E3B56B1-C30E-478A-9FA5-9E49DAB4CBC4}"/>
          </ac:spMkLst>
        </pc:spChg>
      </pc:sldChg>
      <pc:sldChg chg="del">
        <pc:chgData name="Jodionisio" userId="37c75020f601973c" providerId="LiveId" clId="{390FBFF0-0E04-49AD-B65A-18005C293600}" dt="2022-05-17T08:45:37.636" v="34" actId="47"/>
        <pc:sldMkLst>
          <pc:docMk/>
          <pc:sldMk cId="3459091370" sldId="273"/>
        </pc:sldMkLst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Guest User" providerId="Windows Live" clId="Web-{29C48352-6098-415E-A028-8E0E13163355}"/>
    <pc:docChg chg="modSld">
      <pc:chgData name="Guest User" userId="" providerId="Windows Live" clId="Web-{29C48352-6098-415E-A028-8E0E13163355}" dt="2022-05-19T16:01:39.194" v="103" actId="1076"/>
      <pc:docMkLst>
        <pc:docMk/>
      </pc:docMkLst>
      <pc:sldChg chg="addSp modSp">
        <pc:chgData name="Guest User" userId="" providerId="Windows Live" clId="Web-{29C48352-6098-415E-A028-8E0E13163355}" dt="2022-05-19T16:01:39.194" v="103" actId="1076"/>
        <pc:sldMkLst>
          <pc:docMk/>
          <pc:sldMk cId="958738253" sldId="271"/>
        </pc:sldMkLst>
        <pc:spChg chg="add mod">
          <ac:chgData name="Guest User" userId="" providerId="Windows Live" clId="Web-{29C48352-6098-415E-A028-8E0E13163355}" dt="2022-05-19T15:57:37.237" v="29" actId="20577"/>
          <ac:spMkLst>
            <pc:docMk/>
            <pc:sldMk cId="958738253" sldId="271"/>
            <ac:spMk id="3" creationId="{BFBAB61C-897F-5C60-11C1-925ABB9274A0}"/>
          </ac:spMkLst>
        </pc:spChg>
        <pc:spChg chg="add mod">
          <ac:chgData name="Guest User" userId="" providerId="Windows Live" clId="Web-{29C48352-6098-415E-A028-8E0E13163355}" dt="2022-05-19T16:01:39.194" v="103" actId="1076"/>
          <ac:spMkLst>
            <pc:docMk/>
            <pc:sldMk cId="958738253" sldId="271"/>
            <ac:spMk id="5" creationId="{5CB50C88-670B-E173-75E6-82D21E86C499}"/>
          </ac:spMkLst>
        </pc:spChg>
        <pc:spChg chg="add mod">
          <ac:chgData name="Guest User" userId="" providerId="Windows Live" clId="Web-{29C48352-6098-415E-A028-8E0E13163355}" dt="2022-05-19T16:00:18.552" v="64" actId="20577"/>
          <ac:spMkLst>
            <pc:docMk/>
            <pc:sldMk cId="958738253" sldId="271"/>
            <ac:spMk id="7" creationId="{A880434A-C549-0B9E-1619-C7D7FC963A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25/05/2022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GUIÃO PRÁTICO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do Office</vt:lpstr>
      <vt:lpstr>GUIÃO PRÁTICO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lastModifiedBy>Jodionisio</cp:lastModifiedBy>
  <cp:revision>20</cp:revision>
  <dcterms:created xsi:type="dcterms:W3CDTF">2022-03-23T21:15:23Z</dcterms:created>
  <dcterms:modified xsi:type="dcterms:W3CDTF">2022-05-25T14:58:27Z</dcterms:modified>
</cp:coreProperties>
</file>