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19"/>
  </p:notesMasterIdLst>
  <p:handoutMasterIdLst>
    <p:handoutMasterId r:id="rId20"/>
  </p:handoutMasterIdLst>
  <p:sldIdLst>
    <p:sldId id="256" r:id="rId2"/>
    <p:sldId id="285" r:id="rId3"/>
    <p:sldId id="293" r:id="rId4"/>
    <p:sldId id="295" r:id="rId5"/>
    <p:sldId id="296" r:id="rId6"/>
    <p:sldId id="297" r:id="rId7"/>
    <p:sldId id="299" r:id="rId8"/>
    <p:sldId id="300" r:id="rId9"/>
    <p:sldId id="301" r:id="rId10"/>
    <p:sldId id="305" r:id="rId11"/>
    <p:sldId id="306" r:id="rId12"/>
    <p:sldId id="307" r:id="rId13"/>
    <p:sldId id="308" r:id="rId14"/>
    <p:sldId id="304" r:id="rId15"/>
    <p:sldId id="302" r:id="rId16"/>
    <p:sldId id="303" r:id="rId17"/>
    <p:sldId id="29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D22"/>
    <a:srgbClr val="FCCA8D"/>
    <a:srgbClr val="020202"/>
    <a:srgbClr val="6A4C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FB6543-68A8-44AA-9BF7-922BB8274913}" v="170" dt="2022-03-31T06:51:37.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88" autoAdjust="0"/>
  </p:normalViewPr>
  <p:slideViewPr>
    <p:cSldViewPr snapToGrid="0">
      <p:cViewPr varScale="1">
        <p:scale>
          <a:sx n="75" d="100"/>
          <a:sy n="75" d="100"/>
        </p:scale>
        <p:origin x="946" y="58"/>
      </p:cViewPr>
      <p:guideLst>
        <p:guide orient="horz" pos="229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79E9F80E-93A5-430A-BB5A-F9945A19F253}"/>
    <pc:docChg chg="modSld">
      <pc:chgData name="Guest User" userId="" providerId="Windows Live" clId="Web-{79E9F80E-93A5-430A-BB5A-F9945A19F253}" dt="2022-03-27T19:20:12.828" v="3" actId="20577"/>
      <pc:docMkLst>
        <pc:docMk/>
      </pc:docMkLst>
      <pc:sldChg chg="modSp">
        <pc:chgData name="Guest User" userId="" providerId="Windows Live" clId="Web-{79E9F80E-93A5-430A-BB5A-F9945A19F253}" dt="2022-03-27T19:20:12.828" v="3" actId="20577"/>
        <pc:sldMkLst>
          <pc:docMk/>
          <pc:sldMk cId="2767181359" sldId="306"/>
        </pc:sldMkLst>
        <pc:spChg chg="mod">
          <ac:chgData name="Guest User" userId="" providerId="Windows Live" clId="Web-{79E9F80E-93A5-430A-BB5A-F9945A19F253}" dt="2022-03-27T19:20:12.828" v="3" actId="20577"/>
          <ac:spMkLst>
            <pc:docMk/>
            <pc:sldMk cId="2767181359" sldId="306"/>
            <ac:spMk id="7" creationId="{C7EB7CE0-2DED-4E60-8A75-FA50A2D01B56}"/>
          </ac:spMkLst>
        </pc:spChg>
      </pc:sldChg>
    </pc:docChg>
  </pc:docChgLst>
  <pc:docChgLst>
    <pc:chgData name="Jodionisio" userId="37c75020f601973c" providerId="LiveId" clId="{83D51A53-ECBC-4016-BCD8-D4F293D123F3}"/>
    <pc:docChg chg="undo custSel addSld delSld modSld sldOrd">
      <pc:chgData name="Jodionisio" userId="37c75020f601973c" providerId="LiveId" clId="{83D51A53-ECBC-4016-BCD8-D4F293D123F3}" dt="2022-03-20T17:23:16.958" v="1153" actId="20577"/>
      <pc:docMkLst>
        <pc:docMk/>
      </pc:docMkLst>
      <pc:sldChg chg="addSp modSp mod">
        <pc:chgData name="Jodionisio" userId="37c75020f601973c" providerId="LiveId" clId="{83D51A53-ECBC-4016-BCD8-D4F293D123F3}" dt="2022-03-20T17:23:16.958" v="1153" actId="20577"/>
        <pc:sldMkLst>
          <pc:docMk/>
          <pc:sldMk cId="0" sldId="256"/>
        </pc:sldMkLst>
        <pc:spChg chg="mod">
          <ac:chgData name="Jodionisio" userId="37c75020f601973c" providerId="LiveId" clId="{83D51A53-ECBC-4016-BCD8-D4F293D123F3}" dt="2022-03-17T12:02:28.336" v="1088" actId="108"/>
          <ac:spMkLst>
            <pc:docMk/>
            <pc:sldMk cId="0" sldId="256"/>
            <ac:spMk id="6" creationId="{00000000-0000-0000-0000-000000000000}"/>
          </ac:spMkLst>
        </pc:spChg>
        <pc:spChg chg="add mod">
          <ac:chgData name="Jodionisio" userId="37c75020f601973c" providerId="LiveId" clId="{83D51A53-ECBC-4016-BCD8-D4F293D123F3}" dt="2022-03-17T12:05:28.552" v="1101" actId="207"/>
          <ac:spMkLst>
            <pc:docMk/>
            <pc:sldMk cId="0" sldId="256"/>
            <ac:spMk id="7" creationId="{500B5E98-F574-4754-A663-FD96E6531D9D}"/>
          </ac:spMkLst>
        </pc:spChg>
        <pc:spChg chg="add mod">
          <ac:chgData name="Jodionisio" userId="37c75020f601973c" providerId="LiveId" clId="{83D51A53-ECBC-4016-BCD8-D4F293D123F3}" dt="2022-03-17T12:05:41.252" v="1103" actId="255"/>
          <ac:spMkLst>
            <pc:docMk/>
            <pc:sldMk cId="0" sldId="256"/>
            <ac:spMk id="8" creationId="{762500D5-1ACC-4D0F-9348-0A981EF604D0}"/>
          </ac:spMkLst>
        </pc:spChg>
        <pc:spChg chg="mod">
          <ac:chgData name="Jodionisio" userId="37c75020f601973c" providerId="LiveId" clId="{83D51A53-ECBC-4016-BCD8-D4F293D123F3}" dt="2022-03-20T17:23:16.958" v="1153" actId="20577"/>
          <ac:spMkLst>
            <pc:docMk/>
            <pc:sldMk cId="0" sldId="256"/>
            <ac:spMk id="9" creationId="{00000000-0000-0000-0000-000000000000}"/>
          </ac:spMkLst>
        </pc:spChg>
        <pc:spChg chg="mod">
          <ac:chgData name="Jodionisio" userId="37c75020f601973c" providerId="LiveId" clId="{83D51A53-ECBC-4016-BCD8-D4F293D123F3}" dt="2022-03-20T17:22:37.962" v="1150" actId="20577"/>
          <ac:spMkLst>
            <pc:docMk/>
            <pc:sldMk cId="0" sldId="256"/>
            <ac:spMk id="10" creationId="{00000000-0000-0000-0000-000000000000}"/>
          </ac:spMkLst>
        </pc:spChg>
        <pc:spChg chg="mod">
          <ac:chgData name="Jodionisio" userId="37c75020f601973c" providerId="LiveId" clId="{83D51A53-ECBC-4016-BCD8-D4F293D123F3}" dt="2022-03-17T12:05:13.422" v="1098" actId="207"/>
          <ac:spMkLst>
            <pc:docMk/>
            <pc:sldMk cId="0" sldId="256"/>
            <ac:spMk id="14" creationId="{00000000-0000-0000-0000-000000000000}"/>
          </ac:spMkLst>
        </pc:spChg>
        <pc:picChg chg="add mod">
          <ac:chgData name="Jodionisio" userId="37c75020f601973c" providerId="LiveId" clId="{83D51A53-ECBC-4016-BCD8-D4F293D123F3}" dt="2022-03-17T11:15:24.413" v="591" actId="1076"/>
          <ac:picMkLst>
            <pc:docMk/>
            <pc:sldMk cId="0" sldId="256"/>
            <ac:picMk id="3" creationId="{226F974D-7118-47AC-88E0-BCF6B50A1B36}"/>
          </ac:picMkLst>
        </pc:picChg>
      </pc:sldChg>
      <pc:sldChg chg="addSp modSp del mod">
        <pc:chgData name="Jodionisio" userId="37c75020f601973c" providerId="LiveId" clId="{83D51A53-ECBC-4016-BCD8-D4F293D123F3}" dt="2022-03-17T12:01:11.345" v="1083" actId="2696"/>
        <pc:sldMkLst>
          <pc:docMk/>
          <pc:sldMk cId="0" sldId="260"/>
        </pc:sldMkLst>
        <pc:spChg chg="add mod">
          <ac:chgData name="Jodionisio" userId="37c75020f601973c" providerId="LiveId" clId="{83D51A53-ECBC-4016-BCD8-D4F293D123F3}" dt="2022-03-17T11:19:25.124" v="621" actId="1076"/>
          <ac:spMkLst>
            <pc:docMk/>
            <pc:sldMk cId="0" sldId="260"/>
            <ac:spMk id="27" creationId="{A1731AB0-BDE2-4978-B5CE-F7ABBFD288F3}"/>
          </ac:spMkLst>
        </pc:spChg>
      </pc:sldChg>
      <pc:sldChg chg="del">
        <pc:chgData name="Jodionisio" userId="37c75020f601973c" providerId="LiveId" clId="{83D51A53-ECBC-4016-BCD8-D4F293D123F3}" dt="2022-03-17T12:06:32.019" v="1107" actId="2696"/>
        <pc:sldMkLst>
          <pc:docMk/>
          <pc:sldMk cId="0" sldId="261"/>
        </pc:sldMkLst>
      </pc:sldChg>
      <pc:sldChg chg="addSp delSp modSp mod">
        <pc:chgData name="Jodionisio" userId="37c75020f601973c" providerId="LiveId" clId="{83D51A53-ECBC-4016-BCD8-D4F293D123F3}" dt="2022-03-17T12:11:00.366" v="1143" actId="1076"/>
        <pc:sldMkLst>
          <pc:docMk/>
          <pc:sldMk cId="0" sldId="284"/>
        </pc:sldMkLst>
        <pc:spChg chg="mod">
          <ac:chgData name="Jodionisio" userId="37c75020f601973c" providerId="LiveId" clId="{83D51A53-ECBC-4016-BCD8-D4F293D123F3}" dt="2022-03-17T12:09:46.479" v="1121" actId="14100"/>
          <ac:spMkLst>
            <pc:docMk/>
            <pc:sldMk cId="0" sldId="284"/>
            <ac:spMk id="10" creationId="{00000000-0000-0000-0000-000000000000}"/>
          </ac:spMkLst>
        </pc:spChg>
        <pc:spChg chg="del">
          <ac:chgData name="Jodionisio" userId="37c75020f601973c" providerId="LiveId" clId="{83D51A53-ECBC-4016-BCD8-D4F293D123F3}" dt="2022-03-17T12:09:58.442" v="1126" actId="478"/>
          <ac:spMkLst>
            <pc:docMk/>
            <pc:sldMk cId="0" sldId="284"/>
            <ac:spMk id="11" creationId="{00000000-0000-0000-0000-000000000000}"/>
          </ac:spMkLst>
        </pc:spChg>
        <pc:spChg chg="del mod">
          <ac:chgData name="Jodionisio" userId="37c75020f601973c" providerId="LiveId" clId="{83D51A53-ECBC-4016-BCD8-D4F293D123F3}" dt="2022-03-17T12:10:35.864" v="1136" actId="478"/>
          <ac:spMkLst>
            <pc:docMk/>
            <pc:sldMk cId="0" sldId="284"/>
            <ac:spMk id="12" creationId="{00000000-0000-0000-0000-000000000000}"/>
          </ac:spMkLst>
        </pc:spChg>
        <pc:spChg chg="del">
          <ac:chgData name="Jodionisio" userId="37c75020f601973c" providerId="LiveId" clId="{83D51A53-ECBC-4016-BCD8-D4F293D123F3}" dt="2022-03-17T12:10:46.322" v="1141" actId="478"/>
          <ac:spMkLst>
            <pc:docMk/>
            <pc:sldMk cId="0" sldId="284"/>
            <ac:spMk id="13" creationId="{00000000-0000-0000-0000-000000000000}"/>
          </ac:spMkLst>
        </pc:spChg>
        <pc:spChg chg="mod">
          <ac:chgData name="Jodionisio" userId="37c75020f601973c" providerId="LiveId" clId="{83D51A53-ECBC-4016-BCD8-D4F293D123F3}" dt="2022-03-17T10:30:38.770" v="572" actId="207"/>
          <ac:spMkLst>
            <pc:docMk/>
            <pc:sldMk cId="0" sldId="284"/>
            <ac:spMk id="14" creationId="{00000000-0000-0000-0000-000000000000}"/>
          </ac:spMkLst>
        </pc:spChg>
        <pc:spChg chg="add mod">
          <ac:chgData name="Jodionisio" userId="37c75020f601973c" providerId="LiveId" clId="{83D51A53-ECBC-4016-BCD8-D4F293D123F3}" dt="2022-03-17T11:18:55.265" v="614" actId="1076"/>
          <ac:spMkLst>
            <pc:docMk/>
            <pc:sldMk cId="0" sldId="284"/>
            <ac:spMk id="15" creationId="{FAD15D05-668C-44FB-BBE6-8A11569EEF30}"/>
          </ac:spMkLst>
        </pc:spChg>
        <pc:spChg chg="mod">
          <ac:chgData name="Jodionisio" userId="37c75020f601973c" providerId="LiveId" clId="{83D51A53-ECBC-4016-BCD8-D4F293D123F3}" dt="2022-03-17T12:10:13.021" v="1128" actId="1076"/>
          <ac:spMkLst>
            <pc:docMk/>
            <pc:sldMk cId="0" sldId="284"/>
            <ac:spMk id="16" creationId="{00000000-0000-0000-0000-000000000000}"/>
          </ac:spMkLst>
        </pc:spChg>
        <pc:spChg chg="mod">
          <ac:chgData name="Jodionisio" userId="37c75020f601973c" providerId="LiveId" clId="{83D51A53-ECBC-4016-BCD8-D4F293D123F3}" dt="2022-03-17T12:10:18.050" v="1129" actId="1076"/>
          <ac:spMkLst>
            <pc:docMk/>
            <pc:sldMk cId="0" sldId="284"/>
            <ac:spMk id="17" creationId="{00000000-0000-0000-0000-000000000000}"/>
          </ac:spMkLst>
        </pc:spChg>
        <pc:spChg chg="mod">
          <ac:chgData name="Jodionisio" userId="37c75020f601973c" providerId="LiveId" clId="{83D51A53-ECBC-4016-BCD8-D4F293D123F3}" dt="2022-03-17T12:08:42.590" v="1115" actId="2711"/>
          <ac:spMkLst>
            <pc:docMk/>
            <pc:sldMk cId="0" sldId="284"/>
            <ac:spMk id="18" creationId="{00000000-0000-0000-0000-000000000000}"/>
          </ac:spMkLst>
        </pc:spChg>
        <pc:spChg chg="mod">
          <ac:chgData name="Jodionisio" userId="37c75020f601973c" providerId="LiveId" clId="{83D51A53-ECBC-4016-BCD8-D4F293D123F3}" dt="2022-03-17T12:11:00.366" v="1143" actId="1076"/>
          <ac:spMkLst>
            <pc:docMk/>
            <pc:sldMk cId="0" sldId="284"/>
            <ac:spMk id="19" creationId="{00000000-0000-0000-0000-000000000000}"/>
          </ac:spMkLst>
        </pc:spChg>
        <pc:spChg chg="add mod">
          <ac:chgData name="Jodionisio" userId="37c75020f601973c" providerId="LiveId" clId="{83D51A53-ECBC-4016-BCD8-D4F293D123F3}" dt="2022-03-17T12:10:06.582" v="1127" actId="1076"/>
          <ac:spMkLst>
            <pc:docMk/>
            <pc:sldMk cId="0" sldId="284"/>
            <ac:spMk id="20" creationId="{3D428420-4922-430B-B840-F0E5AD74A0DC}"/>
          </ac:spMkLst>
        </pc:spChg>
        <pc:spChg chg="add mod">
          <ac:chgData name="Jodionisio" userId="37c75020f601973c" providerId="LiveId" clId="{83D51A53-ECBC-4016-BCD8-D4F293D123F3}" dt="2022-03-17T12:10:32.588" v="1135" actId="1076"/>
          <ac:spMkLst>
            <pc:docMk/>
            <pc:sldMk cId="0" sldId="284"/>
            <ac:spMk id="21" creationId="{CA8D529B-E406-4136-8808-E3097085ABD3}"/>
          </ac:spMkLst>
        </pc:spChg>
        <pc:spChg chg="add mod">
          <ac:chgData name="Jodionisio" userId="37c75020f601973c" providerId="LiveId" clId="{83D51A53-ECBC-4016-BCD8-D4F293D123F3}" dt="2022-03-17T12:10:53.125" v="1142" actId="1076"/>
          <ac:spMkLst>
            <pc:docMk/>
            <pc:sldMk cId="0" sldId="284"/>
            <ac:spMk id="22" creationId="{A2D00377-2DE0-4EB3-B85E-585EC625E889}"/>
          </ac:spMkLst>
        </pc:spChg>
      </pc:sldChg>
      <pc:sldChg chg="addSp delSp modSp mod">
        <pc:chgData name="Jodionisio" userId="37c75020f601973c" providerId="LiveId" clId="{83D51A53-ECBC-4016-BCD8-D4F293D123F3}" dt="2022-03-17T11:22:03.877" v="656" actId="33524"/>
        <pc:sldMkLst>
          <pc:docMk/>
          <pc:sldMk cId="0" sldId="285"/>
        </pc:sldMkLst>
        <pc:spChg chg="del">
          <ac:chgData name="Jodionisio" userId="37c75020f601973c" providerId="LiveId" clId="{83D51A53-ECBC-4016-BCD8-D4F293D123F3}" dt="2022-03-17T11:20:26.366" v="625" actId="478"/>
          <ac:spMkLst>
            <pc:docMk/>
            <pc:sldMk cId="0" sldId="285"/>
            <ac:spMk id="2" creationId="{00000000-0000-0000-0000-000000000000}"/>
          </ac:spMkLst>
        </pc:spChg>
        <pc:spChg chg="del">
          <ac:chgData name="Jodionisio" userId="37c75020f601973c" providerId="LiveId" clId="{83D51A53-ECBC-4016-BCD8-D4F293D123F3}" dt="2022-03-17T11:20:29.176" v="626" actId="478"/>
          <ac:spMkLst>
            <pc:docMk/>
            <pc:sldMk cId="0" sldId="285"/>
            <ac:spMk id="3" creationId="{00000000-0000-0000-0000-000000000000}"/>
          </ac:spMkLst>
        </pc:spChg>
        <pc:spChg chg="del">
          <ac:chgData name="Jodionisio" userId="37c75020f601973c" providerId="LiveId" clId="{83D51A53-ECBC-4016-BCD8-D4F293D123F3}" dt="2022-03-17T11:18:24.043" v="607" actId="478"/>
          <ac:spMkLst>
            <pc:docMk/>
            <pc:sldMk cId="0" sldId="285"/>
            <ac:spMk id="4" creationId="{00000000-0000-0000-0000-000000000000}"/>
          </ac:spMkLst>
        </pc:spChg>
        <pc:spChg chg="mod">
          <ac:chgData name="Jodionisio" userId="37c75020f601973c" providerId="LiveId" clId="{83D51A53-ECBC-4016-BCD8-D4F293D123F3}" dt="2022-03-17T11:19:06.984" v="617" actId="1076"/>
          <ac:spMkLst>
            <pc:docMk/>
            <pc:sldMk cId="0" sldId="285"/>
            <ac:spMk id="5" creationId="{00000000-0000-0000-0000-000000000000}"/>
          </ac:spMkLst>
        </pc:spChg>
        <pc:spChg chg="add mod">
          <ac:chgData name="Jodionisio" userId="37c75020f601973c" providerId="LiveId" clId="{83D51A53-ECBC-4016-BCD8-D4F293D123F3}" dt="2022-03-17T11:18:31.514" v="610" actId="20577"/>
          <ac:spMkLst>
            <pc:docMk/>
            <pc:sldMk cId="0" sldId="285"/>
            <ac:spMk id="6" creationId="{277CC5F8-EBB5-40E0-B469-8368BF2FB65B}"/>
          </ac:spMkLst>
        </pc:spChg>
        <pc:spChg chg="add mod">
          <ac:chgData name="Jodionisio" userId="37c75020f601973c" providerId="LiveId" clId="{83D51A53-ECBC-4016-BCD8-D4F293D123F3}" dt="2022-03-17T11:22:03.877" v="656" actId="33524"/>
          <ac:spMkLst>
            <pc:docMk/>
            <pc:sldMk cId="0" sldId="285"/>
            <ac:spMk id="7" creationId="{C7EB7CE0-2DED-4E60-8A75-FA50A2D01B56}"/>
          </ac:spMkLst>
        </pc:spChg>
      </pc:sldChg>
      <pc:sldChg chg="del">
        <pc:chgData name="Jodionisio" userId="37c75020f601973c" providerId="LiveId" clId="{83D51A53-ECBC-4016-BCD8-D4F293D123F3}" dt="2022-03-20T15:18:58.050" v="1144" actId="2696"/>
        <pc:sldMkLst>
          <pc:docMk/>
          <pc:sldMk cId="0" sldId="289"/>
        </pc:sldMkLst>
      </pc:sldChg>
      <pc:sldChg chg="del">
        <pc:chgData name="Jodionisio" userId="37c75020f601973c" providerId="LiveId" clId="{83D51A53-ECBC-4016-BCD8-D4F293D123F3}" dt="2022-03-20T15:19:53.045" v="1146" actId="2696"/>
        <pc:sldMkLst>
          <pc:docMk/>
          <pc:sldMk cId="0" sldId="290"/>
        </pc:sldMkLst>
      </pc:sldChg>
      <pc:sldChg chg="del">
        <pc:chgData name="Jodionisio" userId="37c75020f601973c" providerId="LiveId" clId="{83D51A53-ECBC-4016-BCD8-D4F293D123F3}" dt="2022-03-20T15:19:06.411" v="1145" actId="2696"/>
        <pc:sldMkLst>
          <pc:docMk/>
          <pc:sldMk cId="0" sldId="291"/>
        </pc:sldMkLst>
      </pc:sldChg>
      <pc:sldChg chg="modSp mod">
        <pc:chgData name="Jodionisio" userId="37c75020f601973c" providerId="LiveId" clId="{83D51A53-ECBC-4016-BCD8-D4F293D123F3}" dt="2022-03-17T12:06:05.614" v="1106" actId="1076"/>
        <pc:sldMkLst>
          <pc:docMk/>
          <pc:sldMk cId="0" sldId="292"/>
        </pc:sldMkLst>
        <pc:spChg chg="mod">
          <ac:chgData name="Jodionisio" userId="37c75020f601973c" providerId="LiveId" clId="{83D51A53-ECBC-4016-BCD8-D4F293D123F3}" dt="2022-03-17T11:58:08.957" v="1038" actId="20577"/>
          <ac:spMkLst>
            <pc:docMk/>
            <pc:sldMk cId="0" sldId="292"/>
            <ac:spMk id="6" creationId="{00000000-0000-0000-0000-000000000000}"/>
          </ac:spMkLst>
        </pc:spChg>
        <pc:spChg chg="mod">
          <ac:chgData name="Jodionisio" userId="37c75020f601973c" providerId="LiveId" clId="{83D51A53-ECBC-4016-BCD8-D4F293D123F3}" dt="2022-03-17T12:06:04.706" v="1105" actId="207"/>
          <ac:spMkLst>
            <pc:docMk/>
            <pc:sldMk cId="0" sldId="292"/>
            <ac:spMk id="9" creationId="{00000000-0000-0000-0000-000000000000}"/>
          </ac:spMkLst>
        </pc:spChg>
        <pc:spChg chg="mod">
          <ac:chgData name="Jodionisio" userId="37c75020f601973c" providerId="LiveId" clId="{83D51A53-ECBC-4016-BCD8-D4F293D123F3}" dt="2022-03-17T12:00:38.322" v="1082" actId="1076"/>
          <ac:spMkLst>
            <pc:docMk/>
            <pc:sldMk cId="0" sldId="292"/>
            <ac:spMk id="10" creationId="{00000000-0000-0000-0000-000000000000}"/>
          </ac:spMkLst>
        </pc:spChg>
        <pc:spChg chg="mod">
          <ac:chgData name="Jodionisio" userId="37c75020f601973c" providerId="LiveId" clId="{83D51A53-ECBC-4016-BCD8-D4F293D123F3}" dt="2022-03-17T12:06:05.614" v="1106" actId="1076"/>
          <ac:spMkLst>
            <pc:docMk/>
            <pc:sldMk cId="0" sldId="292"/>
            <ac:spMk id="14" creationId="{00000000-0000-0000-0000-000000000000}"/>
          </ac:spMkLst>
        </pc:spChg>
      </pc:sldChg>
      <pc:sldChg chg="addSp delSp modSp add mod">
        <pc:chgData name="Jodionisio" userId="37c75020f601973c" providerId="LiveId" clId="{83D51A53-ECBC-4016-BCD8-D4F293D123F3}" dt="2022-03-17T12:08:08.456" v="1112" actId="2711"/>
        <pc:sldMkLst>
          <pc:docMk/>
          <pc:sldMk cId="347539567" sldId="293"/>
        </pc:sldMkLst>
        <pc:spChg chg="add mod">
          <ac:chgData name="Jodionisio" userId="37c75020f601973c" providerId="LiveId" clId="{83D51A53-ECBC-4016-BCD8-D4F293D123F3}" dt="2022-03-17T12:07:50.940" v="1110" actId="255"/>
          <ac:spMkLst>
            <pc:docMk/>
            <pc:sldMk cId="347539567" sldId="293"/>
            <ac:spMk id="2" creationId="{572F4C06-1482-4107-A20F-84D6F35F7E98}"/>
          </ac:spMkLst>
        </pc:spChg>
        <pc:spChg chg="mod">
          <ac:chgData name="Jodionisio" userId="37c75020f601973c" providerId="LiveId" clId="{83D51A53-ECBC-4016-BCD8-D4F293D123F3}" dt="2022-03-17T11:41:13.723" v="822" actId="20577"/>
          <ac:spMkLst>
            <pc:docMk/>
            <pc:sldMk cId="347539567" sldId="293"/>
            <ac:spMk id="5" creationId="{00000000-0000-0000-0000-000000000000}"/>
          </ac:spMkLst>
        </pc:spChg>
        <pc:spChg chg="mod">
          <ac:chgData name="Jodionisio" userId="37c75020f601973c" providerId="LiveId" clId="{83D51A53-ECBC-4016-BCD8-D4F293D123F3}" dt="2022-03-17T11:25:16.745" v="671" actId="6549"/>
          <ac:spMkLst>
            <pc:docMk/>
            <pc:sldMk cId="347539567" sldId="293"/>
            <ac:spMk id="6" creationId="{277CC5F8-EBB5-40E0-B469-8368BF2FB65B}"/>
          </ac:spMkLst>
        </pc:spChg>
        <pc:spChg chg="mod">
          <ac:chgData name="Jodionisio" userId="37c75020f601973c" providerId="LiveId" clId="{83D51A53-ECBC-4016-BCD8-D4F293D123F3}" dt="2022-03-17T12:07:35.844" v="1108" actId="2711"/>
          <ac:spMkLst>
            <pc:docMk/>
            <pc:sldMk cId="347539567" sldId="293"/>
            <ac:spMk id="7" creationId="{C7EB7CE0-2DED-4E60-8A75-FA50A2D01B56}"/>
          </ac:spMkLst>
        </pc:spChg>
        <pc:spChg chg="add mod">
          <ac:chgData name="Jodionisio" userId="37c75020f601973c" providerId="LiveId" clId="{83D51A53-ECBC-4016-BCD8-D4F293D123F3}" dt="2022-03-17T11:33:21.551" v="738" actId="14100"/>
          <ac:spMkLst>
            <pc:docMk/>
            <pc:sldMk cId="347539567" sldId="293"/>
            <ac:spMk id="8" creationId="{051CB899-2770-4A12-94A2-E8108CEB6717}"/>
          </ac:spMkLst>
        </pc:spChg>
        <pc:spChg chg="add del mod">
          <ac:chgData name="Jodionisio" userId="37c75020f601973c" providerId="LiveId" clId="{83D51A53-ECBC-4016-BCD8-D4F293D123F3}" dt="2022-03-17T11:33:39.996" v="740" actId="478"/>
          <ac:spMkLst>
            <pc:docMk/>
            <pc:sldMk cId="347539567" sldId="293"/>
            <ac:spMk id="9" creationId="{193BD4EA-50E3-4059-9216-AE20315C2E12}"/>
          </ac:spMkLst>
        </pc:spChg>
        <pc:spChg chg="add mod">
          <ac:chgData name="Jodionisio" userId="37c75020f601973c" providerId="LiveId" clId="{83D51A53-ECBC-4016-BCD8-D4F293D123F3}" dt="2022-03-17T12:07:58.829" v="1111" actId="2711"/>
          <ac:spMkLst>
            <pc:docMk/>
            <pc:sldMk cId="347539567" sldId="293"/>
            <ac:spMk id="10" creationId="{9E809711-9DFD-474D-8188-14299906E588}"/>
          </ac:spMkLst>
        </pc:spChg>
        <pc:spChg chg="add del mod">
          <ac:chgData name="Jodionisio" userId="37c75020f601973c" providerId="LiveId" clId="{83D51A53-ECBC-4016-BCD8-D4F293D123F3}" dt="2022-03-17T11:33:39.996" v="740" actId="478"/>
          <ac:spMkLst>
            <pc:docMk/>
            <pc:sldMk cId="347539567" sldId="293"/>
            <ac:spMk id="11" creationId="{8E5B890A-E613-445B-952C-5A78874DC884}"/>
          </ac:spMkLst>
        </pc:spChg>
        <pc:spChg chg="add mod">
          <ac:chgData name="Jodionisio" userId="37c75020f601973c" providerId="LiveId" clId="{83D51A53-ECBC-4016-BCD8-D4F293D123F3}" dt="2022-03-17T11:34:12.389" v="744" actId="20577"/>
          <ac:spMkLst>
            <pc:docMk/>
            <pc:sldMk cId="347539567" sldId="293"/>
            <ac:spMk id="12" creationId="{A9B68EC7-4B58-4334-AF83-188E64E113B0}"/>
          </ac:spMkLst>
        </pc:spChg>
        <pc:spChg chg="add mod">
          <ac:chgData name="Jodionisio" userId="37c75020f601973c" providerId="LiveId" clId="{83D51A53-ECBC-4016-BCD8-D4F293D123F3}" dt="2022-03-17T11:35:33.455" v="755" actId="1076"/>
          <ac:spMkLst>
            <pc:docMk/>
            <pc:sldMk cId="347539567" sldId="293"/>
            <ac:spMk id="13" creationId="{7EBDF7DF-FED5-44A2-BC7A-616079245600}"/>
          </ac:spMkLst>
        </pc:spChg>
        <pc:spChg chg="add mod">
          <ac:chgData name="Jodionisio" userId="37c75020f601973c" providerId="LiveId" clId="{83D51A53-ECBC-4016-BCD8-D4F293D123F3}" dt="2022-03-17T12:08:08.456" v="1112" actId="2711"/>
          <ac:spMkLst>
            <pc:docMk/>
            <pc:sldMk cId="347539567" sldId="293"/>
            <ac:spMk id="14" creationId="{0937393F-0C66-4857-B606-2D79C41268EF}"/>
          </ac:spMkLst>
        </pc:spChg>
        <pc:spChg chg="add mod">
          <ac:chgData name="Jodionisio" userId="37c75020f601973c" providerId="LiveId" clId="{83D51A53-ECBC-4016-BCD8-D4F293D123F3}" dt="2022-03-17T11:37:02.979" v="810" actId="1076"/>
          <ac:spMkLst>
            <pc:docMk/>
            <pc:sldMk cId="347539567" sldId="293"/>
            <ac:spMk id="15" creationId="{C1783DF0-258D-44A7-85B4-C2921E6371F3}"/>
          </ac:spMkLst>
        </pc:spChg>
        <pc:cxnChg chg="add mod">
          <ac:chgData name="Jodionisio" userId="37c75020f601973c" providerId="LiveId" clId="{83D51A53-ECBC-4016-BCD8-D4F293D123F3}" dt="2022-03-17T11:40:04.054" v="817" actId="1582"/>
          <ac:cxnSpMkLst>
            <pc:docMk/>
            <pc:sldMk cId="347539567" sldId="293"/>
            <ac:cxnSpMk id="4" creationId="{231FB699-63B6-498F-98A6-63FC0DCC9E10}"/>
          </ac:cxnSpMkLst>
        </pc:cxnChg>
      </pc:sldChg>
      <pc:sldChg chg="delSp modSp add mod">
        <pc:chgData name="Jodionisio" userId="37c75020f601973c" providerId="LiveId" clId="{83D51A53-ECBC-4016-BCD8-D4F293D123F3}" dt="2022-03-17T12:09:12.011" v="1119" actId="1076"/>
        <pc:sldMkLst>
          <pc:docMk/>
          <pc:sldMk cId="1582999309" sldId="294"/>
        </pc:sldMkLst>
        <pc:spChg chg="del">
          <ac:chgData name="Jodionisio" userId="37c75020f601973c" providerId="LiveId" clId="{83D51A53-ECBC-4016-BCD8-D4F293D123F3}" dt="2022-03-17T11:42:16.721" v="845" actId="478"/>
          <ac:spMkLst>
            <pc:docMk/>
            <pc:sldMk cId="1582999309" sldId="294"/>
            <ac:spMk id="2" creationId="{572F4C06-1482-4107-A20F-84D6F35F7E98}"/>
          </ac:spMkLst>
        </pc:spChg>
        <pc:spChg chg="mod">
          <ac:chgData name="Jodionisio" userId="37c75020f601973c" providerId="LiveId" clId="{83D51A53-ECBC-4016-BCD8-D4F293D123F3}" dt="2022-03-17T11:41:04.020" v="820" actId="20577"/>
          <ac:spMkLst>
            <pc:docMk/>
            <pc:sldMk cId="1582999309" sldId="294"/>
            <ac:spMk id="5" creationId="{00000000-0000-0000-0000-000000000000}"/>
          </ac:spMkLst>
        </pc:spChg>
        <pc:spChg chg="mod">
          <ac:chgData name="Jodionisio" userId="37c75020f601973c" providerId="LiveId" clId="{83D51A53-ECBC-4016-BCD8-D4F293D123F3}" dt="2022-03-17T11:41:37.868" v="843" actId="1076"/>
          <ac:spMkLst>
            <pc:docMk/>
            <pc:sldMk cId="1582999309" sldId="294"/>
            <ac:spMk id="6" creationId="{277CC5F8-EBB5-40E0-B469-8368BF2FB65B}"/>
          </ac:spMkLst>
        </pc:spChg>
        <pc:spChg chg="mod">
          <ac:chgData name="Jodionisio" userId="37c75020f601973c" providerId="LiveId" clId="{83D51A53-ECBC-4016-BCD8-D4F293D123F3}" dt="2022-03-17T12:09:00.053" v="1117" actId="2711"/>
          <ac:spMkLst>
            <pc:docMk/>
            <pc:sldMk cId="1582999309" sldId="294"/>
            <ac:spMk id="7" creationId="{C7EB7CE0-2DED-4E60-8A75-FA50A2D01B56}"/>
          </ac:spMkLst>
        </pc:spChg>
        <pc:spChg chg="del mod">
          <ac:chgData name="Jodionisio" userId="37c75020f601973c" providerId="LiveId" clId="{83D51A53-ECBC-4016-BCD8-D4F293D123F3}" dt="2022-03-17T11:42:18.759" v="847" actId="478"/>
          <ac:spMkLst>
            <pc:docMk/>
            <pc:sldMk cId="1582999309" sldId="294"/>
            <ac:spMk id="10" creationId="{9E809711-9DFD-474D-8188-14299906E588}"/>
          </ac:spMkLst>
        </pc:spChg>
        <pc:spChg chg="del">
          <ac:chgData name="Jodionisio" userId="37c75020f601973c" providerId="LiveId" clId="{83D51A53-ECBC-4016-BCD8-D4F293D123F3}" dt="2022-03-17T11:42:21.069" v="848" actId="478"/>
          <ac:spMkLst>
            <pc:docMk/>
            <pc:sldMk cId="1582999309" sldId="294"/>
            <ac:spMk id="12" creationId="{A9B68EC7-4B58-4334-AF83-188E64E113B0}"/>
          </ac:spMkLst>
        </pc:spChg>
        <pc:spChg chg="mod">
          <ac:chgData name="Jodionisio" userId="37c75020f601973c" providerId="LiveId" clId="{83D51A53-ECBC-4016-BCD8-D4F293D123F3}" dt="2022-03-17T11:42:34.860" v="853" actId="1076"/>
          <ac:spMkLst>
            <pc:docMk/>
            <pc:sldMk cId="1582999309" sldId="294"/>
            <ac:spMk id="13" creationId="{7EBDF7DF-FED5-44A2-BC7A-616079245600}"/>
          </ac:spMkLst>
        </pc:spChg>
        <pc:spChg chg="mod">
          <ac:chgData name="Jodionisio" userId="37c75020f601973c" providerId="LiveId" clId="{83D51A53-ECBC-4016-BCD8-D4F293D123F3}" dt="2022-03-17T12:09:12.011" v="1119" actId="1076"/>
          <ac:spMkLst>
            <pc:docMk/>
            <pc:sldMk cId="1582999309" sldId="294"/>
            <ac:spMk id="14" creationId="{0937393F-0C66-4857-B606-2D79C41268EF}"/>
          </ac:spMkLst>
        </pc:spChg>
        <pc:spChg chg="del">
          <ac:chgData name="Jodionisio" userId="37c75020f601973c" providerId="LiveId" clId="{83D51A53-ECBC-4016-BCD8-D4F293D123F3}" dt="2022-03-17T11:42:26.175" v="850" actId="478"/>
          <ac:spMkLst>
            <pc:docMk/>
            <pc:sldMk cId="1582999309" sldId="294"/>
            <ac:spMk id="15" creationId="{C1783DF0-258D-44A7-85B4-C2921E6371F3}"/>
          </ac:spMkLst>
        </pc:spChg>
        <pc:cxnChg chg="del">
          <ac:chgData name="Jodionisio" userId="37c75020f601973c" providerId="LiveId" clId="{83D51A53-ECBC-4016-BCD8-D4F293D123F3}" dt="2022-03-17T11:42:22.647" v="849" actId="478"/>
          <ac:cxnSpMkLst>
            <pc:docMk/>
            <pc:sldMk cId="1582999309" sldId="294"/>
            <ac:cxnSpMk id="4" creationId="{231FB699-63B6-498F-98A6-63FC0DCC9E10}"/>
          </ac:cxnSpMkLst>
        </pc:cxnChg>
      </pc:sldChg>
      <pc:sldChg chg="addSp delSp modSp add mod ord">
        <pc:chgData name="Jodionisio" userId="37c75020f601973c" providerId="LiveId" clId="{83D51A53-ECBC-4016-BCD8-D4F293D123F3}" dt="2022-03-17T11:57:27.865" v="1017" actId="20577"/>
        <pc:sldMkLst>
          <pc:docMk/>
          <pc:sldMk cId="2480864375" sldId="295"/>
        </pc:sldMkLst>
        <pc:spChg chg="mod">
          <ac:chgData name="Jodionisio" userId="37c75020f601973c" providerId="LiveId" clId="{83D51A53-ECBC-4016-BCD8-D4F293D123F3}" dt="2022-03-17T11:50:42.446" v="911" actId="20577"/>
          <ac:spMkLst>
            <pc:docMk/>
            <pc:sldMk cId="2480864375" sldId="295"/>
            <ac:spMk id="5" creationId="{00000000-0000-0000-0000-000000000000}"/>
          </ac:spMkLst>
        </pc:spChg>
        <pc:spChg chg="mod">
          <ac:chgData name="Jodionisio" userId="37c75020f601973c" providerId="LiveId" clId="{83D51A53-ECBC-4016-BCD8-D4F293D123F3}" dt="2022-03-17T11:52:40.482" v="944" actId="1076"/>
          <ac:spMkLst>
            <pc:docMk/>
            <pc:sldMk cId="2480864375" sldId="295"/>
            <ac:spMk id="6" creationId="{277CC5F8-EBB5-40E0-B469-8368BF2FB65B}"/>
          </ac:spMkLst>
        </pc:spChg>
        <pc:spChg chg="mod">
          <ac:chgData name="Jodionisio" userId="37c75020f601973c" providerId="LiveId" clId="{83D51A53-ECBC-4016-BCD8-D4F293D123F3}" dt="2022-03-17T11:54:14.412" v="968" actId="20577"/>
          <ac:spMkLst>
            <pc:docMk/>
            <pc:sldMk cId="2480864375" sldId="295"/>
            <ac:spMk id="7" creationId="{C7EB7CE0-2DED-4E60-8A75-FA50A2D01B56}"/>
          </ac:spMkLst>
        </pc:spChg>
        <pc:spChg chg="add del">
          <ac:chgData name="Jodionisio" userId="37c75020f601973c" providerId="LiveId" clId="{83D51A53-ECBC-4016-BCD8-D4F293D123F3}" dt="2022-03-17T11:55:07.161" v="970" actId="22"/>
          <ac:spMkLst>
            <pc:docMk/>
            <pc:sldMk cId="2480864375" sldId="295"/>
            <ac:spMk id="8" creationId="{88323BBC-6639-4C14-AF62-3751EB1F8D86}"/>
          </ac:spMkLst>
        </pc:spChg>
        <pc:spChg chg="add mod">
          <ac:chgData name="Jodionisio" userId="37c75020f601973c" providerId="LiveId" clId="{83D51A53-ECBC-4016-BCD8-D4F293D123F3}" dt="2022-03-17T11:55:44.422" v="992" actId="14100"/>
          <ac:spMkLst>
            <pc:docMk/>
            <pc:sldMk cId="2480864375" sldId="295"/>
            <ac:spMk id="9" creationId="{BCADC9F7-6667-4E46-97F6-8D05A4B33142}"/>
          </ac:spMkLst>
        </pc:spChg>
        <pc:spChg chg="add mod">
          <ac:chgData name="Jodionisio" userId="37c75020f601973c" providerId="LiveId" clId="{83D51A53-ECBC-4016-BCD8-D4F293D123F3}" dt="2022-03-17T11:57:27.865" v="1017" actId="20577"/>
          <ac:spMkLst>
            <pc:docMk/>
            <pc:sldMk cId="2480864375" sldId="295"/>
            <ac:spMk id="11" creationId="{024A9055-3486-4C42-888F-583E0466E4B2}"/>
          </ac:spMkLst>
        </pc:spChg>
        <pc:cxnChg chg="add mod">
          <ac:chgData name="Jodionisio" userId="37c75020f601973c" providerId="LiveId" clId="{83D51A53-ECBC-4016-BCD8-D4F293D123F3}" dt="2022-03-17T11:57:23.414" v="1014" actId="1076"/>
          <ac:cxnSpMkLst>
            <pc:docMk/>
            <pc:sldMk cId="2480864375" sldId="295"/>
            <ac:cxnSpMk id="10" creationId="{F2B27C5B-5B02-4EBB-8BF1-6905B8E7C5BE}"/>
          </ac:cxnSpMkLst>
        </pc:cxnChg>
      </pc:sldChg>
    </pc:docChg>
  </pc:docChgLst>
  <pc:docChgLst>
    <pc:chgData name="Jodionisio" userId="37c75020f601973c" providerId="LiveId" clId="{FBFB6543-68A8-44AA-9BF7-922BB8274913}"/>
    <pc:docChg chg="undo custSel addSld delSld modSld sldOrd">
      <pc:chgData name="Jodionisio" userId="37c75020f601973c" providerId="LiveId" clId="{FBFB6543-68A8-44AA-9BF7-922BB8274913}" dt="2022-03-31T08:25:53.305" v="1993" actId="20577"/>
      <pc:docMkLst>
        <pc:docMk/>
      </pc:docMkLst>
      <pc:sldChg chg="modSp mod">
        <pc:chgData name="Jodionisio" userId="37c75020f601973c" providerId="LiveId" clId="{FBFB6543-68A8-44AA-9BF7-922BB8274913}" dt="2022-03-30T20:27:14.213" v="1567" actId="20577"/>
        <pc:sldMkLst>
          <pc:docMk/>
          <pc:sldMk cId="0" sldId="256"/>
        </pc:sldMkLst>
        <pc:spChg chg="mod">
          <ac:chgData name="Jodionisio" userId="37c75020f601973c" providerId="LiveId" clId="{FBFB6543-68A8-44AA-9BF7-922BB8274913}" dt="2022-03-30T20:27:14.213" v="1567" actId="20577"/>
          <ac:spMkLst>
            <pc:docMk/>
            <pc:sldMk cId="0" sldId="256"/>
            <ac:spMk id="8" creationId="{762500D5-1ACC-4D0F-9348-0A981EF604D0}"/>
          </ac:spMkLst>
        </pc:spChg>
        <pc:spChg chg="mod">
          <ac:chgData name="Jodionisio" userId="37c75020f601973c" providerId="LiveId" clId="{FBFB6543-68A8-44AA-9BF7-922BB8274913}" dt="2022-03-24T16:47:47.531" v="734" actId="20577"/>
          <ac:spMkLst>
            <pc:docMk/>
            <pc:sldMk cId="0" sldId="256"/>
            <ac:spMk id="10" creationId="{00000000-0000-0000-0000-000000000000}"/>
          </ac:spMkLst>
        </pc:spChg>
      </pc:sldChg>
      <pc:sldChg chg="del">
        <pc:chgData name="Jodionisio" userId="37c75020f601973c" providerId="LiveId" clId="{FBFB6543-68A8-44AA-9BF7-922BB8274913}" dt="2022-03-24T10:05:39.957" v="340" actId="2696"/>
        <pc:sldMkLst>
          <pc:docMk/>
          <pc:sldMk cId="0" sldId="262"/>
        </pc:sldMkLst>
      </pc:sldChg>
      <pc:sldChg chg="del">
        <pc:chgData name="Jodionisio" userId="37c75020f601973c" providerId="LiveId" clId="{FBFB6543-68A8-44AA-9BF7-922BB8274913}" dt="2022-03-24T10:05:43.499" v="341" actId="2696"/>
        <pc:sldMkLst>
          <pc:docMk/>
          <pc:sldMk cId="0" sldId="263"/>
        </pc:sldMkLst>
      </pc:sldChg>
      <pc:sldChg chg="del">
        <pc:chgData name="Jodionisio" userId="37c75020f601973c" providerId="LiveId" clId="{FBFB6543-68A8-44AA-9BF7-922BB8274913}" dt="2022-03-24T10:06:15.096" v="350" actId="2696"/>
        <pc:sldMkLst>
          <pc:docMk/>
          <pc:sldMk cId="0" sldId="264"/>
        </pc:sldMkLst>
      </pc:sldChg>
      <pc:sldChg chg="del">
        <pc:chgData name="Jodionisio" userId="37c75020f601973c" providerId="LiveId" clId="{FBFB6543-68A8-44AA-9BF7-922BB8274913}" dt="2022-03-24T10:05:47.036" v="342" actId="2696"/>
        <pc:sldMkLst>
          <pc:docMk/>
          <pc:sldMk cId="0" sldId="266"/>
        </pc:sldMkLst>
      </pc:sldChg>
      <pc:sldChg chg="del">
        <pc:chgData name="Jodionisio" userId="37c75020f601973c" providerId="LiveId" clId="{FBFB6543-68A8-44AA-9BF7-922BB8274913}" dt="2022-03-24T10:05:50.575" v="343" actId="2696"/>
        <pc:sldMkLst>
          <pc:docMk/>
          <pc:sldMk cId="0" sldId="267"/>
        </pc:sldMkLst>
      </pc:sldChg>
      <pc:sldChg chg="del">
        <pc:chgData name="Jodionisio" userId="37c75020f601973c" providerId="LiveId" clId="{FBFB6543-68A8-44AA-9BF7-922BB8274913}" dt="2022-03-24T10:05:54.469" v="344" actId="2696"/>
        <pc:sldMkLst>
          <pc:docMk/>
          <pc:sldMk cId="0" sldId="268"/>
        </pc:sldMkLst>
      </pc:sldChg>
      <pc:sldChg chg="del">
        <pc:chgData name="Jodionisio" userId="37c75020f601973c" providerId="LiveId" clId="{FBFB6543-68A8-44AA-9BF7-922BB8274913}" dt="2022-03-24T10:05:57.460" v="345" actId="2696"/>
        <pc:sldMkLst>
          <pc:docMk/>
          <pc:sldMk cId="0" sldId="269"/>
        </pc:sldMkLst>
      </pc:sldChg>
      <pc:sldChg chg="del">
        <pc:chgData name="Jodionisio" userId="37c75020f601973c" providerId="LiveId" clId="{FBFB6543-68A8-44AA-9BF7-922BB8274913}" dt="2022-03-24T10:06:23.863" v="353" actId="2696"/>
        <pc:sldMkLst>
          <pc:docMk/>
          <pc:sldMk cId="0" sldId="270"/>
        </pc:sldMkLst>
      </pc:sldChg>
      <pc:sldChg chg="del">
        <pc:chgData name="Jodionisio" userId="37c75020f601973c" providerId="LiveId" clId="{FBFB6543-68A8-44AA-9BF7-922BB8274913}" dt="2022-03-24T10:06:01.844" v="346" actId="2696"/>
        <pc:sldMkLst>
          <pc:docMk/>
          <pc:sldMk cId="0" sldId="272"/>
        </pc:sldMkLst>
      </pc:sldChg>
      <pc:sldChg chg="del">
        <pc:chgData name="Jodionisio" userId="37c75020f601973c" providerId="LiveId" clId="{FBFB6543-68A8-44AA-9BF7-922BB8274913}" dt="2022-03-24T10:06:05.405" v="347" actId="2696"/>
        <pc:sldMkLst>
          <pc:docMk/>
          <pc:sldMk cId="0" sldId="275"/>
        </pc:sldMkLst>
      </pc:sldChg>
      <pc:sldChg chg="del">
        <pc:chgData name="Jodionisio" userId="37c75020f601973c" providerId="LiveId" clId="{FBFB6543-68A8-44AA-9BF7-922BB8274913}" dt="2022-03-24T10:06:09.368" v="348" actId="2696"/>
        <pc:sldMkLst>
          <pc:docMk/>
          <pc:sldMk cId="0" sldId="276"/>
        </pc:sldMkLst>
      </pc:sldChg>
      <pc:sldChg chg="del">
        <pc:chgData name="Jodionisio" userId="37c75020f601973c" providerId="LiveId" clId="{FBFB6543-68A8-44AA-9BF7-922BB8274913}" dt="2022-03-24T10:06:12.412" v="349" actId="2696"/>
        <pc:sldMkLst>
          <pc:docMk/>
          <pc:sldMk cId="0" sldId="278"/>
        </pc:sldMkLst>
      </pc:sldChg>
      <pc:sldChg chg="del">
        <pc:chgData name="Jodionisio" userId="37c75020f601973c" providerId="LiveId" clId="{FBFB6543-68A8-44AA-9BF7-922BB8274913}" dt="2022-03-24T10:06:18.020" v="351" actId="2696"/>
        <pc:sldMkLst>
          <pc:docMk/>
          <pc:sldMk cId="0" sldId="279"/>
        </pc:sldMkLst>
      </pc:sldChg>
      <pc:sldChg chg="del">
        <pc:chgData name="Jodionisio" userId="37c75020f601973c" providerId="LiveId" clId="{FBFB6543-68A8-44AA-9BF7-922BB8274913}" dt="2022-03-24T10:06:20.598" v="352" actId="2696"/>
        <pc:sldMkLst>
          <pc:docMk/>
          <pc:sldMk cId="0" sldId="282"/>
        </pc:sldMkLst>
      </pc:sldChg>
      <pc:sldChg chg="del">
        <pc:chgData name="Jodionisio" userId="37c75020f601973c" providerId="LiveId" clId="{FBFB6543-68A8-44AA-9BF7-922BB8274913}" dt="2022-03-30T19:20:04.007" v="777" actId="2696"/>
        <pc:sldMkLst>
          <pc:docMk/>
          <pc:sldMk cId="0" sldId="284"/>
        </pc:sldMkLst>
      </pc:sldChg>
      <pc:sldChg chg="addSp delSp modSp mod modNotesTx">
        <pc:chgData name="Jodionisio" userId="37c75020f601973c" providerId="LiveId" clId="{FBFB6543-68A8-44AA-9BF7-922BB8274913}" dt="2022-03-31T06:54:53.738" v="1882" actId="115"/>
        <pc:sldMkLst>
          <pc:docMk/>
          <pc:sldMk cId="0" sldId="285"/>
        </pc:sldMkLst>
        <pc:spChg chg="add mod">
          <ac:chgData name="Jodionisio" userId="37c75020f601973c" providerId="LiveId" clId="{FBFB6543-68A8-44AA-9BF7-922BB8274913}" dt="2022-03-30T19:40:08.718" v="1021" actId="20577"/>
          <ac:spMkLst>
            <pc:docMk/>
            <pc:sldMk cId="0" sldId="285"/>
            <ac:spMk id="2" creationId="{58CFE298-9788-4570-AF62-63FF4D2B2F8E}"/>
          </ac:spMkLst>
        </pc:spChg>
        <pc:spChg chg="del mod">
          <ac:chgData name="Jodionisio" userId="37c75020f601973c" providerId="LiveId" clId="{FBFB6543-68A8-44AA-9BF7-922BB8274913}" dt="2022-03-30T19:35:37.654" v="936" actId="478"/>
          <ac:spMkLst>
            <pc:docMk/>
            <pc:sldMk cId="0" sldId="285"/>
            <ac:spMk id="7" creationId="{C7EB7CE0-2DED-4E60-8A75-FA50A2D01B56}"/>
          </ac:spMkLst>
        </pc:spChg>
      </pc:sldChg>
      <pc:sldChg chg="modSp mod">
        <pc:chgData name="Jodionisio" userId="37c75020f601973c" providerId="LiveId" clId="{FBFB6543-68A8-44AA-9BF7-922BB8274913}" dt="2022-03-24T10:15:05.692" v="452" actId="6549"/>
        <pc:sldMkLst>
          <pc:docMk/>
          <pc:sldMk cId="0" sldId="292"/>
        </pc:sldMkLst>
        <pc:spChg chg="mod">
          <ac:chgData name="Jodionisio" userId="37c75020f601973c" providerId="LiveId" clId="{FBFB6543-68A8-44AA-9BF7-922BB8274913}" dt="2022-03-24T10:15:05.692" v="452" actId="6549"/>
          <ac:spMkLst>
            <pc:docMk/>
            <pc:sldMk cId="0" sldId="292"/>
            <ac:spMk id="14" creationId="{00000000-0000-0000-0000-000000000000}"/>
          </ac:spMkLst>
        </pc:spChg>
      </pc:sldChg>
      <pc:sldChg chg="modSp mod modNotesTx">
        <pc:chgData name="Jodionisio" userId="37c75020f601973c" providerId="LiveId" clId="{FBFB6543-68A8-44AA-9BF7-922BB8274913}" dt="2022-03-30T21:09:41.681" v="1790" actId="1076"/>
        <pc:sldMkLst>
          <pc:docMk/>
          <pc:sldMk cId="347539567" sldId="293"/>
        </pc:sldMkLst>
        <pc:spChg chg="mod">
          <ac:chgData name="Jodionisio" userId="37c75020f601973c" providerId="LiveId" clId="{FBFB6543-68A8-44AA-9BF7-922BB8274913}" dt="2022-03-30T21:09:10.351" v="1786" actId="1076"/>
          <ac:spMkLst>
            <pc:docMk/>
            <pc:sldMk cId="347539567" sldId="293"/>
            <ac:spMk id="2" creationId="{572F4C06-1482-4107-A20F-84D6F35F7E98}"/>
          </ac:spMkLst>
        </pc:spChg>
        <pc:spChg chg="mod">
          <ac:chgData name="Jodionisio" userId="37c75020f601973c" providerId="LiveId" clId="{FBFB6543-68A8-44AA-9BF7-922BB8274913}" dt="2022-03-30T21:08:47.183" v="1784" actId="1076"/>
          <ac:spMkLst>
            <pc:docMk/>
            <pc:sldMk cId="347539567" sldId="293"/>
            <ac:spMk id="6" creationId="{277CC5F8-EBB5-40E0-B469-8368BF2FB65B}"/>
          </ac:spMkLst>
        </pc:spChg>
        <pc:spChg chg="mod">
          <ac:chgData name="Jodionisio" userId="37c75020f601973c" providerId="LiveId" clId="{FBFB6543-68A8-44AA-9BF7-922BB8274913}" dt="2022-03-30T21:09:00.029" v="1785" actId="1076"/>
          <ac:spMkLst>
            <pc:docMk/>
            <pc:sldMk cId="347539567" sldId="293"/>
            <ac:spMk id="7" creationId="{C7EB7CE0-2DED-4E60-8A75-FA50A2D01B56}"/>
          </ac:spMkLst>
        </pc:spChg>
        <pc:spChg chg="mod">
          <ac:chgData name="Jodionisio" userId="37c75020f601973c" providerId="LiveId" clId="{FBFB6543-68A8-44AA-9BF7-922BB8274913}" dt="2022-03-30T21:09:00.029" v="1785" actId="1076"/>
          <ac:spMkLst>
            <pc:docMk/>
            <pc:sldMk cId="347539567" sldId="293"/>
            <ac:spMk id="8" creationId="{051CB899-2770-4A12-94A2-E8108CEB6717}"/>
          </ac:spMkLst>
        </pc:spChg>
        <pc:spChg chg="mod">
          <ac:chgData name="Jodionisio" userId="37c75020f601973c" providerId="LiveId" clId="{FBFB6543-68A8-44AA-9BF7-922BB8274913}" dt="2022-03-30T21:09:10.351" v="1786" actId="1076"/>
          <ac:spMkLst>
            <pc:docMk/>
            <pc:sldMk cId="347539567" sldId="293"/>
            <ac:spMk id="10" creationId="{9E809711-9DFD-474D-8188-14299906E588}"/>
          </ac:spMkLst>
        </pc:spChg>
        <pc:spChg chg="mod">
          <ac:chgData name="Jodionisio" userId="37c75020f601973c" providerId="LiveId" clId="{FBFB6543-68A8-44AA-9BF7-922BB8274913}" dt="2022-03-30T21:09:10.351" v="1786" actId="1076"/>
          <ac:spMkLst>
            <pc:docMk/>
            <pc:sldMk cId="347539567" sldId="293"/>
            <ac:spMk id="12" creationId="{A9B68EC7-4B58-4334-AF83-188E64E113B0}"/>
          </ac:spMkLst>
        </pc:spChg>
        <pc:spChg chg="mod">
          <ac:chgData name="Jodionisio" userId="37c75020f601973c" providerId="LiveId" clId="{FBFB6543-68A8-44AA-9BF7-922BB8274913}" dt="2022-03-30T21:09:37.750" v="1789" actId="1076"/>
          <ac:spMkLst>
            <pc:docMk/>
            <pc:sldMk cId="347539567" sldId="293"/>
            <ac:spMk id="13" creationId="{7EBDF7DF-FED5-44A2-BC7A-616079245600}"/>
          </ac:spMkLst>
        </pc:spChg>
        <pc:spChg chg="mod">
          <ac:chgData name="Jodionisio" userId="37c75020f601973c" providerId="LiveId" clId="{FBFB6543-68A8-44AA-9BF7-922BB8274913}" dt="2022-03-30T21:09:37.750" v="1789" actId="1076"/>
          <ac:spMkLst>
            <pc:docMk/>
            <pc:sldMk cId="347539567" sldId="293"/>
            <ac:spMk id="14" creationId="{0937393F-0C66-4857-B606-2D79C41268EF}"/>
          </ac:spMkLst>
        </pc:spChg>
        <pc:spChg chg="mod">
          <ac:chgData name="Jodionisio" userId="37c75020f601973c" providerId="LiveId" clId="{FBFB6543-68A8-44AA-9BF7-922BB8274913}" dt="2022-03-30T21:09:41.681" v="1790" actId="1076"/>
          <ac:spMkLst>
            <pc:docMk/>
            <pc:sldMk cId="347539567" sldId="293"/>
            <ac:spMk id="15" creationId="{C1783DF0-258D-44A7-85B4-C2921E6371F3}"/>
          </ac:spMkLst>
        </pc:spChg>
        <pc:cxnChg chg="mod">
          <ac:chgData name="Jodionisio" userId="37c75020f601973c" providerId="LiveId" clId="{FBFB6543-68A8-44AA-9BF7-922BB8274913}" dt="2022-03-30T21:09:27.886" v="1788" actId="1076"/>
          <ac:cxnSpMkLst>
            <pc:docMk/>
            <pc:sldMk cId="347539567" sldId="293"/>
            <ac:cxnSpMk id="4" creationId="{231FB699-63B6-498F-98A6-63FC0DCC9E10}"/>
          </ac:cxnSpMkLst>
        </pc:cxnChg>
      </pc:sldChg>
      <pc:sldChg chg="modSp del mod">
        <pc:chgData name="Jodionisio" userId="37c75020f601973c" providerId="LiveId" clId="{FBFB6543-68A8-44AA-9BF7-922BB8274913}" dt="2022-03-30T19:16:54.456" v="776" actId="2696"/>
        <pc:sldMkLst>
          <pc:docMk/>
          <pc:sldMk cId="1582999309" sldId="294"/>
        </pc:sldMkLst>
        <pc:spChg chg="mod">
          <ac:chgData name="Jodionisio" userId="37c75020f601973c" providerId="LiveId" clId="{FBFB6543-68A8-44AA-9BF7-922BB8274913}" dt="2022-03-24T09:11:10.640" v="1" actId="20577"/>
          <ac:spMkLst>
            <pc:docMk/>
            <pc:sldMk cId="1582999309" sldId="294"/>
            <ac:spMk id="6" creationId="{277CC5F8-EBB5-40E0-B469-8368BF2FB65B}"/>
          </ac:spMkLst>
        </pc:spChg>
      </pc:sldChg>
      <pc:sldChg chg="addSp delSp modSp mod modNotesTx">
        <pc:chgData name="Jodionisio" userId="37c75020f601973c" providerId="LiveId" clId="{FBFB6543-68A8-44AA-9BF7-922BB8274913}" dt="2022-03-31T08:25:53.305" v="1993" actId="20577"/>
        <pc:sldMkLst>
          <pc:docMk/>
          <pc:sldMk cId="2480864375" sldId="295"/>
        </pc:sldMkLst>
        <pc:spChg chg="add mod">
          <ac:chgData name="Jodionisio" userId="37c75020f601973c" providerId="LiveId" clId="{FBFB6543-68A8-44AA-9BF7-922BB8274913}" dt="2022-03-24T10:11:53.786" v="432" actId="1076"/>
          <ac:spMkLst>
            <pc:docMk/>
            <pc:sldMk cId="2480864375" sldId="295"/>
            <ac:spMk id="4" creationId="{56291A9A-48C9-4867-9BA4-F9F5AE1C22E0}"/>
          </ac:spMkLst>
        </pc:spChg>
        <pc:spChg chg="mod">
          <ac:chgData name="Jodionisio" userId="37c75020f601973c" providerId="LiveId" clId="{FBFB6543-68A8-44AA-9BF7-922BB8274913}" dt="2022-03-30T20:44:10.062" v="1628" actId="20577"/>
          <ac:spMkLst>
            <pc:docMk/>
            <pc:sldMk cId="2480864375" sldId="295"/>
            <ac:spMk id="5" creationId="{00000000-0000-0000-0000-000000000000}"/>
          </ac:spMkLst>
        </pc:spChg>
        <pc:spChg chg="mod">
          <ac:chgData name="Jodionisio" userId="37c75020f601973c" providerId="LiveId" clId="{FBFB6543-68A8-44AA-9BF7-922BB8274913}" dt="2022-03-24T10:11:41.277" v="430" actId="20577"/>
          <ac:spMkLst>
            <pc:docMk/>
            <pc:sldMk cId="2480864375" sldId="295"/>
            <ac:spMk id="7" creationId="{C7EB7CE0-2DED-4E60-8A75-FA50A2D01B56}"/>
          </ac:spMkLst>
        </pc:spChg>
        <pc:spChg chg="del">
          <ac:chgData name="Jodionisio" userId="37c75020f601973c" providerId="LiveId" clId="{FBFB6543-68A8-44AA-9BF7-922BB8274913}" dt="2022-03-24T09:28:30.433" v="42" actId="478"/>
          <ac:spMkLst>
            <pc:docMk/>
            <pc:sldMk cId="2480864375" sldId="295"/>
            <ac:spMk id="9" creationId="{BCADC9F7-6667-4E46-97F6-8D05A4B33142}"/>
          </ac:spMkLst>
        </pc:spChg>
        <pc:spChg chg="del mod">
          <ac:chgData name="Jodionisio" userId="37c75020f601973c" providerId="LiveId" clId="{FBFB6543-68A8-44AA-9BF7-922BB8274913}" dt="2022-03-24T10:14:20.577" v="436" actId="478"/>
          <ac:spMkLst>
            <pc:docMk/>
            <pc:sldMk cId="2480864375" sldId="295"/>
            <ac:spMk id="11" creationId="{024A9055-3486-4C42-888F-583E0466E4B2}"/>
          </ac:spMkLst>
        </pc:spChg>
        <pc:picChg chg="add mod">
          <ac:chgData name="Jodionisio" userId="37c75020f601973c" providerId="LiveId" clId="{FBFB6543-68A8-44AA-9BF7-922BB8274913}" dt="2022-03-24T10:13:44.935" v="435" actId="1076"/>
          <ac:picMkLst>
            <pc:docMk/>
            <pc:sldMk cId="2480864375" sldId="295"/>
            <ac:picMk id="3" creationId="{C76E74E5-3891-4384-A58A-BB97031BEF1F}"/>
          </ac:picMkLst>
        </pc:picChg>
        <pc:cxnChg chg="del">
          <ac:chgData name="Jodionisio" userId="37c75020f601973c" providerId="LiveId" clId="{FBFB6543-68A8-44AA-9BF7-922BB8274913}" dt="2022-03-24T10:14:21.797" v="437" actId="478"/>
          <ac:cxnSpMkLst>
            <pc:docMk/>
            <pc:sldMk cId="2480864375" sldId="295"/>
            <ac:cxnSpMk id="10" creationId="{F2B27C5B-5B02-4EBB-8BF1-6905B8E7C5BE}"/>
          </ac:cxnSpMkLst>
        </pc:cxnChg>
      </pc:sldChg>
      <pc:sldChg chg="delSp modSp add mod modNotesTx">
        <pc:chgData name="Jodionisio" userId="37c75020f601973c" providerId="LiveId" clId="{FBFB6543-68A8-44AA-9BF7-922BB8274913}" dt="2022-03-30T20:44:21.126" v="1630" actId="20577"/>
        <pc:sldMkLst>
          <pc:docMk/>
          <pc:sldMk cId="2093296795" sldId="296"/>
        </pc:sldMkLst>
        <pc:spChg chg="mod">
          <ac:chgData name="Jodionisio" userId="37c75020f601973c" providerId="LiveId" clId="{FBFB6543-68A8-44AA-9BF7-922BB8274913}" dt="2022-03-30T20:44:21.126" v="1630" actId="20577"/>
          <ac:spMkLst>
            <pc:docMk/>
            <pc:sldMk cId="2093296795" sldId="296"/>
            <ac:spMk id="5" creationId="{00000000-0000-0000-0000-000000000000}"/>
          </ac:spMkLst>
        </pc:spChg>
        <pc:spChg chg="mod">
          <ac:chgData name="Jodionisio" userId="37c75020f601973c" providerId="LiveId" clId="{FBFB6543-68A8-44AA-9BF7-922BB8274913}" dt="2022-03-24T09:33:18.462" v="109" actId="20577"/>
          <ac:spMkLst>
            <pc:docMk/>
            <pc:sldMk cId="2093296795" sldId="296"/>
            <ac:spMk id="7" creationId="{C7EB7CE0-2DED-4E60-8A75-FA50A2D01B56}"/>
          </ac:spMkLst>
        </pc:spChg>
        <pc:spChg chg="del mod">
          <ac:chgData name="Jodionisio" userId="37c75020f601973c" providerId="LiveId" clId="{FBFB6543-68A8-44AA-9BF7-922BB8274913}" dt="2022-03-24T10:14:31.351" v="442" actId="478"/>
          <ac:spMkLst>
            <pc:docMk/>
            <pc:sldMk cId="2093296795" sldId="296"/>
            <ac:spMk id="11" creationId="{024A9055-3486-4C42-888F-583E0466E4B2}"/>
          </ac:spMkLst>
        </pc:spChg>
        <pc:picChg chg="mod">
          <ac:chgData name="Jodionisio" userId="37c75020f601973c" providerId="LiveId" clId="{FBFB6543-68A8-44AA-9BF7-922BB8274913}" dt="2022-03-24T09:35:24.135" v="117" actId="1076"/>
          <ac:picMkLst>
            <pc:docMk/>
            <pc:sldMk cId="2093296795" sldId="296"/>
            <ac:picMk id="3" creationId="{C76E74E5-3891-4384-A58A-BB97031BEF1F}"/>
          </ac:picMkLst>
        </pc:picChg>
        <pc:cxnChg chg="del">
          <ac:chgData name="Jodionisio" userId="37c75020f601973c" providerId="LiveId" clId="{FBFB6543-68A8-44AA-9BF7-922BB8274913}" dt="2022-03-24T10:14:27.935" v="439" actId="478"/>
          <ac:cxnSpMkLst>
            <pc:docMk/>
            <pc:sldMk cId="2093296795" sldId="296"/>
            <ac:cxnSpMk id="10" creationId="{F2B27C5B-5B02-4EBB-8BF1-6905B8E7C5BE}"/>
          </ac:cxnSpMkLst>
        </pc:cxnChg>
      </pc:sldChg>
      <pc:sldChg chg="delSp modSp add mod modNotesTx">
        <pc:chgData name="Jodionisio" userId="37c75020f601973c" providerId="LiveId" clId="{FBFB6543-68A8-44AA-9BF7-922BB8274913}" dt="2022-03-30T20:44:27.515" v="1632" actId="20577"/>
        <pc:sldMkLst>
          <pc:docMk/>
          <pc:sldMk cId="2830287215" sldId="297"/>
        </pc:sldMkLst>
        <pc:spChg chg="mod">
          <ac:chgData name="Jodionisio" userId="37c75020f601973c" providerId="LiveId" clId="{FBFB6543-68A8-44AA-9BF7-922BB8274913}" dt="2022-03-30T20:44:27.515" v="1632" actId="20577"/>
          <ac:spMkLst>
            <pc:docMk/>
            <pc:sldMk cId="2830287215" sldId="297"/>
            <ac:spMk id="5" creationId="{00000000-0000-0000-0000-000000000000}"/>
          </ac:spMkLst>
        </pc:spChg>
        <pc:spChg chg="mod">
          <ac:chgData name="Jodionisio" userId="37c75020f601973c" providerId="LiveId" clId="{FBFB6543-68A8-44AA-9BF7-922BB8274913}" dt="2022-03-24T09:37:03.964" v="148" actId="20577"/>
          <ac:spMkLst>
            <pc:docMk/>
            <pc:sldMk cId="2830287215" sldId="297"/>
            <ac:spMk id="7" creationId="{C7EB7CE0-2DED-4E60-8A75-FA50A2D01B56}"/>
          </ac:spMkLst>
        </pc:spChg>
        <pc:spChg chg="del">
          <ac:chgData name="Jodionisio" userId="37c75020f601973c" providerId="LiveId" clId="{FBFB6543-68A8-44AA-9BF7-922BB8274913}" dt="2022-03-24T10:14:34.891" v="443" actId="478"/>
          <ac:spMkLst>
            <pc:docMk/>
            <pc:sldMk cId="2830287215" sldId="297"/>
            <ac:spMk id="11" creationId="{024A9055-3486-4C42-888F-583E0466E4B2}"/>
          </ac:spMkLst>
        </pc:spChg>
        <pc:picChg chg="mod">
          <ac:chgData name="Jodionisio" userId="37c75020f601973c" providerId="LiveId" clId="{FBFB6543-68A8-44AA-9BF7-922BB8274913}" dt="2022-03-24T09:56:54.743" v="246" actId="14100"/>
          <ac:picMkLst>
            <pc:docMk/>
            <pc:sldMk cId="2830287215" sldId="297"/>
            <ac:picMk id="3" creationId="{C76E74E5-3891-4384-A58A-BB97031BEF1F}"/>
          </ac:picMkLst>
        </pc:picChg>
        <pc:cxnChg chg="del">
          <ac:chgData name="Jodionisio" userId="37c75020f601973c" providerId="LiveId" clId="{FBFB6543-68A8-44AA-9BF7-922BB8274913}" dt="2022-03-24T10:14:36.202" v="444" actId="478"/>
          <ac:cxnSpMkLst>
            <pc:docMk/>
            <pc:sldMk cId="2830287215" sldId="297"/>
            <ac:cxnSpMk id="10" creationId="{F2B27C5B-5B02-4EBB-8BF1-6905B8E7C5BE}"/>
          </ac:cxnSpMkLst>
        </pc:cxnChg>
      </pc:sldChg>
      <pc:sldChg chg="modSp add del mod">
        <pc:chgData name="Jodionisio" userId="37c75020f601973c" providerId="LiveId" clId="{FBFB6543-68A8-44AA-9BF7-922BB8274913}" dt="2022-03-24T09:59:59.899" v="259" actId="2696"/>
        <pc:sldMkLst>
          <pc:docMk/>
          <pc:sldMk cId="491692004" sldId="298"/>
        </pc:sldMkLst>
        <pc:spChg chg="mod">
          <ac:chgData name="Jodionisio" userId="37c75020f601973c" providerId="LiveId" clId="{FBFB6543-68A8-44AA-9BF7-922BB8274913}" dt="2022-03-24T09:40:10.901" v="161" actId="20577"/>
          <ac:spMkLst>
            <pc:docMk/>
            <pc:sldMk cId="491692004" sldId="298"/>
            <ac:spMk id="5" creationId="{00000000-0000-0000-0000-000000000000}"/>
          </ac:spMkLst>
        </pc:spChg>
        <pc:spChg chg="mod">
          <ac:chgData name="Jodionisio" userId="37c75020f601973c" providerId="LiveId" clId="{FBFB6543-68A8-44AA-9BF7-922BB8274913}" dt="2022-03-24T09:41:29.668" v="186" actId="20577"/>
          <ac:spMkLst>
            <pc:docMk/>
            <pc:sldMk cId="491692004" sldId="298"/>
            <ac:spMk id="7" creationId="{C7EB7CE0-2DED-4E60-8A75-FA50A2D01B56}"/>
          </ac:spMkLst>
        </pc:spChg>
      </pc:sldChg>
      <pc:sldChg chg="delSp modSp add mod">
        <pc:chgData name="Jodionisio" userId="37c75020f601973c" providerId="LiveId" clId="{FBFB6543-68A8-44AA-9BF7-922BB8274913}" dt="2022-03-30T20:44:34.398" v="1633" actId="20577"/>
        <pc:sldMkLst>
          <pc:docMk/>
          <pc:sldMk cId="943785428" sldId="299"/>
        </pc:sldMkLst>
        <pc:spChg chg="mod">
          <ac:chgData name="Jodionisio" userId="37c75020f601973c" providerId="LiveId" clId="{FBFB6543-68A8-44AA-9BF7-922BB8274913}" dt="2022-03-30T20:44:34.398" v="1633" actId="20577"/>
          <ac:spMkLst>
            <pc:docMk/>
            <pc:sldMk cId="943785428" sldId="299"/>
            <ac:spMk id="5" creationId="{00000000-0000-0000-0000-000000000000}"/>
          </ac:spMkLst>
        </pc:spChg>
        <pc:spChg chg="del">
          <ac:chgData name="Jodionisio" userId="37c75020f601973c" providerId="LiveId" clId="{FBFB6543-68A8-44AA-9BF7-922BB8274913}" dt="2022-03-24T10:14:42.200" v="446" actId="478"/>
          <ac:spMkLst>
            <pc:docMk/>
            <pc:sldMk cId="943785428" sldId="299"/>
            <ac:spMk id="11" creationId="{024A9055-3486-4C42-888F-583E0466E4B2}"/>
          </ac:spMkLst>
        </pc:spChg>
        <pc:picChg chg="mod">
          <ac:chgData name="Jodionisio" userId="37c75020f601973c" providerId="LiveId" clId="{FBFB6543-68A8-44AA-9BF7-922BB8274913}" dt="2022-03-24T09:57:16.014" v="247" actId="14826"/>
          <ac:picMkLst>
            <pc:docMk/>
            <pc:sldMk cId="943785428" sldId="299"/>
            <ac:picMk id="3" creationId="{C76E74E5-3891-4384-A58A-BB97031BEF1F}"/>
          </ac:picMkLst>
        </pc:picChg>
        <pc:cxnChg chg="del">
          <ac:chgData name="Jodionisio" userId="37c75020f601973c" providerId="LiveId" clId="{FBFB6543-68A8-44AA-9BF7-922BB8274913}" dt="2022-03-24T10:14:40.257" v="445" actId="478"/>
          <ac:cxnSpMkLst>
            <pc:docMk/>
            <pc:sldMk cId="943785428" sldId="299"/>
            <ac:cxnSpMk id="10" creationId="{F2B27C5B-5B02-4EBB-8BF1-6905B8E7C5BE}"/>
          </ac:cxnSpMkLst>
        </pc:cxnChg>
      </pc:sldChg>
      <pc:sldChg chg="delSp modSp add mod">
        <pc:chgData name="Jodionisio" userId="37c75020f601973c" providerId="LiveId" clId="{FBFB6543-68A8-44AA-9BF7-922BB8274913}" dt="2022-03-30T20:44:42.989" v="1635" actId="20577"/>
        <pc:sldMkLst>
          <pc:docMk/>
          <pc:sldMk cId="198914235" sldId="300"/>
        </pc:sldMkLst>
        <pc:spChg chg="mod">
          <ac:chgData name="Jodionisio" userId="37c75020f601973c" providerId="LiveId" clId="{FBFB6543-68A8-44AA-9BF7-922BB8274913}" dt="2022-03-30T20:44:42.989" v="1635" actId="20577"/>
          <ac:spMkLst>
            <pc:docMk/>
            <pc:sldMk cId="198914235" sldId="300"/>
            <ac:spMk id="5" creationId="{00000000-0000-0000-0000-000000000000}"/>
          </ac:spMkLst>
        </pc:spChg>
        <pc:spChg chg="mod">
          <ac:chgData name="Jodionisio" userId="37c75020f601973c" providerId="LiveId" clId="{FBFB6543-68A8-44AA-9BF7-922BB8274913}" dt="2022-03-24T09:45:38.525" v="224" actId="20577"/>
          <ac:spMkLst>
            <pc:docMk/>
            <pc:sldMk cId="198914235" sldId="300"/>
            <ac:spMk id="7" creationId="{C7EB7CE0-2DED-4E60-8A75-FA50A2D01B56}"/>
          </ac:spMkLst>
        </pc:spChg>
        <pc:spChg chg="del">
          <ac:chgData name="Jodionisio" userId="37c75020f601973c" providerId="LiveId" clId="{FBFB6543-68A8-44AA-9BF7-922BB8274913}" dt="2022-03-24T10:14:52.299" v="449" actId="478"/>
          <ac:spMkLst>
            <pc:docMk/>
            <pc:sldMk cId="198914235" sldId="300"/>
            <ac:spMk id="11" creationId="{024A9055-3486-4C42-888F-583E0466E4B2}"/>
          </ac:spMkLst>
        </pc:spChg>
        <pc:picChg chg="mod">
          <ac:chgData name="Jodionisio" userId="37c75020f601973c" providerId="LiveId" clId="{FBFB6543-68A8-44AA-9BF7-922BB8274913}" dt="2022-03-24T09:58:02.559" v="255" actId="1076"/>
          <ac:picMkLst>
            <pc:docMk/>
            <pc:sldMk cId="198914235" sldId="300"/>
            <ac:picMk id="3" creationId="{C76E74E5-3891-4384-A58A-BB97031BEF1F}"/>
          </ac:picMkLst>
        </pc:picChg>
        <pc:cxnChg chg="del">
          <ac:chgData name="Jodionisio" userId="37c75020f601973c" providerId="LiveId" clId="{FBFB6543-68A8-44AA-9BF7-922BB8274913}" dt="2022-03-24T10:14:53.887" v="450" actId="478"/>
          <ac:cxnSpMkLst>
            <pc:docMk/>
            <pc:sldMk cId="198914235" sldId="300"/>
            <ac:cxnSpMk id="10" creationId="{F2B27C5B-5B02-4EBB-8BF1-6905B8E7C5BE}"/>
          </ac:cxnSpMkLst>
        </pc:cxnChg>
      </pc:sldChg>
      <pc:sldChg chg="delSp modSp add mod">
        <pc:chgData name="Jodionisio" userId="37c75020f601973c" providerId="LiveId" clId="{FBFB6543-68A8-44AA-9BF7-922BB8274913}" dt="2022-03-30T20:44:54.140" v="1638" actId="20577"/>
        <pc:sldMkLst>
          <pc:docMk/>
          <pc:sldMk cId="3142193442" sldId="301"/>
        </pc:sldMkLst>
        <pc:spChg chg="mod">
          <ac:chgData name="Jodionisio" userId="37c75020f601973c" providerId="LiveId" clId="{FBFB6543-68A8-44AA-9BF7-922BB8274913}" dt="2022-03-30T20:44:54.140" v="1638" actId="20577"/>
          <ac:spMkLst>
            <pc:docMk/>
            <pc:sldMk cId="3142193442" sldId="301"/>
            <ac:spMk id="5" creationId="{00000000-0000-0000-0000-000000000000}"/>
          </ac:spMkLst>
        </pc:spChg>
        <pc:spChg chg="mod">
          <ac:chgData name="Jodionisio" userId="37c75020f601973c" providerId="LiveId" clId="{FBFB6543-68A8-44AA-9BF7-922BB8274913}" dt="2022-03-24T10:03:40.996" v="333" actId="20577"/>
          <ac:spMkLst>
            <pc:docMk/>
            <pc:sldMk cId="3142193442" sldId="301"/>
            <ac:spMk id="7" creationId="{C7EB7CE0-2DED-4E60-8A75-FA50A2D01B56}"/>
          </ac:spMkLst>
        </pc:spChg>
        <pc:spChg chg="del">
          <ac:chgData name="Jodionisio" userId="37c75020f601973c" providerId="LiveId" clId="{FBFB6543-68A8-44AA-9BF7-922BB8274913}" dt="2022-03-24T10:14:47.316" v="447" actId="478"/>
          <ac:spMkLst>
            <pc:docMk/>
            <pc:sldMk cId="3142193442" sldId="301"/>
            <ac:spMk id="11" creationId="{024A9055-3486-4C42-888F-583E0466E4B2}"/>
          </ac:spMkLst>
        </pc:spChg>
        <pc:picChg chg="mod">
          <ac:chgData name="Jodionisio" userId="37c75020f601973c" providerId="LiveId" clId="{FBFB6543-68A8-44AA-9BF7-922BB8274913}" dt="2022-03-24T10:05:27.847" v="339" actId="1076"/>
          <ac:picMkLst>
            <pc:docMk/>
            <pc:sldMk cId="3142193442" sldId="301"/>
            <ac:picMk id="3" creationId="{C76E74E5-3891-4384-A58A-BB97031BEF1F}"/>
          </ac:picMkLst>
        </pc:picChg>
        <pc:cxnChg chg="del">
          <ac:chgData name="Jodionisio" userId="37c75020f601973c" providerId="LiveId" clId="{FBFB6543-68A8-44AA-9BF7-922BB8274913}" dt="2022-03-24T10:14:48.441" v="448" actId="478"/>
          <ac:cxnSpMkLst>
            <pc:docMk/>
            <pc:sldMk cId="3142193442" sldId="301"/>
            <ac:cxnSpMk id="10" creationId="{F2B27C5B-5B02-4EBB-8BF1-6905B8E7C5BE}"/>
          </ac:cxnSpMkLst>
        </pc:cxnChg>
      </pc:sldChg>
      <pc:sldChg chg="addSp delSp modSp add mod ord">
        <pc:chgData name="Jodionisio" userId="37c75020f601973c" providerId="LiveId" clId="{FBFB6543-68A8-44AA-9BF7-922BB8274913}" dt="2022-03-30T21:00:53.208" v="1706" actId="20577"/>
        <pc:sldMkLst>
          <pc:docMk/>
          <pc:sldMk cId="2205671707" sldId="302"/>
        </pc:sldMkLst>
        <pc:spChg chg="del">
          <ac:chgData name="Jodionisio" userId="37c75020f601973c" providerId="LiveId" clId="{FBFB6543-68A8-44AA-9BF7-922BB8274913}" dt="2022-03-24T10:22:48.781" v="454" actId="478"/>
          <ac:spMkLst>
            <pc:docMk/>
            <pc:sldMk cId="2205671707" sldId="302"/>
            <ac:spMk id="2" creationId="{9F98E179-53BB-B67D-8962-FBA3D43A121F}"/>
          </ac:spMkLst>
        </pc:spChg>
        <pc:spChg chg="add mod">
          <ac:chgData name="Jodionisio" userId="37c75020f601973c" providerId="LiveId" clId="{FBFB6543-68A8-44AA-9BF7-922BB8274913}" dt="2022-03-24T16:37:47.103" v="570" actId="1076"/>
          <ac:spMkLst>
            <pc:docMk/>
            <pc:sldMk cId="2205671707" sldId="302"/>
            <ac:spMk id="2" creationId="{F7980A00-7702-4FC5-A4FB-8AEA5C19EC82}"/>
          </ac:spMkLst>
        </pc:spChg>
        <pc:spChg chg="mod">
          <ac:chgData name="Jodionisio" userId="37c75020f601973c" providerId="LiveId" clId="{FBFB6543-68A8-44AA-9BF7-922BB8274913}" dt="2022-03-30T21:00:53.208" v="1706" actId="20577"/>
          <ac:spMkLst>
            <pc:docMk/>
            <pc:sldMk cId="2205671707" sldId="302"/>
            <ac:spMk id="5" creationId="{00000000-0000-0000-0000-000000000000}"/>
          </ac:spMkLst>
        </pc:spChg>
        <pc:spChg chg="mod">
          <ac:chgData name="Jodionisio" userId="37c75020f601973c" providerId="LiveId" clId="{FBFB6543-68A8-44AA-9BF7-922BB8274913}" dt="2022-03-24T16:38:21.619" v="580" actId="20577"/>
          <ac:spMkLst>
            <pc:docMk/>
            <pc:sldMk cId="2205671707" sldId="302"/>
            <ac:spMk id="6" creationId="{277CC5F8-EBB5-40E0-B469-8368BF2FB65B}"/>
          </ac:spMkLst>
        </pc:spChg>
        <pc:spChg chg="del">
          <ac:chgData name="Jodionisio" userId="37c75020f601973c" providerId="LiveId" clId="{FBFB6543-68A8-44AA-9BF7-922BB8274913}" dt="2022-03-24T10:22:51.286" v="455" actId="478"/>
          <ac:spMkLst>
            <pc:docMk/>
            <pc:sldMk cId="2205671707" sldId="302"/>
            <ac:spMk id="7" creationId="{C7EB7CE0-2DED-4E60-8A75-FA50A2D01B56}"/>
          </ac:spMkLst>
        </pc:spChg>
        <pc:spChg chg="add mod">
          <ac:chgData name="Jodionisio" userId="37c75020f601973c" providerId="LiveId" clId="{FBFB6543-68A8-44AA-9BF7-922BB8274913}" dt="2022-03-28T08:05:05.025" v="737" actId="14100"/>
          <ac:spMkLst>
            <pc:docMk/>
            <pc:sldMk cId="2205671707" sldId="302"/>
            <ac:spMk id="9" creationId="{CF376BE3-DA85-441D-BEAF-9F6BE1084888}"/>
          </ac:spMkLst>
        </pc:spChg>
        <pc:picChg chg="del">
          <ac:chgData name="Jodionisio" userId="37c75020f601973c" providerId="LiveId" clId="{FBFB6543-68A8-44AA-9BF7-922BB8274913}" dt="2022-03-24T10:22:52.524" v="456" actId="478"/>
          <ac:picMkLst>
            <pc:docMk/>
            <pc:sldMk cId="2205671707" sldId="302"/>
            <ac:picMk id="3" creationId="{C76E74E5-3891-4384-A58A-BB97031BEF1F}"/>
          </ac:picMkLst>
        </pc:picChg>
        <pc:picChg chg="add mod ord">
          <ac:chgData name="Jodionisio" userId="37c75020f601973c" providerId="LiveId" clId="{FBFB6543-68A8-44AA-9BF7-922BB8274913}" dt="2022-03-24T10:24:02.122" v="493" actId="1076"/>
          <ac:picMkLst>
            <pc:docMk/>
            <pc:sldMk cId="2205671707" sldId="302"/>
            <ac:picMk id="8" creationId="{8090FCF0-B829-4347-95ED-246C160B8C17}"/>
          </ac:picMkLst>
        </pc:picChg>
      </pc:sldChg>
      <pc:sldChg chg="modSp add mod ord">
        <pc:chgData name="Jodionisio" userId="37c75020f601973c" providerId="LiveId" clId="{FBFB6543-68A8-44AA-9BF7-922BB8274913}" dt="2022-03-30T21:00:57.589" v="1708" actId="20577"/>
        <pc:sldMkLst>
          <pc:docMk/>
          <pc:sldMk cId="1252091959" sldId="303"/>
        </pc:sldMkLst>
        <pc:spChg chg="mod">
          <ac:chgData name="Jodionisio" userId="37c75020f601973c" providerId="LiveId" clId="{FBFB6543-68A8-44AA-9BF7-922BB8274913}" dt="2022-03-30T21:00:57.589" v="1708" actId="20577"/>
          <ac:spMkLst>
            <pc:docMk/>
            <pc:sldMk cId="1252091959" sldId="303"/>
            <ac:spMk id="5" creationId="{00000000-0000-0000-0000-000000000000}"/>
          </ac:spMkLst>
        </pc:spChg>
        <pc:picChg chg="mod">
          <ac:chgData name="Jodionisio" userId="37c75020f601973c" providerId="LiveId" clId="{FBFB6543-68A8-44AA-9BF7-922BB8274913}" dt="2022-03-24T10:24:36.903" v="495" actId="14826"/>
          <ac:picMkLst>
            <pc:docMk/>
            <pc:sldMk cId="1252091959" sldId="303"/>
            <ac:picMk id="8" creationId="{8090FCF0-B829-4347-95ED-246C160B8C17}"/>
          </ac:picMkLst>
        </pc:picChg>
      </pc:sldChg>
      <pc:sldChg chg="addSp delSp modSp add mod modNotesTx">
        <pc:chgData name="Jodionisio" userId="37c75020f601973c" providerId="LiveId" clId="{FBFB6543-68A8-44AA-9BF7-922BB8274913}" dt="2022-03-30T21:05:55.995" v="1781" actId="20577"/>
        <pc:sldMkLst>
          <pc:docMk/>
          <pc:sldMk cId="524722671" sldId="304"/>
        </pc:sldMkLst>
        <pc:spChg chg="add del mod">
          <ac:chgData name="Jodionisio" userId="37c75020f601973c" providerId="LiveId" clId="{FBFB6543-68A8-44AA-9BF7-922BB8274913}" dt="2022-03-24T16:42:44.201" v="583"/>
          <ac:spMkLst>
            <pc:docMk/>
            <pc:sldMk cId="524722671" sldId="304"/>
            <ac:spMk id="2" creationId="{B3EB577E-DD75-4A27-B37A-2D65B522167F}"/>
          </ac:spMkLst>
        </pc:spChg>
        <pc:spChg chg="add mod">
          <ac:chgData name="Jodionisio" userId="37c75020f601973c" providerId="LiveId" clId="{FBFB6543-68A8-44AA-9BF7-922BB8274913}" dt="2022-03-30T21:05:55.995" v="1781" actId="20577"/>
          <ac:spMkLst>
            <pc:docMk/>
            <pc:sldMk cId="524722671" sldId="304"/>
            <ac:spMk id="3" creationId="{0E68EE9B-33DB-49B2-AC09-11B108324954}"/>
          </ac:spMkLst>
        </pc:spChg>
        <pc:spChg chg="mod">
          <ac:chgData name="Jodionisio" userId="37c75020f601973c" providerId="LiveId" clId="{FBFB6543-68A8-44AA-9BF7-922BB8274913}" dt="2022-03-30T20:45:52.600" v="1650" actId="20577"/>
          <ac:spMkLst>
            <pc:docMk/>
            <pc:sldMk cId="524722671" sldId="304"/>
            <ac:spMk id="5" creationId="{00000000-0000-0000-0000-000000000000}"/>
          </ac:spMkLst>
        </pc:spChg>
        <pc:spChg chg="mod">
          <ac:chgData name="Jodionisio" userId="37c75020f601973c" providerId="LiveId" clId="{FBFB6543-68A8-44AA-9BF7-922BB8274913}" dt="2022-03-30T21:03:50.891" v="1728" actId="20577"/>
          <ac:spMkLst>
            <pc:docMk/>
            <pc:sldMk cId="524722671" sldId="304"/>
            <ac:spMk id="6" creationId="{277CC5F8-EBB5-40E0-B469-8368BF2FB65B}"/>
          </ac:spMkLst>
        </pc:spChg>
        <pc:spChg chg="add mod">
          <ac:chgData name="Jodionisio" userId="37c75020f601973c" providerId="LiveId" clId="{FBFB6543-68A8-44AA-9BF7-922BB8274913}" dt="2022-03-24T16:44:24.706" v="610" actId="1076"/>
          <ac:spMkLst>
            <pc:docMk/>
            <pc:sldMk cId="524722671" sldId="304"/>
            <ac:spMk id="7" creationId="{F71F05D3-30DF-497A-AE0B-6396CF57E743}"/>
          </ac:spMkLst>
        </pc:spChg>
        <pc:spChg chg="add mod">
          <ac:chgData name="Jodionisio" userId="37c75020f601973c" providerId="LiveId" clId="{FBFB6543-68A8-44AA-9BF7-922BB8274913}" dt="2022-03-24T16:44:28.648" v="612" actId="1076"/>
          <ac:spMkLst>
            <pc:docMk/>
            <pc:sldMk cId="524722671" sldId="304"/>
            <ac:spMk id="8" creationId="{DBFA5F67-1A62-495E-9528-730C59A336E4}"/>
          </ac:spMkLst>
        </pc:spChg>
        <pc:spChg chg="add del mod">
          <ac:chgData name="Jodionisio" userId="37c75020f601973c" providerId="LiveId" clId="{FBFB6543-68A8-44AA-9BF7-922BB8274913}" dt="2022-03-24T16:44:47.402" v="614"/>
          <ac:spMkLst>
            <pc:docMk/>
            <pc:sldMk cId="524722671" sldId="304"/>
            <ac:spMk id="9" creationId="{BBC75F4F-BCB2-4E61-80CA-2D445B5F38E6}"/>
          </ac:spMkLst>
        </pc:spChg>
        <pc:spChg chg="add mod">
          <ac:chgData name="Jodionisio" userId="37c75020f601973c" providerId="LiveId" clId="{FBFB6543-68A8-44AA-9BF7-922BB8274913}" dt="2022-03-30T20:37:45.045" v="1610" actId="33524"/>
          <ac:spMkLst>
            <pc:docMk/>
            <pc:sldMk cId="524722671" sldId="304"/>
            <ac:spMk id="10" creationId="{20135AF4-A301-455C-BDFB-30F034DFF3F5}"/>
          </ac:spMkLst>
        </pc:spChg>
        <pc:picChg chg="del">
          <ac:chgData name="Jodionisio" userId="37c75020f601973c" providerId="LiveId" clId="{FBFB6543-68A8-44AA-9BF7-922BB8274913}" dt="2022-03-24T10:34:52.147" v="564" actId="478"/>
          <ac:picMkLst>
            <pc:docMk/>
            <pc:sldMk cId="524722671" sldId="304"/>
            <ac:picMk id="8" creationId="{8090FCF0-B829-4347-95ED-246C160B8C17}"/>
          </ac:picMkLst>
        </pc:picChg>
      </pc:sldChg>
      <pc:sldChg chg="modSp mod">
        <pc:chgData name="Jodionisio" userId="37c75020f601973c" providerId="LiveId" clId="{FBFB6543-68A8-44AA-9BF7-922BB8274913}" dt="2022-03-30T20:45:07.460" v="1640" actId="20577"/>
        <pc:sldMkLst>
          <pc:docMk/>
          <pc:sldMk cId="2848720016" sldId="305"/>
        </pc:sldMkLst>
        <pc:spChg chg="mod">
          <ac:chgData name="Jodionisio" userId="37c75020f601973c" providerId="LiveId" clId="{FBFB6543-68A8-44AA-9BF7-922BB8274913}" dt="2022-03-30T20:45:07.460" v="1640" actId="20577"/>
          <ac:spMkLst>
            <pc:docMk/>
            <pc:sldMk cId="2848720016" sldId="305"/>
            <ac:spMk id="5" creationId="{00000000-0000-0000-0000-000000000000}"/>
          </ac:spMkLst>
        </pc:spChg>
      </pc:sldChg>
      <pc:sldChg chg="modSp mod">
        <pc:chgData name="Jodionisio" userId="37c75020f601973c" providerId="LiveId" clId="{FBFB6543-68A8-44AA-9BF7-922BB8274913}" dt="2022-03-30T20:45:20.384" v="1642" actId="20577"/>
        <pc:sldMkLst>
          <pc:docMk/>
          <pc:sldMk cId="2767181359" sldId="306"/>
        </pc:sldMkLst>
        <pc:spChg chg="mod">
          <ac:chgData name="Jodionisio" userId="37c75020f601973c" providerId="LiveId" clId="{FBFB6543-68A8-44AA-9BF7-922BB8274913}" dt="2022-03-30T20:45:20.384" v="1642" actId="20577"/>
          <ac:spMkLst>
            <pc:docMk/>
            <pc:sldMk cId="2767181359" sldId="306"/>
            <ac:spMk id="5" creationId="{00000000-0000-0000-0000-000000000000}"/>
          </ac:spMkLst>
        </pc:spChg>
      </pc:sldChg>
      <pc:sldChg chg="modSp mod">
        <pc:chgData name="Jodionisio" userId="37c75020f601973c" providerId="LiveId" clId="{FBFB6543-68A8-44AA-9BF7-922BB8274913}" dt="2022-03-30T20:45:30.897" v="1644" actId="20577"/>
        <pc:sldMkLst>
          <pc:docMk/>
          <pc:sldMk cId="422374255" sldId="307"/>
        </pc:sldMkLst>
        <pc:spChg chg="mod">
          <ac:chgData name="Jodionisio" userId="37c75020f601973c" providerId="LiveId" clId="{FBFB6543-68A8-44AA-9BF7-922BB8274913}" dt="2022-03-30T20:45:30.897" v="1644" actId="20577"/>
          <ac:spMkLst>
            <pc:docMk/>
            <pc:sldMk cId="422374255" sldId="307"/>
            <ac:spMk id="5" creationId="{00000000-0000-0000-0000-000000000000}"/>
          </ac:spMkLst>
        </pc:spChg>
      </pc:sldChg>
      <pc:sldChg chg="modSp mod">
        <pc:chgData name="Jodionisio" userId="37c75020f601973c" providerId="LiveId" clId="{FBFB6543-68A8-44AA-9BF7-922BB8274913}" dt="2022-03-30T20:45:44.528" v="1648" actId="20577"/>
        <pc:sldMkLst>
          <pc:docMk/>
          <pc:sldMk cId="873319743" sldId="308"/>
        </pc:sldMkLst>
        <pc:spChg chg="mod">
          <ac:chgData name="Jodionisio" userId="37c75020f601973c" providerId="LiveId" clId="{FBFB6543-68A8-44AA-9BF7-922BB8274913}" dt="2022-03-30T20:45:44.528" v="1648" actId="20577"/>
          <ac:spMkLst>
            <pc:docMk/>
            <pc:sldMk cId="873319743" sldId="308"/>
            <ac:spMk id="5" creationId="{00000000-0000-0000-0000-000000000000}"/>
          </ac:spMkLst>
        </pc:spChg>
      </pc:sldChg>
    </pc:docChg>
  </pc:docChgLst>
  <pc:docChgLst>
    <pc:chgData name="Utilizador Convidado" providerId="Windows Live" clId="Web-{C697D06E-5577-4CA5-8E4E-FEFF44E3EF96}"/>
    <pc:docChg chg="modSld">
      <pc:chgData name="Utilizador Convidado" userId="" providerId="Windows Live" clId="Web-{C697D06E-5577-4CA5-8E4E-FEFF44E3EF96}" dt="2022-03-27T18:02:57.481" v="105" actId="20577"/>
      <pc:docMkLst>
        <pc:docMk/>
      </pc:docMkLst>
      <pc:sldChg chg="modSp">
        <pc:chgData name="Utilizador Convidado" userId="" providerId="Windows Live" clId="Web-{C697D06E-5577-4CA5-8E4E-FEFF44E3EF96}" dt="2022-03-27T17:58:16.676" v="89" actId="20577"/>
        <pc:sldMkLst>
          <pc:docMk/>
          <pc:sldMk cId="0" sldId="285"/>
        </pc:sldMkLst>
        <pc:spChg chg="mod">
          <ac:chgData name="Utilizador Convidado" userId="" providerId="Windows Live" clId="Web-{C697D06E-5577-4CA5-8E4E-FEFF44E3EF96}" dt="2022-03-27T17:58:16.676" v="89" actId="20577"/>
          <ac:spMkLst>
            <pc:docMk/>
            <pc:sldMk cId="0" sldId="285"/>
            <ac:spMk id="7" creationId="{C7EB7CE0-2DED-4E60-8A75-FA50A2D01B56}"/>
          </ac:spMkLst>
        </pc:spChg>
      </pc:sldChg>
      <pc:sldChg chg="modSp">
        <pc:chgData name="Utilizador Convidado" userId="" providerId="Windows Live" clId="Web-{C697D06E-5577-4CA5-8E4E-FEFF44E3EF96}" dt="2022-03-27T17:57:40.004" v="82" actId="1076"/>
        <pc:sldMkLst>
          <pc:docMk/>
          <pc:sldMk cId="0" sldId="292"/>
        </pc:sldMkLst>
        <pc:spChg chg="mod">
          <ac:chgData name="Utilizador Convidado" userId="" providerId="Windows Live" clId="Web-{C697D06E-5577-4CA5-8E4E-FEFF44E3EF96}" dt="2022-03-27T17:57:37.253" v="81" actId="1076"/>
          <ac:spMkLst>
            <pc:docMk/>
            <pc:sldMk cId="0" sldId="292"/>
            <ac:spMk id="9" creationId="{00000000-0000-0000-0000-000000000000}"/>
          </ac:spMkLst>
        </pc:spChg>
        <pc:spChg chg="mod">
          <ac:chgData name="Utilizador Convidado" userId="" providerId="Windows Live" clId="Web-{C697D06E-5577-4CA5-8E4E-FEFF44E3EF96}" dt="2022-03-27T17:57:40.004" v="82" actId="1076"/>
          <ac:spMkLst>
            <pc:docMk/>
            <pc:sldMk cId="0" sldId="292"/>
            <ac:spMk id="10" creationId="{00000000-0000-0000-0000-000000000000}"/>
          </ac:spMkLst>
        </pc:spChg>
        <pc:spChg chg="mod">
          <ac:chgData name="Utilizador Convidado" userId="" providerId="Windows Live" clId="Web-{C697D06E-5577-4CA5-8E4E-FEFF44E3EF96}" dt="2022-03-27T17:57:34.753" v="80" actId="1076"/>
          <ac:spMkLst>
            <pc:docMk/>
            <pc:sldMk cId="0" sldId="292"/>
            <ac:spMk id="14" creationId="{00000000-0000-0000-0000-000000000000}"/>
          </ac:spMkLst>
        </pc:spChg>
      </pc:sldChg>
      <pc:sldChg chg="modSp">
        <pc:chgData name="Utilizador Convidado" userId="" providerId="Windows Live" clId="Web-{C697D06E-5577-4CA5-8E4E-FEFF44E3EF96}" dt="2022-03-27T17:58:25.770" v="90" actId="1076"/>
        <pc:sldMkLst>
          <pc:docMk/>
          <pc:sldMk cId="347539567" sldId="293"/>
        </pc:sldMkLst>
        <pc:spChg chg="mod">
          <ac:chgData name="Utilizador Convidado" userId="" providerId="Windows Live" clId="Web-{C697D06E-5577-4CA5-8E4E-FEFF44E3EF96}" dt="2022-03-27T17:54:49.046" v="64" actId="1076"/>
          <ac:spMkLst>
            <pc:docMk/>
            <pc:sldMk cId="347539567" sldId="293"/>
            <ac:spMk id="2" creationId="{572F4C06-1482-4107-A20F-84D6F35F7E98}"/>
          </ac:spMkLst>
        </pc:spChg>
        <pc:spChg chg="mod">
          <ac:chgData name="Utilizador Convidado" userId="" providerId="Windows Live" clId="Web-{C697D06E-5577-4CA5-8E4E-FEFF44E3EF96}" dt="2022-03-27T17:54:49.139" v="70" actId="1076"/>
          <ac:spMkLst>
            <pc:docMk/>
            <pc:sldMk cId="347539567" sldId="293"/>
            <ac:spMk id="10" creationId="{9E809711-9DFD-474D-8188-14299906E588}"/>
          </ac:spMkLst>
        </pc:spChg>
        <pc:spChg chg="mod">
          <ac:chgData name="Utilizador Convidado" userId="" providerId="Windows Live" clId="Web-{C697D06E-5577-4CA5-8E4E-FEFF44E3EF96}" dt="2022-03-27T17:54:49.108" v="68" actId="1076"/>
          <ac:spMkLst>
            <pc:docMk/>
            <pc:sldMk cId="347539567" sldId="293"/>
            <ac:spMk id="12" creationId="{A9B68EC7-4B58-4334-AF83-188E64E113B0}"/>
          </ac:spMkLst>
        </pc:spChg>
        <pc:spChg chg="mod">
          <ac:chgData name="Utilizador Convidado" userId="" providerId="Windows Live" clId="Web-{C697D06E-5577-4CA5-8E4E-FEFF44E3EF96}" dt="2022-03-27T17:54:49.124" v="69" actId="1076"/>
          <ac:spMkLst>
            <pc:docMk/>
            <pc:sldMk cId="347539567" sldId="293"/>
            <ac:spMk id="13" creationId="{7EBDF7DF-FED5-44A2-BC7A-616079245600}"/>
          </ac:spMkLst>
        </pc:spChg>
        <pc:spChg chg="mod">
          <ac:chgData name="Utilizador Convidado" userId="" providerId="Windows Live" clId="Web-{C697D06E-5577-4CA5-8E4E-FEFF44E3EF96}" dt="2022-03-27T17:54:49.061" v="65" actId="1076"/>
          <ac:spMkLst>
            <pc:docMk/>
            <pc:sldMk cId="347539567" sldId="293"/>
            <ac:spMk id="14" creationId="{0937393F-0C66-4857-B606-2D79C41268EF}"/>
          </ac:spMkLst>
        </pc:spChg>
        <pc:spChg chg="mod">
          <ac:chgData name="Utilizador Convidado" userId="" providerId="Windows Live" clId="Web-{C697D06E-5577-4CA5-8E4E-FEFF44E3EF96}" dt="2022-03-27T17:58:25.770" v="90" actId="1076"/>
          <ac:spMkLst>
            <pc:docMk/>
            <pc:sldMk cId="347539567" sldId="293"/>
            <ac:spMk id="15" creationId="{C1783DF0-258D-44A7-85B4-C2921E6371F3}"/>
          </ac:spMkLst>
        </pc:spChg>
        <pc:cxnChg chg="mod">
          <ac:chgData name="Utilizador Convidado" userId="" providerId="Windows Live" clId="Web-{C697D06E-5577-4CA5-8E4E-FEFF44E3EF96}" dt="2022-03-27T17:54:49.077" v="66" actId="1076"/>
          <ac:cxnSpMkLst>
            <pc:docMk/>
            <pc:sldMk cId="347539567" sldId="293"/>
            <ac:cxnSpMk id="4" creationId="{231FB699-63B6-498F-98A6-63FC0DCC9E10}"/>
          </ac:cxnSpMkLst>
        </pc:cxnChg>
      </pc:sldChg>
      <pc:sldChg chg="modSp">
        <pc:chgData name="Utilizador Convidado" userId="" providerId="Windows Live" clId="Web-{C697D06E-5577-4CA5-8E4E-FEFF44E3EF96}" dt="2022-03-27T17:55:19.843" v="77" actId="20577"/>
        <pc:sldMkLst>
          <pc:docMk/>
          <pc:sldMk cId="1582999309" sldId="294"/>
        </pc:sldMkLst>
        <pc:spChg chg="mod">
          <ac:chgData name="Utilizador Convidado" userId="" providerId="Windows Live" clId="Web-{C697D06E-5577-4CA5-8E4E-FEFF44E3EF96}" dt="2022-03-27T17:48:00.487" v="8" actId="20577"/>
          <ac:spMkLst>
            <pc:docMk/>
            <pc:sldMk cId="1582999309" sldId="294"/>
            <ac:spMk id="7" creationId="{C7EB7CE0-2DED-4E60-8A75-FA50A2D01B56}"/>
          </ac:spMkLst>
        </pc:spChg>
        <pc:spChg chg="mod">
          <ac:chgData name="Utilizador Convidado" userId="" providerId="Windows Live" clId="Web-{C697D06E-5577-4CA5-8E4E-FEFF44E3EF96}" dt="2022-03-27T17:55:19.843" v="77" actId="20577"/>
          <ac:spMkLst>
            <pc:docMk/>
            <pc:sldMk cId="1582999309" sldId="294"/>
            <ac:spMk id="14" creationId="{0937393F-0C66-4857-B606-2D79C41268EF}"/>
          </ac:spMkLst>
        </pc:spChg>
      </pc:sldChg>
      <pc:sldChg chg="modSp">
        <pc:chgData name="Utilizador Convidado" userId="" providerId="Windows Live" clId="Web-{C697D06E-5577-4CA5-8E4E-FEFF44E3EF96}" dt="2022-03-27T17:55:37.734" v="78" actId="20577"/>
        <pc:sldMkLst>
          <pc:docMk/>
          <pc:sldMk cId="2480864375" sldId="295"/>
        </pc:sldMkLst>
        <pc:spChg chg="mod">
          <ac:chgData name="Utilizador Convidado" userId="" providerId="Windows Live" clId="Web-{C697D06E-5577-4CA5-8E4E-FEFF44E3EF96}" dt="2022-03-27T17:55:37.734" v="78" actId="20577"/>
          <ac:spMkLst>
            <pc:docMk/>
            <pc:sldMk cId="2480864375" sldId="295"/>
            <ac:spMk id="4" creationId="{56291A9A-48C9-4867-9BA4-F9F5AE1C22E0}"/>
          </ac:spMkLst>
        </pc:spChg>
        <pc:spChg chg="mod">
          <ac:chgData name="Utilizador Convidado" userId="" providerId="Windows Live" clId="Web-{C697D06E-5577-4CA5-8E4E-FEFF44E3EF96}" dt="2022-03-27T17:48:38.879" v="16" actId="20577"/>
          <ac:spMkLst>
            <pc:docMk/>
            <pc:sldMk cId="2480864375" sldId="295"/>
            <ac:spMk id="7" creationId="{C7EB7CE0-2DED-4E60-8A75-FA50A2D01B56}"/>
          </ac:spMkLst>
        </pc:spChg>
      </pc:sldChg>
      <pc:sldChg chg="modSp">
        <pc:chgData name="Utilizador Convidado" userId="" providerId="Windows Live" clId="Web-{C697D06E-5577-4CA5-8E4E-FEFF44E3EF96}" dt="2022-03-27T17:48:50.254" v="18" actId="20577"/>
        <pc:sldMkLst>
          <pc:docMk/>
          <pc:sldMk cId="2093296795" sldId="296"/>
        </pc:sldMkLst>
        <pc:spChg chg="mod">
          <ac:chgData name="Utilizador Convidado" userId="" providerId="Windows Live" clId="Web-{C697D06E-5577-4CA5-8E4E-FEFF44E3EF96}" dt="2022-03-27T17:48:50.254" v="18" actId="20577"/>
          <ac:spMkLst>
            <pc:docMk/>
            <pc:sldMk cId="2093296795" sldId="296"/>
            <ac:spMk id="7" creationId="{C7EB7CE0-2DED-4E60-8A75-FA50A2D01B56}"/>
          </ac:spMkLst>
        </pc:spChg>
      </pc:sldChg>
      <pc:sldChg chg="modSp">
        <pc:chgData name="Utilizador Convidado" userId="" providerId="Windows Live" clId="Web-{C697D06E-5577-4CA5-8E4E-FEFF44E3EF96}" dt="2022-03-27T17:48:57.504" v="20" actId="20577"/>
        <pc:sldMkLst>
          <pc:docMk/>
          <pc:sldMk cId="2830287215" sldId="297"/>
        </pc:sldMkLst>
        <pc:spChg chg="mod">
          <ac:chgData name="Utilizador Convidado" userId="" providerId="Windows Live" clId="Web-{C697D06E-5577-4CA5-8E4E-FEFF44E3EF96}" dt="2022-03-27T17:48:57.504" v="20" actId="20577"/>
          <ac:spMkLst>
            <pc:docMk/>
            <pc:sldMk cId="2830287215" sldId="297"/>
            <ac:spMk id="7" creationId="{C7EB7CE0-2DED-4E60-8A75-FA50A2D01B56}"/>
          </ac:spMkLst>
        </pc:spChg>
      </pc:sldChg>
      <pc:sldChg chg="modSp">
        <pc:chgData name="Utilizador Convidado" userId="" providerId="Windows Live" clId="Web-{C697D06E-5577-4CA5-8E4E-FEFF44E3EF96}" dt="2022-03-27T17:49:09.489" v="22" actId="20577"/>
        <pc:sldMkLst>
          <pc:docMk/>
          <pc:sldMk cId="943785428" sldId="299"/>
        </pc:sldMkLst>
        <pc:spChg chg="mod">
          <ac:chgData name="Utilizador Convidado" userId="" providerId="Windows Live" clId="Web-{C697D06E-5577-4CA5-8E4E-FEFF44E3EF96}" dt="2022-03-27T17:49:09.489" v="22" actId="20577"/>
          <ac:spMkLst>
            <pc:docMk/>
            <pc:sldMk cId="943785428" sldId="299"/>
            <ac:spMk id="7" creationId="{C7EB7CE0-2DED-4E60-8A75-FA50A2D01B56}"/>
          </ac:spMkLst>
        </pc:spChg>
      </pc:sldChg>
      <pc:sldChg chg="modSp">
        <pc:chgData name="Utilizador Convidado" userId="" providerId="Windows Live" clId="Web-{C697D06E-5577-4CA5-8E4E-FEFF44E3EF96}" dt="2022-03-27T17:49:29.005" v="24" actId="20577"/>
        <pc:sldMkLst>
          <pc:docMk/>
          <pc:sldMk cId="198914235" sldId="300"/>
        </pc:sldMkLst>
        <pc:spChg chg="mod">
          <ac:chgData name="Utilizador Convidado" userId="" providerId="Windows Live" clId="Web-{C697D06E-5577-4CA5-8E4E-FEFF44E3EF96}" dt="2022-03-27T17:49:29.005" v="24" actId="20577"/>
          <ac:spMkLst>
            <pc:docMk/>
            <pc:sldMk cId="198914235" sldId="300"/>
            <ac:spMk id="7" creationId="{C7EB7CE0-2DED-4E60-8A75-FA50A2D01B56}"/>
          </ac:spMkLst>
        </pc:spChg>
      </pc:sldChg>
      <pc:sldChg chg="modSp">
        <pc:chgData name="Utilizador Convidado" userId="" providerId="Windows Live" clId="Web-{C697D06E-5577-4CA5-8E4E-FEFF44E3EF96}" dt="2022-03-27T17:49:36.427" v="26" actId="20577"/>
        <pc:sldMkLst>
          <pc:docMk/>
          <pc:sldMk cId="3142193442" sldId="301"/>
        </pc:sldMkLst>
        <pc:spChg chg="mod">
          <ac:chgData name="Utilizador Convidado" userId="" providerId="Windows Live" clId="Web-{C697D06E-5577-4CA5-8E4E-FEFF44E3EF96}" dt="2022-03-27T17:49:36.427" v="26" actId="20577"/>
          <ac:spMkLst>
            <pc:docMk/>
            <pc:sldMk cId="3142193442" sldId="301"/>
            <ac:spMk id="7" creationId="{C7EB7CE0-2DED-4E60-8A75-FA50A2D01B56}"/>
          </ac:spMkLst>
        </pc:spChg>
      </pc:sldChg>
      <pc:sldChg chg="modSp">
        <pc:chgData name="Utilizador Convidado" userId="" providerId="Windows Live" clId="Web-{C697D06E-5577-4CA5-8E4E-FEFF44E3EF96}" dt="2022-03-27T18:02:57.481" v="105" actId="20577"/>
        <pc:sldMkLst>
          <pc:docMk/>
          <pc:sldMk cId="2205671707" sldId="302"/>
        </pc:sldMkLst>
        <pc:spChg chg="mod">
          <ac:chgData name="Utilizador Convidado" userId="" providerId="Windows Live" clId="Web-{C697D06E-5577-4CA5-8E4E-FEFF44E3EF96}" dt="2022-03-27T17:49:58.037" v="34" actId="14100"/>
          <ac:spMkLst>
            <pc:docMk/>
            <pc:sldMk cId="2205671707" sldId="302"/>
            <ac:spMk id="2" creationId="{F7980A00-7702-4FC5-A4FB-8AEA5C19EC82}"/>
          </ac:spMkLst>
        </pc:spChg>
        <pc:spChg chg="mod">
          <ac:chgData name="Utilizador Convidado" userId="" providerId="Windows Live" clId="Web-{C697D06E-5577-4CA5-8E4E-FEFF44E3EF96}" dt="2022-03-27T17:50:10.553" v="35" actId="20577"/>
          <ac:spMkLst>
            <pc:docMk/>
            <pc:sldMk cId="2205671707" sldId="302"/>
            <ac:spMk id="6" creationId="{277CC5F8-EBB5-40E0-B469-8368BF2FB65B}"/>
          </ac:spMkLst>
        </pc:spChg>
        <pc:spChg chg="mod">
          <ac:chgData name="Utilizador Convidado" userId="" providerId="Windows Live" clId="Web-{C697D06E-5577-4CA5-8E4E-FEFF44E3EF96}" dt="2022-03-27T18:02:57.481" v="105" actId="20577"/>
          <ac:spMkLst>
            <pc:docMk/>
            <pc:sldMk cId="2205671707" sldId="302"/>
            <ac:spMk id="9" creationId="{CF376BE3-DA85-441D-BEAF-9F6BE1084888}"/>
          </ac:spMkLst>
        </pc:spChg>
      </pc:sldChg>
      <pc:sldChg chg="modSp">
        <pc:chgData name="Utilizador Convidado" userId="" providerId="Windows Live" clId="Web-{C697D06E-5577-4CA5-8E4E-FEFF44E3EF96}" dt="2022-03-27T17:50:12.303" v="36" actId="20577"/>
        <pc:sldMkLst>
          <pc:docMk/>
          <pc:sldMk cId="1252091959" sldId="303"/>
        </pc:sldMkLst>
        <pc:spChg chg="mod">
          <ac:chgData name="Utilizador Convidado" userId="" providerId="Windows Live" clId="Web-{C697D06E-5577-4CA5-8E4E-FEFF44E3EF96}" dt="2022-03-27T17:50:12.303" v="36" actId="20577"/>
          <ac:spMkLst>
            <pc:docMk/>
            <pc:sldMk cId="1252091959" sldId="303"/>
            <ac:spMk id="6" creationId="{277CC5F8-EBB5-40E0-B469-8368BF2FB65B}"/>
          </ac:spMkLst>
        </pc:spChg>
      </pc:sldChg>
      <pc:sldChg chg="modSp">
        <pc:chgData name="Utilizador Convidado" userId="" providerId="Windows Live" clId="Web-{C697D06E-5577-4CA5-8E4E-FEFF44E3EF96}" dt="2022-03-27T18:01:33.213" v="100" actId="20577"/>
        <pc:sldMkLst>
          <pc:docMk/>
          <pc:sldMk cId="524722671" sldId="304"/>
        </pc:sldMkLst>
        <pc:spChg chg="mod">
          <ac:chgData name="Utilizador Convidado" userId="" providerId="Windows Live" clId="Web-{C697D06E-5577-4CA5-8E4E-FEFF44E3EF96}" dt="2022-03-27T17:51:46.744" v="48" actId="20577"/>
          <ac:spMkLst>
            <pc:docMk/>
            <pc:sldMk cId="524722671" sldId="304"/>
            <ac:spMk id="3" creationId="{0E68EE9B-33DB-49B2-AC09-11B108324954}"/>
          </ac:spMkLst>
        </pc:spChg>
        <pc:spChg chg="mod">
          <ac:chgData name="Utilizador Convidado" userId="" providerId="Windows Live" clId="Web-{C697D06E-5577-4CA5-8E4E-FEFF44E3EF96}" dt="2022-03-27T18:01:33.213" v="100" actId="20577"/>
          <ac:spMkLst>
            <pc:docMk/>
            <pc:sldMk cId="524722671" sldId="304"/>
            <ac:spMk id="5" creationId="{00000000-0000-0000-0000-000000000000}"/>
          </ac:spMkLst>
        </pc:spChg>
        <pc:spChg chg="mod">
          <ac:chgData name="Utilizador Convidado" userId="" providerId="Windows Live" clId="Web-{C697D06E-5577-4CA5-8E4E-FEFF44E3EF96}" dt="2022-03-27T17:57:20.347" v="79" actId="20577"/>
          <ac:spMkLst>
            <pc:docMk/>
            <pc:sldMk cId="524722671" sldId="304"/>
            <ac:spMk id="10" creationId="{20135AF4-A301-455C-BDFB-30F034DFF3F5}"/>
          </ac:spMkLst>
        </pc:spChg>
      </pc:sldChg>
      <pc:sldChg chg="modSp">
        <pc:chgData name="Utilizador Convidado" userId="" providerId="Windows Live" clId="Web-{C697D06E-5577-4CA5-8E4E-FEFF44E3EF96}" dt="2022-03-27T18:01:17.150" v="93" actId="20577"/>
        <pc:sldMkLst>
          <pc:docMk/>
          <pc:sldMk cId="2848720016" sldId="305"/>
        </pc:sldMkLst>
        <pc:spChg chg="mod">
          <ac:chgData name="Utilizador Convidado" userId="" providerId="Windows Live" clId="Web-{C697D06E-5577-4CA5-8E4E-FEFF44E3EF96}" dt="2022-03-27T18:01:17.150" v="93" actId="20577"/>
          <ac:spMkLst>
            <pc:docMk/>
            <pc:sldMk cId="2848720016" sldId="305"/>
            <ac:spMk id="5" creationId="{00000000-0000-0000-0000-000000000000}"/>
          </ac:spMkLst>
        </pc:spChg>
      </pc:sldChg>
      <pc:sldChg chg="modSp">
        <pc:chgData name="Utilizador Convidado" userId="" providerId="Windows Live" clId="Web-{C697D06E-5577-4CA5-8E4E-FEFF44E3EF96}" dt="2022-03-27T18:01:20.963" v="95" actId="20577"/>
        <pc:sldMkLst>
          <pc:docMk/>
          <pc:sldMk cId="2767181359" sldId="306"/>
        </pc:sldMkLst>
        <pc:spChg chg="mod">
          <ac:chgData name="Utilizador Convidado" userId="" providerId="Windows Live" clId="Web-{C697D06E-5577-4CA5-8E4E-FEFF44E3EF96}" dt="2022-03-27T18:01:20.963" v="95" actId="20577"/>
          <ac:spMkLst>
            <pc:docMk/>
            <pc:sldMk cId="2767181359" sldId="306"/>
            <ac:spMk id="5" creationId="{00000000-0000-0000-0000-000000000000}"/>
          </ac:spMkLst>
        </pc:spChg>
      </pc:sldChg>
      <pc:sldChg chg="modSp">
        <pc:chgData name="Utilizador Convidado" userId="" providerId="Windows Live" clId="Web-{C697D06E-5577-4CA5-8E4E-FEFF44E3EF96}" dt="2022-03-27T18:01:24.525" v="96" actId="20577"/>
        <pc:sldMkLst>
          <pc:docMk/>
          <pc:sldMk cId="422374255" sldId="307"/>
        </pc:sldMkLst>
        <pc:spChg chg="mod">
          <ac:chgData name="Utilizador Convidado" userId="" providerId="Windows Live" clId="Web-{C697D06E-5577-4CA5-8E4E-FEFF44E3EF96}" dt="2022-03-27T18:01:24.525" v="96" actId="20577"/>
          <ac:spMkLst>
            <pc:docMk/>
            <pc:sldMk cId="422374255" sldId="307"/>
            <ac:spMk id="5" creationId="{00000000-0000-0000-0000-000000000000}"/>
          </ac:spMkLst>
        </pc:spChg>
        <pc:spChg chg="mod">
          <ac:chgData name="Utilizador Convidado" userId="" providerId="Windows Live" clId="Web-{C697D06E-5577-4CA5-8E4E-FEFF44E3EF96}" dt="2022-03-27T17:51:09.446" v="42" actId="20577"/>
          <ac:spMkLst>
            <pc:docMk/>
            <pc:sldMk cId="422374255" sldId="307"/>
            <ac:spMk id="7" creationId="{C7EB7CE0-2DED-4E60-8A75-FA50A2D01B56}"/>
          </ac:spMkLst>
        </pc:spChg>
      </pc:sldChg>
      <pc:sldChg chg="modSp">
        <pc:chgData name="Utilizador Convidado" userId="" providerId="Windows Live" clId="Web-{C697D06E-5577-4CA5-8E4E-FEFF44E3EF96}" dt="2022-03-27T18:01:29.229" v="99" actId="20577"/>
        <pc:sldMkLst>
          <pc:docMk/>
          <pc:sldMk cId="873319743" sldId="308"/>
        </pc:sldMkLst>
        <pc:spChg chg="mod">
          <ac:chgData name="Utilizador Convidado" userId="" providerId="Windows Live" clId="Web-{C697D06E-5577-4CA5-8E4E-FEFF44E3EF96}" dt="2022-03-27T18:01:29.229" v="99" actId="20577"/>
          <ac:spMkLst>
            <pc:docMk/>
            <pc:sldMk cId="873319743" sldId="308"/>
            <ac:spMk id="5" creationId="{00000000-0000-0000-0000-000000000000}"/>
          </ac:spMkLst>
        </pc:spChg>
        <pc:spChg chg="mod">
          <ac:chgData name="Utilizador Convidado" userId="" providerId="Windows Live" clId="Web-{C697D06E-5577-4CA5-8E4E-FEFF44E3EF96}" dt="2022-03-27T17:51:25.165" v="44" actId="20577"/>
          <ac:spMkLst>
            <pc:docMk/>
            <pc:sldMk cId="873319743" sldId="308"/>
            <ac:spMk id="7" creationId="{C7EB7CE0-2DED-4E60-8A75-FA50A2D01B56}"/>
          </ac:spMkLst>
        </pc:spChg>
      </pc:sldChg>
    </pc:docChg>
  </pc:docChgLst>
  <pc:docChgLst>
    <pc:chgData name="Guest User" providerId="Windows Live" clId="Web-{E29A8427-F3F5-49E9-ACEC-E5053C0E0A8B}"/>
    <pc:docChg chg="modSld sldOrd">
      <pc:chgData name="Guest User" userId="" providerId="Windows Live" clId="Web-{E29A8427-F3F5-49E9-ACEC-E5053C0E0A8B}" dt="2022-03-29T20:33:13.992" v="113" actId="20577"/>
      <pc:docMkLst>
        <pc:docMk/>
      </pc:docMkLst>
      <pc:sldChg chg="ord">
        <pc:chgData name="Guest User" userId="" providerId="Windows Live" clId="Web-{E29A8427-F3F5-49E9-ACEC-E5053C0E0A8B}" dt="2022-03-29T20:25:03.293" v="80"/>
        <pc:sldMkLst>
          <pc:docMk/>
          <pc:sldMk cId="0" sldId="284"/>
        </pc:sldMkLst>
      </pc:sldChg>
      <pc:sldChg chg="modSp">
        <pc:chgData name="Guest User" userId="" providerId="Windows Live" clId="Web-{E29A8427-F3F5-49E9-ACEC-E5053C0E0A8B}" dt="2022-03-29T20:26:42.564" v="102" actId="20577"/>
        <pc:sldMkLst>
          <pc:docMk/>
          <pc:sldMk cId="0" sldId="285"/>
        </pc:sldMkLst>
        <pc:spChg chg="mod">
          <ac:chgData name="Guest User" userId="" providerId="Windows Live" clId="Web-{E29A8427-F3F5-49E9-ACEC-E5053C0E0A8B}" dt="2022-03-29T20:26:42.564" v="102" actId="20577"/>
          <ac:spMkLst>
            <pc:docMk/>
            <pc:sldMk cId="0" sldId="285"/>
            <ac:spMk id="7" creationId="{C7EB7CE0-2DED-4E60-8A75-FA50A2D01B56}"/>
          </ac:spMkLst>
        </pc:spChg>
      </pc:sldChg>
      <pc:sldChg chg="ord">
        <pc:chgData name="Guest User" userId="" providerId="Windows Live" clId="Web-{E29A8427-F3F5-49E9-ACEC-E5053C0E0A8B}" dt="2022-03-29T20:25:34.451" v="83"/>
        <pc:sldMkLst>
          <pc:docMk/>
          <pc:sldMk cId="1582999309" sldId="294"/>
        </pc:sldMkLst>
      </pc:sldChg>
      <pc:sldChg chg="ord">
        <pc:chgData name="Guest User" userId="" providerId="Windows Live" clId="Web-{E29A8427-F3F5-49E9-ACEC-E5053C0E0A8B}" dt="2022-03-29T20:25:10.262" v="82"/>
        <pc:sldMkLst>
          <pc:docMk/>
          <pc:sldMk cId="2205671707" sldId="302"/>
        </pc:sldMkLst>
      </pc:sldChg>
      <pc:sldChg chg="ord">
        <pc:chgData name="Guest User" userId="" providerId="Windows Live" clId="Web-{E29A8427-F3F5-49E9-ACEC-E5053C0E0A8B}" dt="2022-03-29T20:25:10.262" v="81"/>
        <pc:sldMkLst>
          <pc:docMk/>
          <pc:sldMk cId="1252091959" sldId="303"/>
        </pc:sldMkLst>
      </pc:sldChg>
      <pc:sldChg chg="modSp">
        <pc:chgData name="Guest User" userId="" providerId="Windows Live" clId="Web-{E29A8427-F3F5-49E9-ACEC-E5053C0E0A8B}" dt="2022-03-29T20:33:13.992" v="113" actId="20577"/>
        <pc:sldMkLst>
          <pc:docMk/>
          <pc:sldMk cId="524722671" sldId="304"/>
        </pc:sldMkLst>
        <pc:spChg chg="mod">
          <ac:chgData name="Guest User" userId="" providerId="Windows Live" clId="Web-{E29A8427-F3F5-49E9-ACEC-E5053C0E0A8B}" dt="2022-03-29T20:33:13.992" v="113" actId="20577"/>
          <ac:spMkLst>
            <pc:docMk/>
            <pc:sldMk cId="524722671" sldId="304"/>
            <ac:spMk id="10" creationId="{20135AF4-A301-455C-BDFB-30F034DFF3F5}"/>
          </ac:spMkLst>
        </pc:spChg>
      </pc:sldChg>
    </pc:docChg>
  </pc:docChgLst>
  <pc:docChgLst>
    <pc:chgData name="Guest User" providerId="Windows Live" clId="Web-{6678B1F7-DD18-41DD-8929-DECB6365CF59}"/>
    <pc:docChg chg="modSld">
      <pc:chgData name="Guest User" userId="" providerId="Windows Live" clId="Web-{6678B1F7-DD18-41DD-8929-DECB6365CF59}" dt="2022-03-24T08:22:04.087" v="12" actId="20577"/>
      <pc:docMkLst>
        <pc:docMk/>
      </pc:docMkLst>
      <pc:sldChg chg="modSp">
        <pc:chgData name="Guest User" userId="" providerId="Windows Live" clId="Web-{6678B1F7-DD18-41DD-8929-DECB6365CF59}" dt="2022-03-24T08:21:34.789" v="4" actId="20577"/>
        <pc:sldMkLst>
          <pc:docMk/>
          <pc:sldMk cId="0" sldId="256"/>
        </pc:sldMkLst>
        <pc:spChg chg="mod">
          <ac:chgData name="Guest User" userId="" providerId="Windows Live" clId="Web-{6678B1F7-DD18-41DD-8929-DECB6365CF59}" dt="2022-03-24T08:21:34.789" v="4" actId="20577"/>
          <ac:spMkLst>
            <pc:docMk/>
            <pc:sldMk cId="0" sldId="256"/>
            <ac:spMk id="7" creationId="{500B5E98-F574-4754-A663-FD96E6531D9D}"/>
          </ac:spMkLst>
        </pc:spChg>
      </pc:sldChg>
      <pc:sldChg chg="modSp">
        <pc:chgData name="Guest User" userId="" providerId="Windows Live" clId="Web-{6678B1F7-DD18-41DD-8929-DECB6365CF59}" dt="2022-03-24T08:21:43.040" v="6" actId="20577"/>
        <pc:sldMkLst>
          <pc:docMk/>
          <pc:sldMk cId="0" sldId="284"/>
        </pc:sldMkLst>
        <pc:spChg chg="mod">
          <ac:chgData name="Guest User" userId="" providerId="Windows Live" clId="Web-{6678B1F7-DD18-41DD-8929-DECB6365CF59}" dt="2022-03-24T08:21:43.040" v="6" actId="20577"/>
          <ac:spMkLst>
            <pc:docMk/>
            <pc:sldMk cId="0" sldId="284"/>
            <ac:spMk id="18" creationId="{00000000-0000-0000-0000-000000000000}"/>
          </ac:spMkLst>
        </pc:spChg>
      </pc:sldChg>
      <pc:sldChg chg="modSp">
        <pc:chgData name="Guest User" userId="" providerId="Windows Live" clId="Web-{6678B1F7-DD18-41DD-8929-DECB6365CF59}" dt="2022-03-24T08:22:04.087" v="12" actId="20577"/>
        <pc:sldMkLst>
          <pc:docMk/>
          <pc:sldMk cId="0" sldId="285"/>
        </pc:sldMkLst>
        <pc:spChg chg="mod">
          <ac:chgData name="Guest User" userId="" providerId="Windows Live" clId="Web-{6678B1F7-DD18-41DD-8929-DECB6365CF59}" dt="2022-03-24T08:22:04.087" v="12" actId="20577"/>
          <ac:spMkLst>
            <pc:docMk/>
            <pc:sldMk cId="0" sldId="285"/>
            <ac:spMk id="7" creationId="{C7EB7CE0-2DED-4E60-8A75-FA50A2D01B56}"/>
          </ac:spMkLst>
        </pc:spChg>
      </pc:sldChg>
    </pc:docChg>
  </pc:docChgLst>
  <pc:docChgLst>
    <pc:chgData name="Guest User" providerId="Windows Live" clId="Web-{7BD71001-066C-4FAD-8134-6B81B12402F1}"/>
    <pc:docChg chg="addSld modSld sldOrd">
      <pc:chgData name="Guest User" userId="" providerId="Windows Live" clId="Web-{7BD71001-066C-4FAD-8134-6B81B12402F1}" dt="2022-03-27T16:46:50.676" v="180" actId="1076"/>
      <pc:docMkLst>
        <pc:docMk/>
      </pc:docMkLst>
      <pc:sldChg chg="addSp delSp modSp add ord replId">
        <pc:chgData name="Guest User" userId="" providerId="Windows Live" clId="Web-{7BD71001-066C-4FAD-8134-6B81B12402F1}" dt="2022-03-27T16:46:50.676" v="180" actId="1076"/>
        <pc:sldMkLst>
          <pc:docMk/>
          <pc:sldMk cId="2848720016" sldId="305"/>
        </pc:sldMkLst>
        <pc:spChg chg="mod">
          <ac:chgData name="Guest User" userId="" providerId="Windows Live" clId="Web-{7BD71001-066C-4FAD-8134-6B81B12402F1}" dt="2022-03-27T16:31:22.531" v="20" actId="20577"/>
          <ac:spMkLst>
            <pc:docMk/>
            <pc:sldMk cId="2848720016" sldId="305"/>
            <ac:spMk id="2" creationId="{27B20CCF-9BF9-ADFE-042D-7946E93C1CFB}"/>
          </ac:spMkLst>
        </pc:spChg>
        <pc:spChg chg="mod">
          <ac:chgData name="Guest User" userId="" providerId="Windows Live" clId="Web-{7BD71001-066C-4FAD-8134-6B81B12402F1}" dt="2022-03-27T16:29:09.544" v="12" actId="1076"/>
          <ac:spMkLst>
            <pc:docMk/>
            <pc:sldMk cId="2848720016" sldId="305"/>
            <ac:spMk id="6" creationId="{277CC5F8-EBB5-40E0-B469-8368BF2FB65B}"/>
          </ac:spMkLst>
        </pc:spChg>
        <pc:spChg chg="mod">
          <ac:chgData name="Guest User" userId="" providerId="Windows Live" clId="Web-{7BD71001-066C-4FAD-8134-6B81B12402F1}" dt="2022-03-27T16:34:15.159" v="55" actId="1076"/>
          <ac:spMkLst>
            <pc:docMk/>
            <pc:sldMk cId="2848720016" sldId="305"/>
            <ac:spMk id="7" creationId="{C7EB7CE0-2DED-4E60-8A75-FA50A2D01B56}"/>
          </ac:spMkLst>
        </pc:spChg>
        <pc:picChg chg="del">
          <ac:chgData name="Guest User" userId="" providerId="Windows Live" clId="Web-{7BD71001-066C-4FAD-8134-6B81B12402F1}" dt="2022-03-27T16:46:42.269" v="176"/>
          <ac:picMkLst>
            <pc:docMk/>
            <pc:sldMk cId="2848720016" sldId="305"/>
            <ac:picMk id="3" creationId="{C76E74E5-3891-4384-A58A-BB97031BEF1F}"/>
          </ac:picMkLst>
        </pc:picChg>
        <pc:picChg chg="add mod">
          <ac:chgData name="Guest User" userId="" providerId="Windows Live" clId="Web-{7BD71001-066C-4FAD-8134-6B81B12402F1}" dt="2022-03-27T16:46:50.676" v="180" actId="1076"/>
          <ac:picMkLst>
            <pc:docMk/>
            <pc:sldMk cId="2848720016" sldId="305"/>
            <ac:picMk id="4" creationId="{F222799C-C27F-DEFB-66B8-5B0C5E2C1736}"/>
          </ac:picMkLst>
        </pc:picChg>
      </pc:sldChg>
      <pc:sldChg chg="addSp delSp modSp add replId">
        <pc:chgData name="Guest User" userId="" providerId="Windows Live" clId="Web-{7BD71001-066C-4FAD-8134-6B81B12402F1}" dt="2022-03-27T16:46:38.660" v="175" actId="1076"/>
        <pc:sldMkLst>
          <pc:docMk/>
          <pc:sldMk cId="2767181359" sldId="306"/>
        </pc:sldMkLst>
        <pc:spChg chg="mod">
          <ac:chgData name="Guest User" userId="" providerId="Windows Live" clId="Web-{7BD71001-066C-4FAD-8134-6B81B12402F1}" dt="2022-03-27T16:35:55.005" v="63" actId="20577"/>
          <ac:spMkLst>
            <pc:docMk/>
            <pc:sldMk cId="2767181359" sldId="306"/>
            <ac:spMk id="2" creationId="{27B20CCF-9BF9-ADFE-042D-7946E93C1CFB}"/>
          </ac:spMkLst>
        </pc:spChg>
        <pc:spChg chg="mod ord">
          <ac:chgData name="Guest User" userId="" providerId="Windows Live" clId="Web-{7BD71001-066C-4FAD-8134-6B81B12402F1}" dt="2022-03-27T16:39:28.385" v="107" actId="14100"/>
          <ac:spMkLst>
            <pc:docMk/>
            <pc:sldMk cId="2767181359" sldId="306"/>
            <ac:spMk id="7" creationId="{C7EB7CE0-2DED-4E60-8A75-FA50A2D01B56}"/>
          </ac:spMkLst>
        </pc:spChg>
        <pc:picChg chg="del">
          <ac:chgData name="Guest User" userId="" providerId="Windows Live" clId="Web-{7BD71001-066C-4FAD-8134-6B81B12402F1}" dt="2022-03-27T16:46:31.363" v="170"/>
          <ac:picMkLst>
            <pc:docMk/>
            <pc:sldMk cId="2767181359" sldId="306"/>
            <ac:picMk id="3" creationId="{C76E74E5-3891-4384-A58A-BB97031BEF1F}"/>
          </ac:picMkLst>
        </pc:picChg>
        <pc:picChg chg="add mod">
          <ac:chgData name="Guest User" userId="" providerId="Windows Live" clId="Web-{7BD71001-066C-4FAD-8134-6B81B12402F1}" dt="2022-03-27T16:46:38.660" v="175" actId="1076"/>
          <ac:picMkLst>
            <pc:docMk/>
            <pc:sldMk cId="2767181359" sldId="306"/>
            <ac:picMk id="4" creationId="{C23F44F6-DF1F-035D-DE01-BAADFEE527A4}"/>
          </ac:picMkLst>
        </pc:picChg>
      </pc:sldChg>
      <pc:sldChg chg="addSp delSp modSp add replId">
        <pc:chgData name="Guest User" userId="" providerId="Windows Live" clId="Web-{7BD71001-066C-4FAD-8134-6B81B12402F1}" dt="2022-03-27T16:46:30.081" v="169" actId="1076"/>
        <pc:sldMkLst>
          <pc:docMk/>
          <pc:sldMk cId="422374255" sldId="307"/>
        </pc:sldMkLst>
        <pc:spChg chg="mod">
          <ac:chgData name="Guest User" userId="" providerId="Windows Live" clId="Web-{7BD71001-066C-4FAD-8134-6B81B12402F1}" dt="2022-03-27T16:40:25.714" v="118" actId="20577"/>
          <ac:spMkLst>
            <pc:docMk/>
            <pc:sldMk cId="422374255" sldId="307"/>
            <ac:spMk id="2" creationId="{27B20CCF-9BF9-ADFE-042D-7946E93C1CFB}"/>
          </ac:spMkLst>
        </pc:spChg>
        <pc:spChg chg="mod">
          <ac:chgData name="Guest User" userId="" providerId="Windows Live" clId="Web-{7BD71001-066C-4FAD-8134-6B81B12402F1}" dt="2022-03-27T16:43:35.640" v="135" actId="20577"/>
          <ac:spMkLst>
            <pc:docMk/>
            <pc:sldMk cId="422374255" sldId="307"/>
            <ac:spMk id="7" creationId="{C7EB7CE0-2DED-4E60-8A75-FA50A2D01B56}"/>
          </ac:spMkLst>
        </pc:spChg>
        <pc:picChg chg="del">
          <ac:chgData name="Guest User" userId="" providerId="Windows Live" clId="Web-{7BD71001-066C-4FAD-8134-6B81B12402F1}" dt="2022-03-27T16:46:28.894" v="157"/>
          <ac:picMkLst>
            <pc:docMk/>
            <pc:sldMk cId="422374255" sldId="307"/>
            <ac:picMk id="3" creationId="{C76E74E5-3891-4384-A58A-BB97031BEF1F}"/>
          </ac:picMkLst>
        </pc:picChg>
        <pc:picChg chg="add mod">
          <ac:chgData name="Guest User" userId="" providerId="Windows Live" clId="Web-{7BD71001-066C-4FAD-8134-6B81B12402F1}" dt="2022-03-27T16:46:30.081" v="169" actId="1076"/>
          <ac:picMkLst>
            <pc:docMk/>
            <pc:sldMk cId="422374255" sldId="307"/>
            <ac:picMk id="4" creationId="{65AFEBDB-CC54-BB6F-DB9C-FDECE6FA5270}"/>
          </ac:picMkLst>
        </pc:picChg>
        <pc:picChg chg="add mod">
          <ac:chgData name="Guest User" userId="" providerId="Windows Live" clId="Web-{7BD71001-066C-4FAD-8134-6B81B12402F1}" dt="2022-03-27T16:46:30.035" v="168" actId="1076"/>
          <ac:picMkLst>
            <pc:docMk/>
            <pc:sldMk cId="422374255" sldId="307"/>
            <ac:picMk id="8" creationId="{F6975BD1-BD81-F112-7896-41F811E50E0C}"/>
          </ac:picMkLst>
        </pc:picChg>
        <pc:picChg chg="add mod">
          <ac:chgData name="Guest User" userId="" providerId="Windows Live" clId="Web-{7BD71001-066C-4FAD-8134-6B81B12402F1}" dt="2022-03-27T16:46:29.910" v="165" actId="1076"/>
          <ac:picMkLst>
            <pc:docMk/>
            <pc:sldMk cId="422374255" sldId="307"/>
            <ac:picMk id="9" creationId="{C4E05515-B455-593C-5A10-09B9AB41F854}"/>
          </ac:picMkLst>
        </pc:picChg>
      </pc:sldChg>
      <pc:sldChg chg="addSp delSp modSp add replId">
        <pc:chgData name="Guest User" userId="" providerId="Windows Live" clId="Web-{7BD71001-066C-4FAD-8134-6B81B12402F1}" dt="2022-03-27T16:46:28.816" v="156" actId="1076"/>
        <pc:sldMkLst>
          <pc:docMk/>
          <pc:sldMk cId="873319743" sldId="308"/>
        </pc:sldMkLst>
        <pc:spChg chg="mod">
          <ac:chgData name="Guest User" userId="" providerId="Windows Live" clId="Web-{7BD71001-066C-4FAD-8134-6B81B12402F1}" dt="2022-03-27T16:45:21.096" v="151" actId="20577"/>
          <ac:spMkLst>
            <pc:docMk/>
            <pc:sldMk cId="873319743" sldId="308"/>
            <ac:spMk id="2" creationId="{27B20CCF-9BF9-ADFE-042D-7946E93C1CFB}"/>
          </ac:spMkLst>
        </pc:spChg>
        <pc:spChg chg="mod">
          <ac:chgData name="Guest User" userId="" providerId="Windows Live" clId="Web-{7BD71001-066C-4FAD-8134-6B81B12402F1}" dt="2022-03-27T16:45:02.955" v="150" actId="20577"/>
          <ac:spMkLst>
            <pc:docMk/>
            <pc:sldMk cId="873319743" sldId="308"/>
            <ac:spMk id="7" creationId="{C7EB7CE0-2DED-4E60-8A75-FA50A2D01B56}"/>
          </ac:spMkLst>
        </pc:spChg>
        <pc:picChg chg="del">
          <ac:chgData name="Guest User" userId="" providerId="Windows Live" clId="Web-{7BD71001-066C-4FAD-8134-6B81B12402F1}" dt="2022-03-27T16:45:23.142" v="152"/>
          <ac:picMkLst>
            <pc:docMk/>
            <pc:sldMk cId="873319743" sldId="308"/>
            <ac:picMk id="3" creationId="{C76E74E5-3891-4384-A58A-BB97031BEF1F}"/>
          </ac:picMkLst>
        </pc:picChg>
        <pc:picChg chg="add mod">
          <ac:chgData name="Guest User" userId="" providerId="Windows Live" clId="Web-{7BD71001-066C-4FAD-8134-6B81B12402F1}" dt="2022-03-27T16:46:28.816" v="156" actId="1076"/>
          <ac:picMkLst>
            <pc:docMk/>
            <pc:sldMk cId="873319743" sldId="308"/>
            <ac:picMk id="4" creationId="{D9EAACEF-E3A9-D33D-5952-5D7B415B1F5C}"/>
          </ac:picMkLst>
        </pc:picChg>
      </pc:sldChg>
    </pc:docChg>
  </pc:docChgLst>
  <pc:docChgLst>
    <pc:chgData name="Guest User" providerId="Windows Live" clId="Web-{E2C54A8C-0360-4713-A1BC-8A4AA756BCB7}"/>
    <pc:docChg chg="modSld">
      <pc:chgData name="Guest User" userId="" providerId="Windows Live" clId="Web-{E2C54A8C-0360-4713-A1BC-8A4AA756BCB7}" dt="2022-03-24T10:20:30.941" v="177" actId="14100"/>
      <pc:docMkLst>
        <pc:docMk/>
      </pc:docMkLst>
      <pc:sldChg chg="addSp modSp">
        <pc:chgData name="Guest User" userId="" providerId="Windows Live" clId="Web-{E2C54A8C-0360-4713-A1BC-8A4AA756BCB7}" dt="2022-03-24T10:20:30.941" v="177" actId="14100"/>
        <pc:sldMkLst>
          <pc:docMk/>
          <pc:sldMk cId="2093296795" sldId="296"/>
        </pc:sldMkLst>
        <pc:spChg chg="add mod">
          <ac:chgData name="Guest User" userId="" providerId="Windows Live" clId="Web-{E2C54A8C-0360-4713-A1BC-8A4AA756BCB7}" dt="2022-03-24T10:20:30.941" v="177" actId="14100"/>
          <ac:spMkLst>
            <pc:docMk/>
            <pc:sldMk cId="2093296795" sldId="296"/>
            <ac:spMk id="2" creationId="{067F4BB5-E039-A4EB-11F4-38C1110F93DA}"/>
          </ac:spMkLst>
        </pc:spChg>
        <pc:spChg chg="mod">
          <ac:chgData name="Guest User" userId="" providerId="Windows Live" clId="Web-{E2C54A8C-0360-4713-A1BC-8A4AA756BCB7}" dt="2022-03-24T10:20:25.597" v="175" actId="1076"/>
          <ac:spMkLst>
            <pc:docMk/>
            <pc:sldMk cId="2093296795" sldId="296"/>
            <ac:spMk id="7" creationId="{C7EB7CE0-2DED-4E60-8A75-FA50A2D01B56}"/>
          </ac:spMkLst>
        </pc:spChg>
      </pc:sldChg>
      <pc:sldChg chg="addSp modSp">
        <pc:chgData name="Guest User" userId="" providerId="Windows Live" clId="Web-{E2C54A8C-0360-4713-A1BC-8A4AA756BCB7}" dt="2022-03-24T10:19:20.892" v="148" actId="1076"/>
        <pc:sldMkLst>
          <pc:docMk/>
          <pc:sldMk cId="2830287215" sldId="297"/>
        </pc:sldMkLst>
        <pc:spChg chg="add mod">
          <ac:chgData name="Guest User" userId="" providerId="Windows Live" clId="Web-{E2C54A8C-0360-4713-A1BC-8A4AA756BCB7}" dt="2022-03-24T10:19:20.892" v="148" actId="1076"/>
          <ac:spMkLst>
            <pc:docMk/>
            <pc:sldMk cId="2830287215" sldId="297"/>
            <ac:spMk id="2" creationId="{3229D090-3C56-A1B1-AA74-9495618A1314}"/>
          </ac:spMkLst>
        </pc:spChg>
        <pc:spChg chg="mod">
          <ac:chgData name="Guest User" userId="" providerId="Windows Live" clId="Web-{E2C54A8C-0360-4713-A1BC-8A4AA756BCB7}" dt="2022-03-24T10:19:14.423" v="146" actId="1076"/>
          <ac:spMkLst>
            <pc:docMk/>
            <pc:sldMk cId="2830287215" sldId="297"/>
            <ac:spMk id="7" creationId="{C7EB7CE0-2DED-4E60-8A75-FA50A2D01B56}"/>
          </ac:spMkLst>
        </pc:spChg>
      </pc:sldChg>
      <pc:sldChg chg="addSp modSp">
        <pc:chgData name="Guest User" userId="" providerId="Windows Live" clId="Web-{E2C54A8C-0360-4713-A1BC-8A4AA756BCB7}" dt="2022-03-24T10:18:26.875" v="127" actId="14100"/>
        <pc:sldMkLst>
          <pc:docMk/>
          <pc:sldMk cId="943785428" sldId="299"/>
        </pc:sldMkLst>
        <pc:spChg chg="add mod">
          <ac:chgData name="Guest User" userId="" providerId="Windows Live" clId="Web-{E2C54A8C-0360-4713-A1BC-8A4AA756BCB7}" dt="2022-03-24T10:18:26.875" v="127" actId="14100"/>
          <ac:spMkLst>
            <pc:docMk/>
            <pc:sldMk cId="943785428" sldId="299"/>
            <ac:spMk id="2" creationId="{CD52EAF9-70B6-1B6A-4668-E4A4A14ED70A}"/>
          </ac:spMkLst>
        </pc:spChg>
        <pc:spChg chg="mod">
          <ac:chgData name="Guest User" userId="" providerId="Windows Live" clId="Web-{E2C54A8C-0360-4713-A1BC-8A4AA756BCB7}" dt="2022-03-24T10:18:10.405" v="123" actId="20577"/>
          <ac:spMkLst>
            <pc:docMk/>
            <pc:sldMk cId="943785428" sldId="299"/>
            <ac:spMk id="7" creationId="{C7EB7CE0-2DED-4E60-8A75-FA50A2D01B56}"/>
          </ac:spMkLst>
        </pc:spChg>
      </pc:sldChg>
      <pc:sldChg chg="addSp modSp">
        <pc:chgData name="Guest User" userId="" providerId="Windows Live" clId="Web-{E2C54A8C-0360-4713-A1BC-8A4AA756BCB7}" dt="2022-03-24T10:17:48.155" v="96" actId="1076"/>
        <pc:sldMkLst>
          <pc:docMk/>
          <pc:sldMk cId="198914235" sldId="300"/>
        </pc:sldMkLst>
        <pc:spChg chg="add mod">
          <ac:chgData name="Guest User" userId="" providerId="Windows Live" clId="Web-{E2C54A8C-0360-4713-A1BC-8A4AA756BCB7}" dt="2022-03-24T10:17:38.811" v="87" actId="1076"/>
          <ac:spMkLst>
            <pc:docMk/>
            <pc:sldMk cId="198914235" sldId="300"/>
            <ac:spMk id="2" creationId="{27B20CCF-9BF9-ADFE-042D-7946E93C1CFB}"/>
          </ac:spMkLst>
        </pc:spChg>
        <pc:spChg chg="mod">
          <ac:chgData name="Guest User" userId="" providerId="Windows Live" clId="Web-{E2C54A8C-0360-4713-A1BC-8A4AA756BCB7}" dt="2022-03-24T10:17:48.155" v="96" actId="1076"/>
          <ac:spMkLst>
            <pc:docMk/>
            <pc:sldMk cId="198914235" sldId="300"/>
            <ac:spMk id="7" creationId="{C7EB7CE0-2DED-4E60-8A75-FA50A2D01B56}"/>
          </ac:spMkLst>
        </pc:spChg>
      </pc:sldChg>
      <pc:sldChg chg="addSp delSp modSp">
        <pc:chgData name="Guest User" userId="" providerId="Windows Live" clId="Web-{E2C54A8C-0360-4713-A1BC-8A4AA756BCB7}" dt="2022-03-24T10:16:07.839" v="39" actId="20577"/>
        <pc:sldMkLst>
          <pc:docMk/>
          <pc:sldMk cId="3142193442" sldId="301"/>
        </pc:sldMkLst>
        <pc:spChg chg="add mod">
          <ac:chgData name="Guest User" userId="" providerId="Windows Live" clId="Web-{E2C54A8C-0360-4713-A1BC-8A4AA756BCB7}" dt="2022-03-24T10:16:06.198" v="37" actId="1076"/>
          <ac:spMkLst>
            <pc:docMk/>
            <pc:sldMk cId="3142193442" sldId="301"/>
            <ac:spMk id="2" creationId="{9F98E179-53BB-B67D-8962-FBA3D43A121F}"/>
          </ac:spMkLst>
        </pc:spChg>
        <pc:spChg chg="add del mod">
          <ac:chgData name="Guest User" userId="" providerId="Windows Live" clId="Web-{E2C54A8C-0360-4713-A1BC-8A4AA756BCB7}" dt="2022-03-24T10:15:24.885" v="6"/>
          <ac:spMkLst>
            <pc:docMk/>
            <pc:sldMk cId="3142193442" sldId="301"/>
            <ac:spMk id="4" creationId="{84354D3D-DB50-B0F8-D543-A872BBE75BCB}"/>
          </ac:spMkLst>
        </pc:spChg>
        <pc:spChg chg="mod">
          <ac:chgData name="Guest User" userId="" providerId="Windows Live" clId="Web-{E2C54A8C-0360-4713-A1BC-8A4AA756BCB7}" dt="2022-03-24T10:16:07.839" v="39" actId="20577"/>
          <ac:spMkLst>
            <pc:docMk/>
            <pc:sldMk cId="3142193442" sldId="301"/>
            <ac:spMk id="7" creationId="{C7EB7CE0-2DED-4E60-8A75-FA50A2D01B56}"/>
          </ac:spMkLst>
        </pc:spChg>
        <pc:spChg chg="add del">
          <ac:chgData name="Guest User" userId="" providerId="Windows Live" clId="Web-{E2C54A8C-0360-4713-A1BC-8A4AA756BCB7}" dt="2022-03-24T10:15:20.697" v="4"/>
          <ac:spMkLst>
            <pc:docMk/>
            <pc:sldMk cId="3142193442" sldId="301"/>
            <ac:spMk id="8" creationId="{93A03A72-0495-9CCA-3281-C9B8D874812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3/31/2022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‹nº›</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200" dirty="0">
                <a:effectLst/>
                <a:latin typeface="Times New Roman"/>
                <a:ea typeface="Calibri"/>
                <a:cs typeface="Times New Roman"/>
              </a:rPr>
              <a:t>Geany </a:t>
            </a:r>
            <a:r>
              <a:rPr lang="en-US" dirty="0">
                <a:latin typeface="Times New Roman"/>
                <a:ea typeface="Calibri"/>
                <a:cs typeface="Times New Roman"/>
              </a:rPr>
              <a:t>is</a:t>
            </a:r>
            <a:r>
              <a:rPr lang="en-US" sz="1200" dirty="0">
                <a:effectLst/>
                <a:latin typeface="Times New Roman"/>
                <a:ea typeface="Calibri"/>
                <a:cs typeface="Times New Roman"/>
              </a:rPr>
              <a:t> </a:t>
            </a:r>
            <a:r>
              <a:rPr lang="en-US" dirty="0">
                <a:latin typeface="Times New Roman"/>
                <a:ea typeface="Calibri"/>
                <a:cs typeface="Times New Roman"/>
              </a:rPr>
              <a:t>being developed</a:t>
            </a:r>
            <a:r>
              <a:rPr lang="en-US" sz="1200" dirty="0">
                <a:effectLst/>
                <a:latin typeface="Times New Roman"/>
                <a:ea typeface="Calibri"/>
                <a:cs typeface="Times New Roman"/>
              </a:rPr>
              <a:t> by </a:t>
            </a:r>
            <a:r>
              <a:rPr lang="en-US" sz="1200" u="sng" dirty="0">
                <a:effectLst/>
                <a:latin typeface="Times New Roman"/>
                <a:ea typeface="Calibri"/>
                <a:cs typeface="Times New Roman"/>
              </a:rPr>
              <a:t>Nick</a:t>
            </a:r>
            <a:r>
              <a:rPr lang="en-US" sz="1200" dirty="0">
                <a:effectLst/>
                <a:latin typeface="Times New Roman"/>
                <a:ea typeface="Calibri"/>
                <a:cs typeface="Times New Roman"/>
              </a:rPr>
              <a:t> </a:t>
            </a:r>
            <a:r>
              <a:rPr lang="en-US" sz="1200" dirty="0" err="1">
                <a:effectLst/>
                <a:latin typeface="Times New Roman"/>
                <a:ea typeface="Calibri"/>
                <a:cs typeface="Times New Roman"/>
              </a:rPr>
              <a:t>Treleaven</a:t>
            </a:r>
            <a:r>
              <a:rPr lang="en-US" sz="1200" dirty="0">
                <a:effectLst/>
                <a:latin typeface="Times New Roman"/>
                <a:ea typeface="Calibri"/>
                <a:cs typeface="Times New Roman"/>
              </a:rPr>
              <a:t>, </a:t>
            </a:r>
            <a:r>
              <a:rPr lang="en-US" sz="1200" u="sng" dirty="0" err="1">
                <a:effectLst/>
                <a:latin typeface="Times New Roman"/>
                <a:ea typeface="Calibri"/>
                <a:cs typeface="Times New Roman"/>
              </a:rPr>
              <a:t>Colomban</a:t>
            </a:r>
            <a:r>
              <a:rPr lang="en-US" sz="1200" dirty="0">
                <a:effectLst/>
                <a:latin typeface="Times New Roman"/>
                <a:ea typeface="Calibri"/>
                <a:cs typeface="Times New Roman"/>
              </a:rPr>
              <a:t> Wendling, </a:t>
            </a:r>
            <a:r>
              <a:rPr lang="en-US" sz="1200" u="sng" dirty="0">
                <a:effectLst/>
                <a:latin typeface="Times New Roman"/>
                <a:ea typeface="Calibri"/>
                <a:cs typeface="Times New Roman"/>
              </a:rPr>
              <a:t>Enrico</a:t>
            </a:r>
            <a:r>
              <a:rPr lang="en-US" sz="1200" dirty="0">
                <a:effectLst/>
                <a:latin typeface="Times New Roman"/>
                <a:ea typeface="Calibri"/>
                <a:cs typeface="Times New Roman"/>
              </a:rPr>
              <a:t> </a:t>
            </a:r>
            <a:r>
              <a:rPr lang="en-US" sz="1200" dirty="0" err="1">
                <a:effectLst/>
                <a:latin typeface="Times New Roman"/>
                <a:ea typeface="Calibri"/>
                <a:cs typeface="Times New Roman"/>
              </a:rPr>
              <a:t>Troeger</a:t>
            </a:r>
            <a:r>
              <a:rPr lang="en-US" sz="1200" dirty="0">
                <a:effectLst/>
                <a:latin typeface="Times New Roman"/>
                <a:ea typeface="Calibri"/>
                <a:cs typeface="Times New Roman"/>
              </a:rPr>
              <a:t>, </a:t>
            </a:r>
            <a:r>
              <a:rPr lang="en-US" sz="1200" u="sng" dirty="0">
                <a:effectLst/>
                <a:latin typeface="Times New Roman"/>
                <a:ea typeface="Calibri"/>
                <a:cs typeface="Times New Roman"/>
              </a:rPr>
              <a:t>Matthew</a:t>
            </a:r>
            <a:r>
              <a:rPr lang="en-US" sz="1200" dirty="0">
                <a:effectLst/>
                <a:latin typeface="Times New Roman"/>
                <a:ea typeface="Calibri"/>
                <a:cs typeface="Times New Roman"/>
              </a:rPr>
              <a:t> Brush and Frank </a:t>
            </a:r>
            <a:r>
              <a:rPr lang="en-US" sz="1200" dirty="0" err="1">
                <a:effectLst/>
                <a:latin typeface="Times New Roman"/>
                <a:ea typeface="Calibri"/>
                <a:cs typeface="Times New Roman"/>
              </a:rPr>
              <a:t>Lanitz</a:t>
            </a:r>
            <a:r>
              <a:rPr lang="en-US" sz="1200" dirty="0">
                <a:effectLst/>
                <a:latin typeface="Times New Roman"/>
                <a:ea typeface="Calibri"/>
                <a:cs typeface="Times New Roman"/>
              </a:rPr>
              <a:t>, using mainly</a:t>
            </a:r>
            <a:r>
              <a:rPr lang="en-US" dirty="0">
                <a:latin typeface="Times New Roman"/>
                <a:ea typeface="Calibri"/>
                <a:cs typeface="Times New Roman"/>
              </a:rPr>
              <a:t> the </a:t>
            </a:r>
            <a:r>
              <a:rPr lang="en-US" sz="1200" dirty="0">
                <a:effectLst/>
                <a:latin typeface="Times New Roman"/>
                <a:ea typeface="Calibri"/>
                <a:cs typeface="Times New Roman"/>
              </a:rPr>
              <a:t>C/C++ language.(GPL </a:t>
            </a:r>
            <a:r>
              <a:rPr lang="en-US" sz="1200" dirty="0" err="1">
                <a:effectLst/>
                <a:latin typeface="Times New Roman"/>
                <a:ea typeface="Calibri"/>
                <a:cs typeface="Times New Roman"/>
              </a:rPr>
              <a:t>licence</a:t>
            </a:r>
            <a:r>
              <a:rPr lang="en-US" sz="1200" dirty="0">
                <a:effectLst/>
                <a:latin typeface="Times New Roman"/>
                <a:ea typeface="Calibri"/>
                <a:cs typeface="Times New Roman"/>
              </a:rPr>
              <a:t>)</a:t>
            </a:r>
            <a:endParaRPr lang="en-US" dirty="0">
              <a:latin typeface="Times New Roman"/>
              <a:cs typeface="Times New Roman"/>
            </a:endParaRPr>
          </a:p>
          <a:p>
            <a:pPr marL="285750" indent="-285750">
              <a:buFont typeface="Arial"/>
              <a:buChar char="•"/>
            </a:pPr>
            <a:r>
              <a:rPr lang="en-US" dirty="0">
                <a:latin typeface="Times New Roman"/>
                <a:cs typeface="Times New Roman"/>
              </a:rPr>
              <a:t>Why have we chosen </a:t>
            </a:r>
            <a:r>
              <a:rPr lang="en-US" dirty="0" err="1">
                <a:latin typeface="Times New Roman"/>
                <a:cs typeface="Times New Roman"/>
              </a:rPr>
              <a:t>Geany</a:t>
            </a:r>
            <a:r>
              <a:rPr lang="en-US" dirty="0">
                <a:latin typeface="Times New Roman"/>
                <a:cs typeface="Times New Roman"/>
              </a:rPr>
              <a:t>?</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altLang="zh-CN" sz="1200" dirty="0">
                <a:latin typeface="Times New Roman" panose="02020603050405020304" pitchFamily="18" charset="0"/>
                <a:ea typeface="Arial" panose="020B0604020202020204" pitchFamily="34" charset="0"/>
                <a:cs typeface="Times New Roman" panose="02020603050405020304" pitchFamily="18" charset="0"/>
              </a:rPr>
              <a:t>Very usable (</a:t>
            </a:r>
            <a:r>
              <a:rPr lang="en-US" altLang="zh-CN" sz="1200" dirty="0" err="1">
                <a:latin typeface="Times New Roman" panose="02020603050405020304" pitchFamily="18" charset="0"/>
                <a:ea typeface="Arial" panose="020B0604020202020204" pitchFamily="34" charset="0"/>
                <a:cs typeface="Times New Roman" panose="02020603050405020304" pitchFamily="18" charset="0"/>
              </a:rPr>
              <a:t>examplo</a:t>
            </a:r>
            <a:r>
              <a:rPr lang="en-US" altLang="zh-CN" sz="1200" dirty="0">
                <a:latin typeface="Times New Roman" panose="02020603050405020304" pitchFamily="18" charset="0"/>
                <a:ea typeface="Arial" panose="020B0604020202020204" pitchFamily="34" charset="0"/>
                <a:cs typeface="Times New Roman" panose="02020603050405020304" pitchFamily="18" charset="0"/>
              </a:rPr>
              <a:t> : UA)</a:t>
            </a:r>
            <a:endParaRPr lang="en-US" dirty="0">
              <a:latin typeface="Times New Roman"/>
              <a:cs typeface="Times New Roman"/>
            </a:endParaRPr>
          </a:p>
          <a:p>
            <a:pPr marL="285750" indent="-285750">
              <a:buFont typeface="Arial"/>
              <a:buChar char="•"/>
            </a:pPr>
            <a:r>
              <a:rPr lang="en-US" dirty="0">
                <a:latin typeface="Times New Roman"/>
                <a:cs typeface="Times New Roman"/>
              </a:rPr>
              <a:t>Supports more than 50 programming languages</a:t>
            </a:r>
          </a:p>
          <a:p>
            <a:pPr marL="285750" indent="-285750">
              <a:buFont typeface="Arial"/>
              <a:buChar char="•"/>
            </a:pPr>
            <a:r>
              <a:rPr lang="en-US" dirty="0">
                <a:latin typeface="Times New Roman"/>
                <a:cs typeface="Times New Roman"/>
              </a:rPr>
              <a:t>It is translated into 40 different languages</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altLang="zh-CN" sz="1200" dirty="0">
                <a:latin typeface="Times New Roman" panose="02020603050405020304" pitchFamily="18" charset="0"/>
                <a:ea typeface="Arial" panose="020B0604020202020204" pitchFamily="34" charset="0"/>
                <a:cs typeface="Times New Roman" panose="02020603050405020304" pitchFamily="18" charset="0"/>
              </a:rPr>
              <a:t>Lightweight IDE | Cross-</a:t>
            </a:r>
            <a:r>
              <a:rPr lang="en-US" altLang="zh-CN" sz="1200" dirty="0" err="1">
                <a:latin typeface="Times New Roman" panose="02020603050405020304" pitchFamily="18" charset="0"/>
                <a:ea typeface="Arial" panose="020B0604020202020204" pitchFamily="34" charset="0"/>
                <a:cs typeface="Times New Roman" panose="02020603050405020304" pitchFamily="18" charset="0"/>
              </a:rPr>
              <a:t>Plataform</a:t>
            </a:r>
            <a:endParaRPr lang="en-US" altLang="zh-CN" sz="1200" dirty="0">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altLang="zh-CN" sz="1200" dirty="0">
                <a:latin typeface="Times New Roman" panose="02020603050405020304" pitchFamily="18" charset="0"/>
                <a:ea typeface="Arial" panose="020B0604020202020204" pitchFamily="34" charset="0"/>
                <a:cs typeface="Times New Roman" panose="02020603050405020304" pitchFamily="18" charset="0"/>
              </a:rPr>
              <a:t>It’s to mush unproductive IDE(here is the key we have explored to evaluate HE/CW)</a:t>
            </a:r>
            <a:endParaRPr lang="zh-CN" altLang="en-US" sz="12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buFont typeface="Arial"/>
              <a:buChar char="•"/>
            </a:pPr>
            <a:endParaRPr lang="en-US" dirty="0">
              <a:latin typeface="Times New Roman"/>
              <a:cs typeface="Times New Roman"/>
            </a:endParaRPr>
          </a:p>
          <a:p>
            <a:endParaRPr lang="pt-PT" dirty="0"/>
          </a:p>
        </p:txBody>
      </p:sp>
      <p:sp>
        <p:nvSpPr>
          <p:cNvPr id="4" name="Marcador de Posição do Número do Diapositivo 3"/>
          <p:cNvSpPr>
            <a:spLocks noGrp="1"/>
          </p:cNvSpPr>
          <p:nvPr>
            <p:ph type="sldNum" sz="quarter" idx="5"/>
          </p:nvPr>
        </p:nvSpPr>
        <p:spPr/>
        <p:txBody>
          <a:bodyPr/>
          <a:lstStyle/>
          <a:p>
            <a:fld id="{21B2AA4F-B828-4D7C-AFD3-893933DAFCB4}" type="slidenum">
              <a:rPr lang="en-US" smtClean="0"/>
              <a:t>2</a:t>
            </a:fld>
            <a:endParaRPr lang="en-US"/>
          </a:p>
        </p:txBody>
      </p:sp>
    </p:spTree>
    <p:extLst>
      <p:ext uri="{BB962C8B-B14F-4D97-AF65-F5344CB8AC3E}">
        <p14:creationId xmlns:p14="http://schemas.microsoft.com/office/powerpoint/2010/main" val="55084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71450" indent="-171450">
              <a:buFont typeface="Arial" panose="020B0604020202020204" pitchFamily="34" charset="0"/>
              <a:buChar char="•"/>
            </a:pPr>
            <a:r>
              <a:rPr lang="en-US" sz="1200" dirty="0">
                <a:latin typeface="Times New Roman"/>
                <a:cs typeface="Times New Roman"/>
              </a:rPr>
              <a:t>Methodology followed</a:t>
            </a:r>
          </a:p>
          <a:p>
            <a:pPr marL="228600" indent="-228600">
              <a:buFont typeface="Wingdings" panose="05000000000000000000" pitchFamily="2" charset="2"/>
              <a:buChar char="Ø"/>
            </a:pPr>
            <a:r>
              <a:rPr lang="en-US" sz="1200" dirty="0">
                <a:latin typeface="Times New Roman"/>
                <a:cs typeface="Times New Roman"/>
              </a:rPr>
              <a:t>HE - Each member tried to find issues with the system based on the 10 Heuristics by Nielsen. Then a table was made with all the issues found </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a:cs typeface="Times New Roman"/>
              </a:rPr>
              <a:t>and its respective severity.</a:t>
            </a:r>
          </a:p>
          <a:p>
            <a:pPr marL="171450" indent="-171450">
              <a:buFont typeface="Wingdings" panose="05000000000000000000" pitchFamily="2" charset="2"/>
              <a:buChar char="Ø"/>
            </a:pPr>
            <a:r>
              <a:rPr lang="en-US" sz="1200" dirty="0">
                <a:latin typeface="Times New Roman"/>
                <a:cs typeface="Times New Roman"/>
              </a:rPr>
              <a:t>CW – Only one main task was defined, and each member agreed to it</a:t>
            </a:r>
            <a:endParaRPr lang="en-US" dirty="0">
              <a:latin typeface="Times New Roman"/>
              <a:cs typeface="Times New Roman"/>
            </a:endParaRPr>
          </a:p>
          <a:p>
            <a:pPr marL="0" indent="0">
              <a:buFont typeface="+mj-lt"/>
              <a:buNone/>
            </a:pPr>
            <a:r>
              <a:rPr lang="pt-PT" dirty="0"/>
              <a:t>-&gt;&gt;&gt;</a:t>
            </a:r>
            <a:r>
              <a:rPr lang="pt-PT" dirty="0" err="1"/>
              <a:t>Around</a:t>
            </a:r>
            <a:r>
              <a:rPr lang="pt-PT" dirty="0"/>
              <a:t> 43 </a:t>
            </a:r>
            <a:r>
              <a:rPr lang="pt-PT" dirty="0" err="1"/>
              <a:t>issues</a:t>
            </a:r>
            <a:r>
              <a:rPr lang="pt-PT" dirty="0"/>
              <a:t> (</a:t>
            </a:r>
            <a:r>
              <a:rPr lang="pt-PT" dirty="0" err="1"/>
              <a:t>errors</a:t>
            </a:r>
            <a:r>
              <a:rPr lang="pt-PT" dirty="0"/>
              <a:t>) </a:t>
            </a:r>
            <a:r>
              <a:rPr lang="pt-PT" dirty="0" err="1"/>
              <a:t>we</a:t>
            </a:r>
            <a:r>
              <a:rPr lang="pt-PT" dirty="0"/>
              <a:t> found, </a:t>
            </a:r>
            <a:r>
              <a:rPr lang="pt-PT" dirty="0" err="1"/>
              <a:t>we</a:t>
            </a:r>
            <a:r>
              <a:rPr lang="pt-PT" dirty="0"/>
              <a:t> </a:t>
            </a:r>
            <a:r>
              <a:rPr lang="pt-PT" dirty="0" err="1"/>
              <a:t>did</a:t>
            </a:r>
            <a:r>
              <a:rPr lang="pt-PT" dirty="0"/>
              <a:t> </a:t>
            </a:r>
            <a:r>
              <a:rPr lang="pt-PT" dirty="0" err="1"/>
              <a:t>choose</a:t>
            </a:r>
            <a:r>
              <a:rPr lang="pt-PT" dirty="0"/>
              <a:t> </a:t>
            </a:r>
            <a:r>
              <a:rPr lang="pt-PT" dirty="0" err="1"/>
              <a:t>only</a:t>
            </a:r>
            <a:r>
              <a:rPr lang="pt-PT" dirty="0"/>
              <a:t> 6 </a:t>
            </a:r>
            <a:r>
              <a:rPr lang="pt-PT" dirty="0" err="1"/>
              <a:t>most</a:t>
            </a:r>
            <a:r>
              <a:rPr lang="pt-PT" dirty="0"/>
              <a:t> </a:t>
            </a:r>
            <a:r>
              <a:rPr lang="pt-PT" dirty="0" err="1"/>
              <a:t>import</a:t>
            </a:r>
            <a:r>
              <a:rPr lang="pt-PT" dirty="0"/>
              <a:t> </a:t>
            </a:r>
            <a:r>
              <a:rPr lang="pt-PT" dirty="0" err="1"/>
              <a:t>issues</a:t>
            </a:r>
            <a:r>
              <a:rPr lang="pt-PT" dirty="0"/>
              <a:t> to </a:t>
            </a:r>
            <a:r>
              <a:rPr lang="pt-PT" dirty="0" err="1"/>
              <a:t>evaluate</a:t>
            </a:r>
            <a:r>
              <a:rPr lang="pt-PT" dirty="0"/>
              <a:t> HE/CW</a:t>
            </a:r>
          </a:p>
        </p:txBody>
      </p:sp>
      <p:sp>
        <p:nvSpPr>
          <p:cNvPr id="4" name="Marcador de Posição do Número do Diapositivo 3"/>
          <p:cNvSpPr>
            <a:spLocks noGrp="1"/>
          </p:cNvSpPr>
          <p:nvPr>
            <p:ph type="sldNum" sz="quarter" idx="5"/>
          </p:nvPr>
        </p:nvSpPr>
        <p:spPr/>
        <p:txBody>
          <a:bodyPr/>
          <a:lstStyle/>
          <a:p>
            <a:fld id="{21B2AA4F-B828-4D7C-AFD3-893933DAFCB4}" type="slidenum">
              <a:rPr lang="en-US" smtClean="0"/>
              <a:t>3</a:t>
            </a:fld>
            <a:endParaRPr lang="en-US"/>
          </a:p>
        </p:txBody>
      </p:sp>
    </p:spTree>
    <p:extLst>
      <p:ext uri="{BB962C8B-B14F-4D97-AF65-F5344CB8AC3E}">
        <p14:creationId xmlns:p14="http://schemas.microsoft.com/office/powerpoint/2010/main" val="401315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71450" indent="-171450">
              <a:buFont typeface="Arial" panose="020B0604020202020204" pitchFamily="34" charset="0"/>
              <a:buChar char="•"/>
            </a:pPr>
            <a:r>
              <a:rPr lang="pt-PT" b="0" i="0" dirty="0">
                <a:solidFill>
                  <a:srgbClr val="B9BBBE"/>
                </a:solidFill>
                <a:effectLst/>
                <a:latin typeface="Consolas" panose="020B0609020204030204" pitchFamily="49" charset="0"/>
              </a:rPr>
              <a:t>Erros sintáticos no código são permitidos (Quando há erros de sintaxe, não se consegue observar algum feedback inteligente por parte do editor)</a:t>
            </a:r>
          </a:p>
          <a:p>
            <a:pPr marL="171450" indent="-171450">
              <a:buFont typeface="Arial" panose="020B0604020202020204" pitchFamily="34" charset="0"/>
              <a:buChar char="•"/>
            </a:pPr>
            <a:r>
              <a:rPr lang="pt-PT" b="0" i="0" dirty="0">
                <a:solidFill>
                  <a:srgbClr val="B9BBBE"/>
                </a:solidFill>
                <a:effectLst/>
                <a:latin typeface="Consolas" panose="020B0609020204030204" pitchFamily="49" charset="0"/>
              </a:rPr>
              <a:t>Não há qualquer verificação de inputs nas preferências com input livre. (A maioria tem um conjunto de valores permitidos) </a:t>
            </a:r>
          </a:p>
          <a:p>
            <a:pPr marL="171450" indent="-171450">
              <a:buFont typeface="Arial" panose="020B0604020202020204" pitchFamily="34" charset="0"/>
              <a:buChar char="•"/>
            </a:pPr>
            <a:r>
              <a:rPr lang="pt-PT" b="0" i="0" dirty="0">
                <a:solidFill>
                  <a:srgbClr val="B9BBBE"/>
                </a:solidFill>
                <a:effectLst/>
                <a:latin typeface="Consolas" panose="020B0609020204030204" pitchFamily="49" charset="0"/>
              </a:rPr>
              <a:t>Solução: seria ter pelo menos uma extensão que faça isso. </a:t>
            </a:r>
            <a:endParaRPr lang="pt-PT" dirty="0"/>
          </a:p>
        </p:txBody>
      </p:sp>
      <p:sp>
        <p:nvSpPr>
          <p:cNvPr id="4" name="Marcador de Posição do Número do Diapositivo 3"/>
          <p:cNvSpPr>
            <a:spLocks noGrp="1"/>
          </p:cNvSpPr>
          <p:nvPr>
            <p:ph type="sldNum" sz="quarter" idx="5"/>
          </p:nvPr>
        </p:nvSpPr>
        <p:spPr/>
        <p:txBody>
          <a:bodyPr/>
          <a:lstStyle/>
          <a:p>
            <a:fld id="{21B2AA4F-B828-4D7C-AFD3-893933DAFCB4}" type="slidenum">
              <a:rPr lang="en-US" smtClean="0"/>
              <a:t>4</a:t>
            </a:fld>
            <a:endParaRPr lang="en-US"/>
          </a:p>
        </p:txBody>
      </p:sp>
    </p:spTree>
    <p:extLst>
      <p:ext uri="{BB962C8B-B14F-4D97-AF65-F5344CB8AC3E}">
        <p14:creationId xmlns:p14="http://schemas.microsoft.com/office/powerpoint/2010/main" val="1185182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b="0" i="0" dirty="0">
                <a:solidFill>
                  <a:srgbClr val="B9BBBE"/>
                </a:solidFill>
                <a:effectLst/>
                <a:latin typeface="Consolas" panose="020B0609020204030204" pitchFamily="49" charset="0"/>
              </a:rPr>
              <a:t>Aba de Símbolos é a principal (há outros que seguem a mesma </a:t>
            </a:r>
            <a:r>
              <a:rPr lang="pt-PT" b="0" i="0" dirty="0" err="1">
                <a:solidFill>
                  <a:srgbClr val="B9BBBE"/>
                </a:solidFill>
                <a:effectLst/>
                <a:latin typeface="Consolas" panose="020B0609020204030204" pitchFamily="49" charset="0"/>
              </a:rPr>
              <a:t>flosofia</a:t>
            </a:r>
            <a:r>
              <a:rPr lang="pt-PT" b="0" i="0" dirty="0">
                <a:solidFill>
                  <a:srgbClr val="B9BBBE"/>
                </a:solidFill>
                <a:effectLst/>
                <a:latin typeface="Consolas" panose="020B0609020204030204" pitchFamily="49" charset="0"/>
              </a:rPr>
              <a:t>, cf. Eclipse e </a:t>
            </a:r>
            <a:r>
              <a:rPr lang="pt-PT" b="0" i="0" dirty="0" err="1">
                <a:solidFill>
                  <a:srgbClr val="B9BBBE"/>
                </a:solidFill>
                <a:effectLst/>
                <a:latin typeface="Consolas" panose="020B0609020204030204" pitchFamily="49" charset="0"/>
              </a:rPr>
              <a:t>NetBeans</a:t>
            </a:r>
            <a:r>
              <a:rPr lang="pt-PT" b="0" i="0" dirty="0">
                <a:solidFill>
                  <a:srgbClr val="B9BBBE"/>
                </a:solidFill>
                <a:effectLst/>
                <a:latin typeface="Consolas" panose="020B0609020204030204" pitchFamily="49" charset="0"/>
              </a:rPr>
              <a:t>)</a:t>
            </a:r>
            <a:endParaRPr lang="pt-PT" dirty="0"/>
          </a:p>
        </p:txBody>
      </p:sp>
      <p:sp>
        <p:nvSpPr>
          <p:cNvPr id="4" name="Marcador de Posição do Número do Diapositivo 3"/>
          <p:cNvSpPr>
            <a:spLocks noGrp="1"/>
          </p:cNvSpPr>
          <p:nvPr>
            <p:ph type="sldNum" sz="quarter" idx="5"/>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414417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71450" indent="-171450">
              <a:buFont typeface="Arial" panose="020B0604020202020204" pitchFamily="34" charset="0"/>
              <a:buChar char="•"/>
            </a:pPr>
            <a:r>
              <a:rPr lang="pt-PT" dirty="0"/>
              <a:t>VCS – </a:t>
            </a:r>
            <a:r>
              <a:rPr lang="pt-PT" dirty="0" err="1"/>
              <a:t>Version</a:t>
            </a:r>
            <a:r>
              <a:rPr lang="pt-PT" dirty="0"/>
              <a:t> </a:t>
            </a:r>
            <a:r>
              <a:rPr lang="pt-PT" dirty="0" err="1"/>
              <a:t>Control</a:t>
            </a:r>
            <a:r>
              <a:rPr lang="pt-PT" dirty="0"/>
              <a:t> </a:t>
            </a:r>
            <a:r>
              <a:rPr lang="pt-PT" dirty="0" err="1"/>
              <a:t>System</a:t>
            </a:r>
            <a:endParaRPr lang="pt-PT" dirty="0"/>
          </a:p>
        </p:txBody>
      </p:sp>
      <p:sp>
        <p:nvSpPr>
          <p:cNvPr id="4" name="Marcador de Posição do Número do Diapositivo 3"/>
          <p:cNvSpPr>
            <a:spLocks noGrp="1"/>
          </p:cNvSpPr>
          <p:nvPr>
            <p:ph type="sldNum" sz="quarter" idx="5"/>
          </p:nvPr>
        </p:nvSpPr>
        <p:spPr/>
        <p:txBody>
          <a:bodyPr/>
          <a:lstStyle/>
          <a:p>
            <a:fld id="{21B2AA4F-B828-4D7C-AFD3-893933DAFCB4}" type="slidenum">
              <a:rPr lang="en-US" smtClean="0"/>
              <a:t>6</a:t>
            </a:fld>
            <a:endParaRPr lang="en-US"/>
          </a:p>
        </p:txBody>
      </p:sp>
    </p:spTree>
    <p:extLst>
      <p:ext uri="{BB962C8B-B14F-4D97-AF65-F5344CB8AC3E}">
        <p14:creationId xmlns:p14="http://schemas.microsoft.com/office/powerpoint/2010/main" val="152889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21B2AA4F-B828-4D7C-AFD3-893933DAFCB4}" type="slidenum">
              <a:rPr lang="en-US" smtClean="0"/>
              <a:t>7</a:t>
            </a:fld>
            <a:endParaRPr lang="en-US"/>
          </a:p>
        </p:txBody>
      </p:sp>
    </p:spTree>
    <p:extLst>
      <p:ext uri="{BB962C8B-B14F-4D97-AF65-F5344CB8AC3E}">
        <p14:creationId xmlns:p14="http://schemas.microsoft.com/office/powerpoint/2010/main" val="3773382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1200" dirty="0">
                <a:latin typeface="Times New Roman"/>
                <a:ea typeface="Arial" panose="020B0604020202020204" pitchFamily="34" charset="0"/>
                <a:cs typeface="Times New Roman"/>
              </a:rPr>
              <a:t>What is the purpose?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dirty="0">
                <a:latin typeface="Times New Roman"/>
                <a:ea typeface="Arial" panose="020B0604020202020204" pitchFamily="34" charset="0"/>
                <a:cs typeface="Times New Roman"/>
              </a:rPr>
              <a:t>Lightweight IDE for </a:t>
            </a:r>
            <a:r>
              <a:rPr lang="en-US" altLang="zh-CN" dirty="0">
                <a:latin typeface="Times New Roman"/>
                <a:ea typeface="Arial" panose="020B0604020202020204" pitchFamily="34" charset="0"/>
                <a:cs typeface="Times New Roman"/>
              </a:rPr>
              <a:t>beginners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a:cs typeface="Times New Roman"/>
              </a:rPr>
              <a:t>It is translated into 40 different languages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latin typeface="Times New Roman"/>
                <a:ea typeface="Arial" panose="020B0604020202020204" pitchFamily="34" charset="0"/>
                <a:cs typeface="Times New Roman"/>
              </a:rPr>
              <a:t>Supports</a:t>
            </a:r>
            <a:r>
              <a:rPr lang="en-US" altLang="zh-CN" sz="1200" dirty="0">
                <a:latin typeface="Times New Roman"/>
                <a:ea typeface="Arial" panose="020B0604020202020204" pitchFamily="34" charset="0"/>
                <a:cs typeface="Times New Roman"/>
              </a:rPr>
              <a:t> more than 50</a:t>
            </a:r>
            <a:r>
              <a:rPr lang="en-US" altLang="zh-CN" dirty="0">
                <a:latin typeface="Times New Roman"/>
                <a:ea typeface="Arial" panose="020B0604020202020204" pitchFamily="34" charset="0"/>
                <a:cs typeface="Times New Roman"/>
              </a:rPr>
              <a:t> </a:t>
            </a:r>
            <a:r>
              <a:rPr lang="en-US" altLang="zh-CN" sz="1200" dirty="0">
                <a:latin typeface="Times New Roman"/>
                <a:ea typeface="Arial" panose="020B0604020202020204" pitchFamily="34" charset="0"/>
                <a:cs typeface="Times New Roman"/>
              </a:rPr>
              <a:t>programming languages</a:t>
            </a:r>
            <a:endParaRPr lang="en-US" dirty="0">
              <a:latin typeface="Times New Roman"/>
              <a:cs typeface="Times New Roman"/>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dirty="0">
                <a:latin typeface="Times New Roman" panose="02020603050405020304" pitchFamily="18" charset="0"/>
                <a:ea typeface="Arial" panose="020B0604020202020204" pitchFamily="34" charset="0"/>
                <a:cs typeface="Times New Roman" panose="02020603050405020304" pitchFamily="18" charset="0"/>
              </a:rPr>
              <a:t>Cross-</a:t>
            </a:r>
            <a:r>
              <a:rPr lang="en-US" altLang="zh-CN" sz="1200" dirty="0" err="1">
                <a:latin typeface="Times New Roman" panose="02020603050405020304" pitchFamily="18" charset="0"/>
                <a:ea typeface="Arial" panose="020B0604020202020204" pitchFamily="34" charset="0"/>
                <a:cs typeface="Times New Roman" panose="02020603050405020304" pitchFamily="18" charset="0"/>
              </a:rPr>
              <a:t>Plataform</a:t>
            </a:r>
            <a:endParaRPr lang="en-US" altLang="zh-CN" sz="1200" dirty="0">
              <a:latin typeface="Times New Roman" panose="02020603050405020304" pitchFamily="18" charset="0"/>
              <a:ea typeface="Arial" panose="020B060402020202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 compatible with multiple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envirenment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like Linux, Windows,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MacOs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BSD, Solaris</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1200" dirty="0">
              <a:latin typeface="Times New Roman" panose="02020603050405020304" pitchFamily="18" charset="0"/>
              <a:ea typeface="Arial" panose="020B060402020202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Times New Roman"/>
              <a:cs typeface="Times New Roman"/>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latin typeface="Times New Roman"/>
              <a:ea typeface="Arial" panose="020B0604020202020204" pitchFamily="34" charset="0"/>
              <a:cs typeface="Times New Roman"/>
            </a:endParaRPr>
          </a:p>
          <a:p>
            <a:endParaRPr lang="pt-PT" dirty="0"/>
          </a:p>
        </p:txBody>
      </p:sp>
      <p:sp>
        <p:nvSpPr>
          <p:cNvPr id="4" name="Marcador de Posição do Número do Diapositivo 3"/>
          <p:cNvSpPr>
            <a:spLocks noGrp="1"/>
          </p:cNvSpPr>
          <p:nvPr>
            <p:ph type="sldNum" sz="quarter" idx="5"/>
          </p:nvPr>
        </p:nvSpPr>
        <p:spPr/>
        <p:txBody>
          <a:bodyPr/>
          <a:lstStyle/>
          <a:p>
            <a:fld id="{21B2AA4F-B828-4D7C-AFD3-893933DAFCB4}" type="slidenum">
              <a:rPr lang="en-US" smtClean="0"/>
              <a:t>14</a:t>
            </a:fld>
            <a:endParaRPr lang="en-US"/>
          </a:p>
        </p:txBody>
      </p:sp>
    </p:spTree>
    <p:extLst>
      <p:ext uri="{BB962C8B-B14F-4D97-AF65-F5344CB8AC3E}">
        <p14:creationId xmlns:p14="http://schemas.microsoft.com/office/powerpoint/2010/main" val="119417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pt-PT"/>
              <a:t>Clique para editar o estilo de título do Modelo Global</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7EFA28D-E2BA-4A37-AB29-92FD8353A77E}" type="datetimeFigureOut">
              <a:rPr lang="zh-CN" altLang="en-US" smtClean="0"/>
              <a:t>2022/3/31</a:t>
            </a:fld>
            <a:endParaRPr lang="zh-CN"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899B4ED-C35E-480D-8C22-5A5C96AC6C5E}" type="slidenum">
              <a:rPr lang="zh-CN" altLang="en-US" smtClean="0"/>
              <a:t>‹nº›</a:t>
            </a:fld>
            <a:endParaRPr lang="zh-CN" altLang="en-US"/>
          </a:p>
        </p:txBody>
      </p:sp>
    </p:spTree>
    <p:extLst>
      <p:ext uri="{BB962C8B-B14F-4D97-AF65-F5344CB8AC3E}">
        <p14:creationId xmlns:p14="http://schemas.microsoft.com/office/powerpoint/2010/main" val="1765515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97EFA28D-E2BA-4A37-AB29-92FD8353A77E}" type="datetimeFigureOut">
              <a:rPr lang="zh-CN" altLang="en-US" smtClean="0"/>
              <a:t>2022/3/31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99B4ED-C35E-480D-8C22-5A5C96AC6C5E}" type="slidenum">
              <a:rPr lang="zh-CN" altLang="en-US" smtClean="0"/>
              <a:t>‹nº›</a:t>
            </a:fld>
            <a:endParaRPr lang="zh-CN" altLang="en-US"/>
          </a:p>
        </p:txBody>
      </p:sp>
    </p:spTree>
    <p:extLst>
      <p:ext uri="{BB962C8B-B14F-4D97-AF65-F5344CB8AC3E}">
        <p14:creationId xmlns:p14="http://schemas.microsoft.com/office/powerpoint/2010/main" val="145354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7EFA28D-E2BA-4A37-AB29-92FD8353A77E}" type="datetimeFigureOut">
              <a:rPr lang="zh-CN" altLang="en-US" smtClean="0"/>
              <a:t>2022/3/31</a:t>
            </a:fld>
            <a:endParaRPr lang="zh-CN" altLang="en-US"/>
          </a:p>
        </p:txBody>
      </p:sp>
      <p:sp>
        <p:nvSpPr>
          <p:cNvPr id="5" name="Footer Placeholder 4"/>
          <p:cNvSpPr>
            <a:spLocks noGrp="1"/>
          </p:cNvSpPr>
          <p:nvPr>
            <p:ph type="ftr" sz="quarter" idx="11"/>
          </p:nvPr>
        </p:nvSpPr>
        <p:spPr>
          <a:xfrm>
            <a:off x="774923" y="5951811"/>
            <a:ext cx="7896279" cy="365125"/>
          </a:xfrm>
        </p:spPr>
        <p:txBody>
          <a:bodyPr/>
          <a:lstStyle/>
          <a:p>
            <a:endParaRPr lang="zh-CN"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899B4ED-C35E-480D-8C22-5A5C96AC6C5E}" type="slidenum">
              <a:rPr lang="zh-CN" altLang="en-US" smtClean="0"/>
              <a:t>‹nº›</a:t>
            </a:fld>
            <a:endParaRPr lang="zh-CN" altLang="en-US"/>
          </a:p>
        </p:txBody>
      </p:sp>
    </p:spTree>
    <p:extLst>
      <p:ext uri="{BB962C8B-B14F-4D97-AF65-F5344CB8AC3E}">
        <p14:creationId xmlns:p14="http://schemas.microsoft.com/office/powerpoint/2010/main" val="2127675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7EFA28D-E2BA-4A37-AB29-92FD8353A77E}" type="datetimeFigureOut">
              <a:rPr lang="zh-CN" altLang="en-US" smtClean="0"/>
              <a:t>2022/3/31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99B4ED-C35E-480D-8C22-5A5C96AC6C5E}" type="slidenum">
              <a:rPr lang="zh-CN" altLang="en-US" smtClean="0"/>
              <a:t>‹nº›</a:t>
            </a:fld>
            <a:endParaRPr lang="zh-CN" altLang="en-US"/>
          </a:p>
        </p:txBody>
      </p:sp>
    </p:spTree>
    <p:extLst>
      <p:ext uri="{BB962C8B-B14F-4D97-AF65-F5344CB8AC3E}">
        <p14:creationId xmlns:p14="http://schemas.microsoft.com/office/powerpoint/2010/main" val="3082479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7EFA28D-E2BA-4A37-AB29-92FD8353A77E}" type="datetimeFigureOut">
              <a:rPr lang="zh-CN" altLang="en-US" smtClean="0"/>
              <a:t>2022/3/31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99B4ED-C35E-480D-8C22-5A5C96AC6C5E}" type="slidenum">
              <a:rPr lang="zh-CN" altLang="en-US" smtClean="0"/>
              <a:t>‹nº›</a:t>
            </a:fld>
            <a:endParaRPr lang="zh-CN" altLang="en-US"/>
          </a:p>
        </p:txBody>
      </p:sp>
    </p:spTree>
    <p:extLst>
      <p:ext uri="{BB962C8B-B14F-4D97-AF65-F5344CB8AC3E}">
        <p14:creationId xmlns:p14="http://schemas.microsoft.com/office/powerpoint/2010/main" val="1870185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7EFA28D-E2BA-4A37-AB29-92FD8353A77E}" type="datetimeFigureOut">
              <a:rPr lang="zh-CN" altLang="en-US" smtClean="0"/>
              <a:t>2022/3/31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99B4ED-C35E-480D-8C22-5A5C96AC6C5E}" type="slidenum">
              <a:rPr lang="zh-CN" altLang="en-US" smtClean="0"/>
              <a:t>‹nº›</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9EE9CB9-F83A-4901-87E0-B2D0489677A6}" type="datetimeFigureOut">
              <a:rPr lang="zh-CN" altLang="en-US" smtClean="0"/>
              <a:t>2022/3/31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57A0B2-F1E6-4FDA-9289-73A8AE60D265}" type="slidenum">
              <a:rPr lang="zh-CN" altLang="en-US" smtClean="0"/>
              <a:t>‹nº›</a:t>
            </a:fld>
            <a:endParaRPr lang="zh-CN" altLang="en-US"/>
          </a:p>
        </p:txBody>
      </p:sp>
      <p:pic>
        <p:nvPicPr>
          <p:cNvPr id="6" name="图形 5"/>
          <p:cNvPicPr>
            <a:picLocks noChangeAspect="1"/>
          </p:cNvPicPr>
          <p:nvPr userDrawn="1"/>
        </p:nvPicPr>
        <p:blipFill rotWithShape="1">
          <a:blip r:embed="rId2">
            <a:extLst>
              <a:ext uri="{96DAC541-7B7A-43D3-8B79-37D633B846F1}">
                <asvg:svgBlip xmlns:asvg="http://schemas.microsoft.com/office/drawing/2016/SVG/main" r:embed="rId3"/>
              </a:ext>
            </a:extLst>
          </a:blip>
          <a:srcRect b="26752"/>
          <a:stretch>
            <a:fillRect/>
          </a:stretch>
        </p:blipFill>
        <p:spPr>
          <a:xfrm flipV="1">
            <a:off x="5254773" y="0"/>
            <a:ext cx="1609430" cy="3651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pt-PT"/>
              <a:t>Clique para editar o estilo de título do Modelo Global</a:t>
            </a:r>
            <a:endParaRPr lang="en-US"/>
          </a:p>
        </p:txBody>
      </p:sp>
      <p:sp>
        <p:nvSpPr>
          <p:cNvPr id="3" name="Content Placeholder 2"/>
          <p:cNvSpPr>
            <a:spLocks noGrp="1"/>
          </p:cNvSpPr>
          <p:nvPr>
            <p:ph idx="1"/>
          </p:nvPr>
        </p:nvSpPr>
        <p:spPr>
          <a:xfrm>
            <a:off x="581192" y="2180496"/>
            <a:ext cx="11029615" cy="367830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97EFA28D-E2BA-4A37-AB29-92FD8353A77E}" type="datetimeFigureOut">
              <a:rPr lang="zh-CN" altLang="en-US" smtClean="0"/>
              <a:t>2022/3/31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558300" y="5956137"/>
            <a:ext cx="1052508" cy="365125"/>
          </a:xfrm>
        </p:spPr>
        <p:txBody>
          <a:bodyPr/>
          <a:lstStyle/>
          <a:p>
            <a:fld id="{5899B4ED-C35E-480D-8C22-5A5C96AC6C5E}" type="slidenum">
              <a:rPr lang="zh-CN" altLang="en-US" smtClean="0"/>
              <a:t>‹nº›</a:t>
            </a:fld>
            <a:endParaRPr lang="zh-CN" altLang="en-US"/>
          </a:p>
        </p:txBody>
      </p:sp>
    </p:spTree>
    <p:extLst>
      <p:ext uri="{BB962C8B-B14F-4D97-AF65-F5344CB8AC3E}">
        <p14:creationId xmlns:p14="http://schemas.microsoft.com/office/powerpoint/2010/main" val="366139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pt-PT"/>
              <a:t>Clique para editar o estilo de título do Modelo Global</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7EFA28D-E2BA-4A37-AB29-92FD8353A77E}" type="datetimeFigureOut">
              <a:rPr lang="zh-CN" altLang="en-US" smtClean="0"/>
              <a:t>2022/3/31</a:t>
            </a:fld>
            <a:endParaRPr lang="zh-CN"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899B4ED-C35E-480D-8C22-5A5C96AC6C5E}" type="slidenum">
              <a:rPr lang="zh-CN" altLang="en-US" smtClean="0"/>
              <a:t>‹nº›</a:t>
            </a:fld>
            <a:endParaRPr lang="zh-CN" altLang="en-US"/>
          </a:p>
        </p:txBody>
      </p:sp>
    </p:spTree>
    <p:extLst>
      <p:ext uri="{BB962C8B-B14F-4D97-AF65-F5344CB8AC3E}">
        <p14:creationId xmlns:p14="http://schemas.microsoft.com/office/powerpoint/2010/main" val="204752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pt-PT"/>
              <a:t>Clique para editar o estilo de título do Modelo Global</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Date Placeholder 4"/>
          <p:cNvSpPr>
            <a:spLocks noGrp="1"/>
          </p:cNvSpPr>
          <p:nvPr>
            <p:ph type="dt" sz="half" idx="10"/>
          </p:nvPr>
        </p:nvSpPr>
        <p:spPr/>
        <p:txBody>
          <a:bodyPr/>
          <a:lstStyle/>
          <a:p>
            <a:fld id="{97EFA28D-E2BA-4A37-AB29-92FD8353A77E}" type="datetimeFigureOut">
              <a:rPr lang="zh-CN" altLang="en-US" smtClean="0"/>
              <a:t>2022/3/31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99B4ED-C35E-480D-8C22-5A5C96AC6C5E}" type="slidenum">
              <a:rPr lang="zh-CN" altLang="en-US" smtClean="0"/>
              <a:t>‹nº›</a:t>
            </a:fld>
            <a:endParaRPr lang="zh-CN" altLang="en-US"/>
          </a:p>
        </p:txBody>
      </p:sp>
    </p:spTree>
    <p:extLst>
      <p:ext uri="{BB962C8B-B14F-4D97-AF65-F5344CB8AC3E}">
        <p14:creationId xmlns:p14="http://schemas.microsoft.com/office/powerpoint/2010/main" val="3547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pt-PT"/>
              <a:t>Clique para editar o estilo de título do Modelo Global</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97EFA28D-E2BA-4A37-AB29-92FD8353A77E}" type="datetimeFigureOut">
              <a:rPr lang="zh-CN" altLang="en-US" smtClean="0"/>
              <a:t>2022/3/31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899B4ED-C35E-480D-8C22-5A5C96AC6C5E}" type="slidenum">
              <a:rPr lang="zh-CN" altLang="en-US" smtClean="0"/>
              <a:t>‹nº›</a:t>
            </a:fld>
            <a:endParaRPr lang="zh-CN" altLang="en-US"/>
          </a:p>
        </p:txBody>
      </p:sp>
    </p:spTree>
    <p:extLst>
      <p:ext uri="{BB962C8B-B14F-4D97-AF65-F5344CB8AC3E}">
        <p14:creationId xmlns:p14="http://schemas.microsoft.com/office/powerpoint/2010/main" val="210095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pt-PT"/>
              <a:t>Clique para editar o estilo de título do Modelo Global</a:t>
            </a:r>
            <a:endParaRPr lang="en-US"/>
          </a:p>
        </p:txBody>
      </p:sp>
      <p:sp>
        <p:nvSpPr>
          <p:cNvPr id="3" name="Date Placeholder 2"/>
          <p:cNvSpPr>
            <a:spLocks noGrp="1"/>
          </p:cNvSpPr>
          <p:nvPr>
            <p:ph type="dt" sz="half" idx="10"/>
          </p:nvPr>
        </p:nvSpPr>
        <p:spPr/>
        <p:txBody>
          <a:bodyPr/>
          <a:lstStyle/>
          <a:p>
            <a:fld id="{97EFA28D-E2BA-4A37-AB29-92FD8353A77E}" type="datetimeFigureOut">
              <a:rPr lang="zh-CN" altLang="en-US" smtClean="0"/>
              <a:t>2022/3/31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899B4ED-C35E-480D-8C22-5A5C96AC6C5E}" type="slidenum">
              <a:rPr lang="zh-CN" altLang="en-US" smtClean="0"/>
              <a:t>‹nº›</a:t>
            </a:fld>
            <a:endParaRPr lang="zh-CN" altLang="en-US"/>
          </a:p>
        </p:txBody>
      </p:sp>
    </p:spTree>
    <p:extLst>
      <p:ext uri="{BB962C8B-B14F-4D97-AF65-F5344CB8AC3E}">
        <p14:creationId xmlns:p14="http://schemas.microsoft.com/office/powerpoint/2010/main" val="285922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FA28D-E2BA-4A37-AB29-92FD8353A77E}" type="datetimeFigureOut">
              <a:rPr lang="zh-CN" altLang="en-US" smtClean="0"/>
              <a:t>2022/3/31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899B4ED-C35E-480D-8C22-5A5C96AC6C5E}" type="slidenum">
              <a:rPr lang="zh-CN" altLang="en-US" smtClean="0"/>
              <a:t>‹nº›</a:t>
            </a:fld>
            <a:endParaRPr lang="zh-CN" altLang="en-US"/>
          </a:p>
        </p:txBody>
      </p:sp>
    </p:spTree>
    <p:extLst>
      <p:ext uri="{BB962C8B-B14F-4D97-AF65-F5344CB8AC3E}">
        <p14:creationId xmlns:p14="http://schemas.microsoft.com/office/powerpoint/2010/main" val="32581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pt-PT"/>
              <a:t>Clique para editar o estilo de título do Modelo Global</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7EFA28D-E2BA-4A37-AB29-92FD8353A77E}" type="datetimeFigureOut">
              <a:rPr lang="zh-CN" altLang="en-US" smtClean="0"/>
              <a:t>2022/3/31</a:t>
            </a:fld>
            <a:endParaRPr lang="zh-CN"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899B4ED-C35E-480D-8C22-5A5C96AC6C5E}" type="slidenum">
              <a:rPr lang="zh-CN" altLang="en-US" smtClean="0"/>
              <a:t>‹nº›</a:t>
            </a:fld>
            <a:endParaRPr lang="zh-CN" altLang="en-US"/>
          </a:p>
        </p:txBody>
      </p:sp>
    </p:spTree>
    <p:extLst>
      <p:ext uri="{BB962C8B-B14F-4D97-AF65-F5344CB8AC3E}">
        <p14:creationId xmlns:p14="http://schemas.microsoft.com/office/powerpoint/2010/main" val="308807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pt-PT"/>
              <a:t>Clique para editar o estilo de título do Modelo Global</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97EFA28D-E2BA-4A37-AB29-92FD8353A77E}" type="datetimeFigureOut">
              <a:rPr lang="zh-CN" altLang="en-US" smtClean="0"/>
              <a:t>2022/3/31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99B4ED-C35E-480D-8C22-5A5C96AC6C5E}" type="slidenum">
              <a:rPr lang="zh-CN" altLang="en-US" smtClean="0"/>
              <a:t>‹nº›</a:t>
            </a:fld>
            <a:endParaRPr lang="zh-CN" altLang="en-US"/>
          </a:p>
        </p:txBody>
      </p:sp>
    </p:spTree>
    <p:extLst>
      <p:ext uri="{BB962C8B-B14F-4D97-AF65-F5344CB8AC3E}">
        <p14:creationId xmlns:p14="http://schemas.microsoft.com/office/powerpoint/2010/main" val="88603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pt-PT"/>
              <a:t>Clique para editar o estilo de título do Modelo Global</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7EFA28D-E2BA-4A37-AB29-92FD8353A77E}" type="datetimeFigureOut">
              <a:rPr lang="zh-CN" altLang="en-US" smtClean="0"/>
              <a:t>2022/3/31</a:t>
            </a:fld>
            <a:endParaRPr lang="zh-CN"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zh-CN"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899B4ED-C35E-480D-8C22-5A5C96AC6C5E}" type="slidenum">
              <a:rPr lang="zh-CN" altLang="en-US" smtClean="0"/>
              <a:t>‹nº›</a:t>
            </a:fld>
            <a:endParaRPr lang="zh-CN"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1673463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651" r:id="rId14"/>
    <p:sldLayoutId id="2147483660" r:id="rId15"/>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991100" y="1235967"/>
            <a:ext cx="2528286" cy="322258"/>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gradFill>
                  <a:gsLst>
                    <a:gs pos="0">
                      <a:schemeClr val="accent1"/>
                    </a:gs>
                    <a:gs pos="100000">
                      <a:schemeClr val="accent2"/>
                    </a:gs>
                  </a:gsLst>
                  <a:lin ang="0" scaled="0"/>
                </a:gradFill>
              </a:rPr>
              <a:t>AVEIRO UNIVERSITY </a:t>
            </a:r>
            <a:endParaRPr lang="zh-CN" altLang="en-US" sz="1600">
              <a:gradFill>
                <a:gsLst>
                  <a:gs pos="0">
                    <a:schemeClr val="accent1"/>
                  </a:gs>
                  <a:gs pos="100000">
                    <a:schemeClr val="accent2"/>
                  </a:gs>
                </a:gsLst>
                <a:lin ang="0" scaled="0"/>
              </a:gradFill>
            </a:endParaRPr>
          </a:p>
        </p:txBody>
      </p:sp>
      <p:sp>
        <p:nvSpPr>
          <p:cNvPr id="9" name="文本框 8"/>
          <p:cNvSpPr txBox="1"/>
          <p:nvPr/>
        </p:nvSpPr>
        <p:spPr>
          <a:xfrm>
            <a:off x="699374" y="3730115"/>
            <a:ext cx="3850670" cy="1200329"/>
          </a:xfrm>
          <a:prstGeom prst="rect">
            <a:avLst/>
          </a:prstGeom>
          <a:noFill/>
          <a:ln>
            <a:noFill/>
          </a:ln>
          <a:effectLst/>
        </p:spPr>
        <p:txBody>
          <a:bodyPr wrap="none">
            <a:spAutoFit/>
          </a:bodyPr>
          <a:lstStyle>
            <a:defPPr>
              <a:defRPr lang="zh-CN"/>
            </a:defPPr>
            <a:lvl1pPr>
              <a:buFont typeface="Arial" panose="020B0604020202020204" pitchFamily="34" charset="0"/>
              <a:buNone/>
              <a:defRPr sz="2400" b="1">
                <a:gradFill>
                  <a:gsLst>
                    <a:gs pos="0">
                      <a:schemeClr val="accent1"/>
                    </a:gs>
                    <a:gs pos="100000">
                      <a:schemeClr val="accent2"/>
                    </a:gs>
                  </a:gsLst>
                  <a:lin ang="0" scaled="0"/>
                </a:gradFill>
                <a:latin typeface="Microsoft YaHei" panose="020B0503020204020204" pitchFamily="34" charset="-122"/>
                <a:ea typeface="Microsoft YaHei" panose="020B0503020204020204" pitchFamily="34" charset="-122"/>
              </a:defRPr>
            </a:lvl1pPr>
          </a:lstStyle>
          <a:p>
            <a:r>
              <a:rPr lang="en-US" altLang="zh-CN" err="1">
                <a:solidFill>
                  <a:schemeClr val="tx1"/>
                </a:solidFill>
                <a:latin typeface="+mn-lt"/>
                <a:ea typeface="+mn-ea"/>
              </a:rPr>
              <a:t>Jodionísio</a:t>
            </a:r>
            <a:r>
              <a:rPr lang="en-US" altLang="zh-CN">
                <a:solidFill>
                  <a:schemeClr val="tx1"/>
                </a:solidFill>
                <a:latin typeface="+mn-lt"/>
                <a:ea typeface="+mn-ea"/>
              </a:rPr>
              <a:t> Muachifi, 97147</a:t>
            </a:r>
          </a:p>
          <a:p>
            <a:r>
              <a:rPr lang="en-US" altLang="zh-CN">
                <a:solidFill>
                  <a:schemeClr val="tx1"/>
                </a:solidFill>
                <a:latin typeface="+mn-lt"/>
                <a:ea typeface="+mn-ea"/>
              </a:rPr>
              <a:t>João </a:t>
            </a:r>
            <a:r>
              <a:rPr lang="en-US" altLang="zh-CN" err="1">
                <a:solidFill>
                  <a:schemeClr val="tx1"/>
                </a:solidFill>
                <a:latin typeface="+mn-lt"/>
                <a:ea typeface="+mn-ea"/>
              </a:rPr>
              <a:t>Felisberto</a:t>
            </a:r>
            <a:r>
              <a:rPr lang="en-US" altLang="zh-CN">
                <a:solidFill>
                  <a:schemeClr val="tx1"/>
                </a:solidFill>
                <a:latin typeface="+mn-lt"/>
                <a:ea typeface="+mn-ea"/>
              </a:rPr>
              <a:t>, 98003</a:t>
            </a:r>
          </a:p>
          <a:p>
            <a:r>
              <a:rPr lang="en-US" altLang="zh-CN" err="1">
                <a:solidFill>
                  <a:schemeClr val="tx1"/>
                </a:solidFill>
                <a:latin typeface="+mn-lt"/>
                <a:ea typeface="+mn-ea"/>
              </a:rPr>
              <a:t>Diogo</a:t>
            </a:r>
            <a:r>
              <a:rPr lang="en-US" altLang="zh-CN">
                <a:solidFill>
                  <a:schemeClr val="tx1"/>
                </a:solidFill>
                <a:latin typeface="+mn-lt"/>
                <a:ea typeface="+mn-ea"/>
              </a:rPr>
              <a:t> Santos, 98393</a:t>
            </a:r>
            <a:endParaRPr lang="zh-CN" altLang="en-US">
              <a:solidFill>
                <a:schemeClr val="tx1"/>
              </a:solidFill>
              <a:latin typeface="+mn-lt"/>
              <a:ea typeface="+mn-ea"/>
            </a:endParaRPr>
          </a:p>
        </p:txBody>
      </p:sp>
      <p:sp>
        <p:nvSpPr>
          <p:cNvPr id="10" name="文本框 9"/>
          <p:cNvSpPr txBox="1"/>
          <p:nvPr/>
        </p:nvSpPr>
        <p:spPr>
          <a:xfrm>
            <a:off x="6379346" y="3730115"/>
            <a:ext cx="3874363" cy="707886"/>
          </a:xfrm>
          <a:prstGeom prst="rect">
            <a:avLst/>
          </a:prstGeom>
          <a:noFill/>
          <a:ln>
            <a:noFill/>
          </a:ln>
        </p:spPr>
        <p:txBody>
          <a:bodyPr wrap="square" rtlCol="0">
            <a:spAutoFit/>
          </a:bodyPr>
          <a:lstStyle/>
          <a:p>
            <a:r>
              <a:rPr lang="en-US" altLang="zh-CN" sz="2000" b="1"/>
              <a:t>Human-Computer Interaction</a:t>
            </a:r>
          </a:p>
          <a:p>
            <a:r>
              <a:rPr lang="en-US" altLang="zh-CN" sz="2000" b="1"/>
              <a:t>Class P4</a:t>
            </a:r>
            <a:endParaRPr lang="zh-CN" altLang="en-US" sz="2000" b="1"/>
          </a:p>
        </p:txBody>
      </p:sp>
      <p:sp>
        <p:nvSpPr>
          <p:cNvPr id="14" name="文本框 13"/>
          <p:cNvSpPr txBox="1"/>
          <p:nvPr/>
        </p:nvSpPr>
        <p:spPr>
          <a:xfrm>
            <a:off x="2824828" y="1859340"/>
            <a:ext cx="7428881" cy="1569660"/>
          </a:xfrm>
          <a:prstGeom prst="rect">
            <a:avLst/>
          </a:prstGeom>
          <a:noFill/>
          <a:ln w="6350">
            <a:noFill/>
          </a:ln>
        </p:spPr>
        <p:txBody>
          <a:bodyPr wrap="square"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sz="9600" b="1" dirty="0">
                <a:solidFill>
                  <a:schemeClr val="tx1"/>
                </a:solidFill>
                <a:latin typeface="+mj-lt"/>
              </a:rPr>
              <a:t>GEANY</a:t>
            </a:r>
            <a:r>
              <a:rPr lang="en-US" sz="8800" b="1" dirty="0">
                <a:solidFill>
                  <a:schemeClr val="tx1"/>
                </a:solidFill>
                <a:latin typeface="+mj-lt"/>
                <a:ea typeface="Arial" panose="020B0604020202020204" pitchFamily="34" charset="0"/>
              </a:rPr>
              <a:t> </a:t>
            </a:r>
            <a:r>
              <a:rPr lang="en-US" sz="9600" b="1" dirty="0">
                <a:solidFill>
                  <a:schemeClr val="tx1"/>
                </a:solidFill>
                <a:latin typeface="+mj-lt"/>
              </a:rPr>
              <a:t>IDE</a:t>
            </a:r>
          </a:p>
        </p:txBody>
      </p:sp>
      <p:sp>
        <p:nvSpPr>
          <p:cNvPr id="7" name="文本框 9">
            <a:extLst>
              <a:ext uri="{FF2B5EF4-FFF2-40B4-BE49-F238E27FC236}">
                <a16:creationId xmlns:a16="http://schemas.microsoft.com/office/drawing/2014/main" id="{500B5E98-F574-4754-A663-FD96E6531D9D}"/>
              </a:ext>
            </a:extLst>
          </p:cNvPr>
          <p:cNvSpPr txBox="1"/>
          <p:nvPr/>
        </p:nvSpPr>
        <p:spPr>
          <a:xfrm>
            <a:off x="651798" y="5416225"/>
            <a:ext cx="3943708" cy="400110"/>
          </a:xfrm>
          <a:prstGeom prst="rect">
            <a:avLst/>
          </a:prstGeom>
          <a:noFill/>
          <a:ln>
            <a:noFill/>
          </a:ln>
        </p:spPr>
        <p:txBody>
          <a:bodyPr wrap="square" lIns="91440" tIns="45720" rIns="91440" bIns="45720" rtlCol="0" anchor="t">
            <a:spAutoFit/>
          </a:bodyPr>
          <a:lstStyle/>
          <a:p>
            <a:r>
              <a:rPr lang="en-US" altLang="zh-CN" sz="2000" b="1">
                <a:ea typeface="华文中宋"/>
              </a:rPr>
              <a:t>Professor: Beatriz Sousa Santos</a:t>
            </a:r>
            <a:endParaRPr lang="zh-CN" altLang="en-US" sz="2000" b="1">
              <a:ea typeface="华文中宋"/>
            </a:endParaRPr>
          </a:p>
        </p:txBody>
      </p:sp>
      <p:sp>
        <p:nvSpPr>
          <p:cNvPr id="8" name="文本框 9">
            <a:extLst>
              <a:ext uri="{FF2B5EF4-FFF2-40B4-BE49-F238E27FC236}">
                <a16:creationId xmlns:a16="http://schemas.microsoft.com/office/drawing/2014/main" id="{762500D5-1ACC-4D0F-9348-0A981EF604D0}"/>
              </a:ext>
            </a:extLst>
          </p:cNvPr>
          <p:cNvSpPr txBox="1"/>
          <p:nvPr/>
        </p:nvSpPr>
        <p:spPr>
          <a:xfrm>
            <a:off x="4991100" y="6083940"/>
            <a:ext cx="2031137" cy="523220"/>
          </a:xfrm>
          <a:prstGeom prst="rect">
            <a:avLst/>
          </a:prstGeom>
          <a:noFill/>
          <a:ln>
            <a:noFill/>
          </a:ln>
        </p:spPr>
        <p:txBody>
          <a:bodyPr wrap="square" rtlCol="0">
            <a:spAutoFit/>
          </a:bodyPr>
          <a:lstStyle/>
          <a:p>
            <a:r>
              <a:rPr lang="en-US" altLang="zh-CN" sz="2800" b="1" dirty="0"/>
              <a:t>31-03-2022</a:t>
            </a:r>
            <a:endParaRPr lang="zh-CN" altLang="en-US" sz="2800" b="1" dirty="0"/>
          </a:p>
        </p:txBody>
      </p:sp>
      <p:pic>
        <p:nvPicPr>
          <p:cNvPr id="3" name="Imagem 2">
            <a:extLst>
              <a:ext uri="{FF2B5EF4-FFF2-40B4-BE49-F238E27FC236}">
                <a16:creationId xmlns:a16="http://schemas.microsoft.com/office/drawing/2014/main" id="{226F974D-7118-47AC-88E0-BCF6B50A1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7963" y="5299361"/>
            <a:ext cx="1328721" cy="13287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0991858"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PT" altLang="zh-CN" dirty="0">
                <a:ea typeface="Arial" panose="020B0604020202020204" pitchFamily="34" charset="0"/>
              </a:rPr>
              <a:t>10</a:t>
            </a:r>
          </a:p>
        </p:txBody>
      </p:sp>
      <p:sp>
        <p:nvSpPr>
          <p:cNvPr id="6" name="文本框 13">
            <a:extLst>
              <a:ext uri="{FF2B5EF4-FFF2-40B4-BE49-F238E27FC236}">
                <a16:creationId xmlns:a16="http://schemas.microsoft.com/office/drawing/2014/main" id="{277CC5F8-EBB5-40E0-B469-8368BF2FB65B}"/>
              </a:ext>
            </a:extLst>
          </p:cNvPr>
          <p:cNvSpPr txBox="1"/>
          <p:nvPr/>
        </p:nvSpPr>
        <p:spPr>
          <a:xfrm>
            <a:off x="3069935" y="878425"/>
            <a:ext cx="6058827" cy="840177"/>
          </a:xfrm>
          <a:prstGeom prst="rect">
            <a:avLst/>
          </a:prstGeom>
          <a:noFill/>
          <a:ln w="6350">
            <a:noFill/>
          </a:ln>
        </p:spPr>
        <p:txBody>
          <a:bodyPr wrap="square" lIns="91440" tIns="45720" rIns="91440" bIns="45720"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a:solidFill>
                  <a:schemeClr val="tx1"/>
                </a:solidFill>
                <a:latin typeface="+mj-lt"/>
                <a:ea typeface="华文中宋"/>
              </a:rPr>
              <a:t>Cognitive Walkthrough</a:t>
            </a:r>
            <a:endParaRPr lang="en-US" altLang="zh-CN"/>
          </a:p>
        </p:txBody>
      </p:sp>
      <p:sp>
        <p:nvSpPr>
          <p:cNvPr id="7" name="CaixaDeTexto 6">
            <a:extLst>
              <a:ext uri="{FF2B5EF4-FFF2-40B4-BE49-F238E27FC236}">
                <a16:creationId xmlns:a16="http://schemas.microsoft.com/office/drawing/2014/main" id="{C7EB7CE0-2DED-4E60-8A75-FA50A2D01B56}"/>
              </a:ext>
            </a:extLst>
          </p:cNvPr>
          <p:cNvSpPr txBox="1"/>
          <p:nvPr/>
        </p:nvSpPr>
        <p:spPr>
          <a:xfrm>
            <a:off x="1109403" y="3885014"/>
            <a:ext cx="6427433" cy="1477328"/>
          </a:xfrm>
          <a:prstGeom prst="rect">
            <a:avLst/>
          </a:prstGeom>
          <a:noFill/>
        </p:spPr>
        <p:txBody>
          <a:bodyPr wrap="square" lIns="91440" tIns="45720" rIns="91440" bIns="45720" rtlCol="0" anchor="t">
            <a:spAutoFit/>
          </a:bodyPr>
          <a:lstStyle/>
          <a:p>
            <a:r>
              <a:rPr lang="en-US">
                <a:latin typeface="Times New Roman"/>
                <a:cs typeface="Times New Roman"/>
              </a:rPr>
              <a:t>The text editing area is well placed and visible</a:t>
            </a:r>
            <a:endParaRPr lang="en-US">
              <a:latin typeface="Times New Roman" panose="02020603050405020304" pitchFamily="18" charset="0"/>
              <a:cs typeface="Times New Roman" panose="02020603050405020304" pitchFamily="18" charset="0"/>
            </a:endParaRPr>
          </a:p>
          <a:p>
            <a:endParaRPr lang="en-US">
              <a:latin typeface="Times New Roman"/>
              <a:cs typeface="Times New Roman"/>
            </a:endParaRPr>
          </a:p>
          <a:p>
            <a:r>
              <a:rPr lang="en-US">
                <a:latin typeface="Times New Roman"/>
                <a:cs typeface="Times New Roman"/>
              </a:rPr>
              <a:t>The code will appear immediately, but syntax highlight will only take effect on the first save.</a:t>
            </a:r>
          </a:p>
          <a:p>
            <a:endParaRPr lang="pt-PT"/>
          </a:p>
        </p:txBody>
      </p:sp>
      <p:sp>
        <p:nvSpPr>
          <p:cNvPr id="2" name="TextBox 1">
            <a:extLst>
              <a:ext uri="{FF2B5EF4-FFF2-40B4-BE49-F238E27FC236}">
                <a16:creationId xmlns:a16="http://schemas.microsoft.com/office/drawing/2014/main" id="{27B20CCF-9BF9-ADFE-042D-7946E93C1CFB}"/>
              </a:ext>
            </a:extLst>
          </p:cNvPr>
          <p:cNvSpPr txBox="1"/>
          <p:nvPr/>
        </p:nvSpPr>
        <p:spPr>
          <a:xfrm>
            <a:off x="1107195" y="2052809"/>
            <a:ext cx="46344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mj-lt"/>
              </a:rPr>
              <a:t>Write code</a:t>
            </a:r>
            <a:endParaRPr lang="en-US"/>
          </a:p>
        </p:txBody>
      </p:sp>
      <p:pic>
        <p:nvPicPr>
          <p:cNvPr id="4" name="Picture 7" descr="Graphical user interface, text, application&#10;&#10;Description automatically generated">
            <a:extLst>
              <a:ext uri="{FF2B5EF4-FFF2-40B4-BE49-F238E27FC236}">
                <a16:creationId xmlns:a16="http://schemas.microsoft.com/office/drawing/2014/main" id="{F222799C-C27F-DEFB-66B8-5B0C5E2C1736}"/>
              </a:ext>
            </a:extLst>
          </p:cNvPr>
          <p:cNvPicPr>
            <a:picLocks noChangeAspect="1"/>
          </p:cNvPicPr>
          <p:nvPr/>
        </p:nvPicPr>
        <p:blipFill>
          <a:blip r:embed="rId2"/>
          <a:stretch>
            <a:fillRect/>
          </a:stretch>
        </p:blipFill>
        <p:spPr>
          <a:xfrm>
            <a:off x="6184135" y="2138579"/>
            <a:ext cx="5616766" cy="2204432"/>
          </a:xfrm>
          <a:prstGeom prst="rect">
            <a:avLst/>
          </a:prstGeom>
        </p:spPr>
      </p:pic>
    </p:spTree>
    <p:extLst>
      <p:ext uri="{BB962C8B-B14F-4D97-AF65-F5344CB8AC3E}">
        <p14:creationId xmlns:p14="http://schemas.microsoft.com/office/powerpoint/2010/main" val="2848720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0991858"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PT" altLang="zh-CN" dirty="0">
                <a:ea typeface="Arial" panose="020B0604020202020204" pitchFamily="34" charset="0"/>
              </a:rPr>
              <a:t>11</a:t>
            </a:r>
          </a:p>
        </p:txBody>
      </p:sp>
      <p:sp>
        <p:nvSpPr>
          <p:cNvPr id="6" name="文本框 13">
            <a:extLst>
              <a:ext uri="{FF2B5EF4-FFF2-40B4-BE49-F238E27FC236}">
                <a16:creationId xmlns:a16="http://schemas.microsoft.com/office/drawing/2014/main" id="{277CC5F8-EBB5-40E0-B469-8368BF2FB65B}"/>
              </a:ext>
            </a:extLst>
          </p:cNvPr>
          <p:cNvSpPr txBox="1"/>
          <p:nvPr/>
        </p:nvSpPr>
        <p:spPr>
          <a:xfrm>
            <a:off x="3069935" y="878425"/>
            <a:ext cx="6058827" cy="840177"/>
          </a:xfrm>
          <a:prstGeom prst="rect">
            <a:avLst/>
          </a:prstGeom>
          <a:noFill/>
          <a:ln w="6350">
            <a:noFill/>
          </a:ln>
        </p:spPr>
        <p:txBody>
          <a:bodyPr wrap="square" lIns="91440" tIns="45720" rIns="91440" bIns="45720"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a:solidFill>
                  <a:schemeClr val="tx1"/>
                </a:solidFill>
                <a:latin typeface="+mj-lt"/>
                <a:ea typeface="华文中宋"/>
              </a:rPr>
              <a:t>Cognitive Walkthrough</a:t>
            </a:r>
            <a:endParaRPr lang="en-US" altLang="zh-CN"/>
          </a:p>
        </p:txBody>
      </p:sp>
      <p:sp>
        <p:nvSpPr>
          <p:cNvPr id="2" name="TextBox 1">
            <a:extLst>
              <a:ext uri="{FF2B5EF4-FFF2-40B4-BE49-F238E27FC236}">
                <a16:creationId xmlns:a16="http://schemas.microsoft.com/office/drawing/2014/main" id="{27B20CCF-9BF9-ADFE-042D-7946E93C1CFB}"/>
              </a:ext>
            </a:extLst>
          </p:cNvPr>
          <p:cNvSpPr txBox="1"/>
          <p:nvPr/>
        </p:nvSpPr>
        <p:spPr>
          <a:xfrm>
            <a:off x="1107195" y="2052809"/>
            <a:ext cx="46344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mj-lt"/>
              </a:rPr>
              <a:t>Save the file</a:t>
            </a:r>
            <a:endParaRPr lang="en-US"/>
          </a:p>
        </p:txBody>
      </p:sp>
      <p:sp>
        <p:nvSpPr>
          <p:cNvPr id="7" name="CaixaDeTexto 6">
            <a:extLst>
              <a:ext uri="{FF2B5EF4-FFF2-40B4-BE49-F238E27FC236}">
                <a16:creationId xmlns:a16="http://schemas.microsoft.com/office/drawing/2014/main" id="{C7EB7CE0-2DED-4E60-8A75-FA50A2D01B56}"/>
              </a:ext>
            </a:extLst>
          </p:cNvPr>
          <p:cNvSpPr txBox="1"/>
          <p:nvPr/>
        </p:nvSpPr>
        <p:spPr>
          <a:xfrm>
            <a:off x="1109403" y="3912556"/>
            <a:ext cx="5702156" cy="2031325"/>
          </a:xfrm>
          <a:prstGeom prst="rect">
            <a:avLst/>
          </a:prstGeom>
          <a:noFill/>
        </p:spPr>
        <p:txBody>
          <a:bodyPr wrap="square" lIns="91440" tIns="45720" rIns="91440" bIns="45720" rtlCol="0" anchor="t">
            <a:spAutoFit/>
          </a:bodyPr>
          <a:lstStyle/>
          <a:p>
            <a:r>
              <a:rPr lang="en-US">
                <a:latin typeface="Times New Roman"/>
                <a:cs typeface="Times New Roman"/>
              </a:rPr>
              <a:t>The user might expect auto-save, but this is a feature not present in many text editors. The act of saving is obvious and the save icons will be gray while it is saved.</a:t>
            </a:r>
            <a:endParaRPr lang="en-US">
              <a:latin typeface="Gill Sans MT" panose="020B0502020104020203"/>
              <a:cs typeface="Times New Roman"/>
            </a:endParaRPr>
          </a:p>
          <a:p>
            <a:endParaRPr lang="en-US">
              <a:latin typeface="Times New Roman"/>
              <a:cs typeface="Times New Roman"/>
            </a:endParaRPr>
          </a:p>
          <a:p>
            <a:r>
              <a:rPr lang="en-US">
                <a:latin typeface="Times New Roman"/>
                <a:cs typeface="Times New Roman"/>
              </a:rPr>
              <a:t>The file's name will not be red anymore, obvious and immediate feedback.</a:t>
            </a:r>
          </a:p>
          <a:p>
            <a:endParaRPr lang="pt-PT">
              <a:latin typeface="Gill Sans MT" panose="020B0502020104020203"/>
              <a:cs typeface="Times New Roman"/>
            </a:endParaRPr>
          </a:p>
        </p:txBody>
      </p:sp>
      <p:pic>
        <p:nvPicPr>
          <p:cNvPr id="4" name="Picture 7" descr="Graphical user interface&#10;&#10;Description automatically generated">
            <a:extLst>
              <a:ext uri="{FF2B5EF4-FFF2-40B4-BE49-F238E27FC236}">
                <a16:creationId xmlns:a16="http://schemas.microsoft.com/office/drawing/2014/main" id="{C23F44F6-DF1F-035D-DE01-BAADFEE527A4}"/>
              </a:ext>
            </a:extLst>
          </p:cNvPr>
          <p:cNvPicPr>
            <a:picLocks noChangeAspect="1"/>
          </p:cNvPicPr>
          <p:nvPr/>
        </p:nvPicPr>
        <p:blipFill>
          <a:blip r:embed="rId2"/>
          <a:stretch>
            <a:fillRect/>
          </a:stretch>
        </p:blipFill>
        <p:spPr>
          <a:xfrm>
            <a:off x="7161079" y="2550749"/>
            <a:ext cx="4287169" cy="2288983"/>
          </a:xfrm>
          <a:prstGeom prst="rect">
            <a:avLst/>
          </a:prstGeom>
        </p:spPr>
      </p:pic>
    </p:spTree>
    <p:extLst>
      <p:ext uri="{BB962C8B-B14F-4D97-AF65-F5344CB8AC3E}">
        <p14:creationId xmlns:p14="http://schemas.microsoft.com/office/powerpoint/2010/main" val="2767181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0991858"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PT" altLang="zh-CN" dirty="0">
                <a:ea typeface="Arial" panose="020B0604020202020204" pitchFamily="34" charset="0"/>
              </a:rPr>
              <a:t>12</a:t>
            </a:r>
          </a:p>
        </p:txBody>
      </p:sp>
      <p:sp>
        <p:nvSpPr>
          <p:cNvPr id="6" name="文本框 13">
            <a:extLst>
              <a:ext uri="{FF2B5EF4-FFF2-40B4-BE49-F238E27FC236}">
                <a16:creationId xmlns:a16="http://schemas.microsoft.com/office/drawing/2014/main" id="{277CC5F8-EBB5-40E0-B469-8368BF2FB65B}"/>
              </a:ext>
            </a:extLst>
          </p:cNvPr>
          <p:cNvSpPr txBox="1"/>
          <p:nvPr/>
        </p:nvSpPr>
        <p:spPr>
          <a:xfrm>
            <a:off x="3069935" y="878425"/>
            <a:ext cx="6058827" cy="840177"/>
          </a:xfrm>
          <a:prstGeom prst="rect">
            <a:avLst/>
          </a:prstGeom>
          <a:noFill/>
          <a:ln w="6350">
            <a:noFill/>
          </a:ln>
        </p:spPr>
        <p:txBody>
          <a:bodyPr wrap="square" lIns="91440" tIns="45720" rIns="91440" bIns="45720"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a:solidFill>
                  <a:schemeClr val="tx1"/>
                </a:solidFill>
                <a:latin typeface="+mj-lt"/>
                <a:ea typeface="华文中宋"/>
              </a:rPr>
              <a:t>Cognitive Walkthrough</a:t>
            </a:r>
            <a:endParaRPr lang="en-US" altLang="zh-CN"/>
          </a:p>
        </p:txBody>
      </p:sp>
      <p:sp>
        <p:nvSpPr>
          <p:cNvPr id="2" name="TextBox 1">
            <a:extLst>
              <a:ext uri="{FF2B5EF4-FFF2-40B4-BE49-F238E27FC236}">
                <a16:creationId xmlns:a16="http://schemas.microsoft.com/office/drawing/2014/main" id="{27B20CCF-9BF9-ADFE-042D-7946E93C1CFB}"/>
              </a:ext>
            </a:extLst>
          </p:cNvPr>
          <p:cNvSpPr txBox="1"/>
          <p:nvPr/>
        </p:nvSpPr>
        <p:spPr>
          <a:xfrm>
            <a:off x="1107195" y="2052809"/>
            <a:ext cx="46344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mj-lt"/>
              </a:rPr>
              <a:t>Compile the code</a:t>
            </a:r>
            <a:endParaRPr lang="en-US"/>
          </a:p>
        </p:txBody>
      </p:sp>
      <p:sp>
        <p:nvSpPr>
          <p:cNvPr id="7" name="CaixaDeTexto 6">
            <a:extLst>
              <a:ext uri="{FF2B5EF4-FFF2-40B4-BE49-F238E27FC236}">
                <a16:creationId xmlns:a16="http://schemas.microsoft.com/office/drawing/2014/main" id="{C7EB7CE0-2DED-4E60-8A75-FA50A2D01B56}"/>
              </a:ext>
            </a:extLst>
          </p:cNvPr>
          <p:cNvSpPr txBox="1"/>
          <p:nvPr/>
        </p:nvSpPr>
        <p:spPr>
          <a:xfrm>
            <a:off x="1109403" y="3912556"/>
            <a:ext cx="5702156" cy="2308324"/>
          </a:xfrm>
          <a:prstGeom prst="rect">
            <a:avLst/>
          </a:prstGeom>
          <a:noFill/>
        </p:spPr>
        <p:txBody>
          <a:bodyPr wrap="square" lIns="91440" tIns="45720" rIns="91440" bIns="45720" rtlCol="0" anchor="t">
            <a:spAutoFit/>
          </a:bodyPr>
          <a:lstStyle/>
          <a:p>
            <a:r>
              <a:rPr lang="en-US">
                <a:latin typeface="Times New Roman"/>
                <a:cs typeface="Times New Roman"/>
              </a:rPr>
              <a:t>Assuming the user knows Java, and seeing the compile button, they will most likely assume that the run button will not compile. Those who don't know will learn it quite quickly.</a:t>
            </a:r>
            <a:endParaRPr lang="en-US">
              <a:latin typeface="Gill Sans MT" panose="020B0502020104020203"/>
              <a:cs typeface="Times New Roman"/>
            </a:endParaRPr>
          </a:p>
          <a:p>
            <a:endParaRPr lang="en-US">
              <a:latin typeface="Times New Roman"/>
              <a:cs typeface="Times New Roman"/>
            </a:endParaRPr>
          </a:p>
          <a:p>
            <a:r>
              <a:rPr lang="en-US">
                <a:latin typeface="Times New Roman"/>
                <a:cs typeface="Times New Roman"/>
              </a:rPr>
              <a:t>When the compilation finishes there is feedback on the status window.</a:t>
            </a:r>
          </a:p>
          <a:p>
            <a:endParaRPr lang="pt-PT">
              <a:latin typeface="Gill Sans MT" panose="020B0502020104020203"/>
              <a:cs typeface="Times New Roman"/>
            </a:endParaRPr>
          </a:p>
        </p:txBody>
      </p:sp>
      <p:pic>
        <p:nvPicPr>
          <p:cNvPr id="4" name="Picture 7">
            <a:extLst>
              <a:ext uri="{FF2B5EF4-FFF2-40B4-BE49-F238E27FC236}">
                <a16:creationId xmlns:a16="http://schemas.microsoft.com/office/drawing/2014/main" id="{65AFEBDB-CC54-BB6F-DB9C-FDECE6FA5270}"/>
              </a:ext>
            </a:extLst>
          </p:cNvPr>
          <p:cNvPicPr>
            <a:picLocks noChangeAspect="1"/>
          </p:cNvPicPr>
          <p:nvPr/>
        </p:nvPicPr>
        <p:blipFill>
          <a:blip r:embed="rId2"/>
          <a:stretch>
            <a:fillRect/>
          </a:stretch>
        </p:blipFill>
        <p:spPr>
          <a:xfrm>
            <a:off x="7019026" y="1994499"/>
            <a:ext cx="2438400" cy="1028700"/>
          </a:xfrm>
          <a:prstGeom prst="rect">
            <a:avLst/>
          </a:prstGeom>
        </p:spPr>
      </p:pic>
      <p:pic>
        <p:nvPicPr>
          <p:cNvPr id="8" name="Picture 8">
            <a:extLst>
              <a:ext uri="{FF2B5EF4-FFF2-40B4-BE49-F238E27FC236}">
                <a16:creationId xmlns:a16="http://schemas.microsoft.com/office/drawing/2014/main" id="{F6975BD1-BD81-F112-7896-41F811E50E0C}"/>
              </a:ext>
            </a:extLst>
          </p:cNvPr>
          <p:cNvPicPr>
            <a:picLocks noChangeAspect="1"/>
          </p:cNvPicPr>
          <p:nvPr/>
        </p:nvPicPr>
        <p:blipFill>
          <a:blip r:embed="rId3"/>
          <a:stretch>
            <a:fillRect/>
          </a:stretch>
        </p:blipFill>
        <p:spPr>
          <a:xfrm>
            <a:off x="6981645" y="3249473"/>
            <a:ext cx="4166212" cy="1005862"/>
          </a:xfrm>
          <a:prstGeom prst="rect">
            <a:avLst/>
          </a:prstGeom>
        </p:spPr>
      </p:pic>
      <p:pic>
        <p:nvPicPr>
          <p:cNvPr id="9" name="Picture 9">
            <a:extLst>
              <a:ext uri="{FF2B5EF4-FFF2-40B4-BE49-F238E27FC236}">
                <a16:creationId xmlns:a16="http://schemas.microsoft.com/office/drawing/2014/main" id="{C4E05515-B455-593C-5A10-09B9AB41F854}"/>
              </a:ext>
            </a:extLst>
          </p:cNvPr>
          <p:cNvPicPr>
            <a:picLocks noChangeAspect="1"/>
          </p:cNvPicPr>
          <p:nvPr/>
        </p:nvPicPr>
        <p:blipFill>
          <a:blip r:embed="rId4"/>
          <a:stretch>
            <a:fillRect/>
          </a:stretch>
        </p:blipFill>
        <p:spPr>
          <a:xfrm>
            <a:off x="6981645" y="4635185"/>
            <a:ext cx="4092766" cy="1089123"/>
          </a:xfrm>
          <a:prstGeom prst="rect">
            <a:avLst/>
          </a:prstGeom>
        </p:spPr>
      </p:pic>
    </p:spTree>
    <p:extLst>
      <p:ext uri="{BB962C8B-B14F-4D97-AF65-F5344CB8AC3E}">
        <p14:creationId xmlns:p14="http://schemas.microsoft.com/office/powerpoint/2010/main" val="422374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0991858"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PT" altLang="zh-CN" dirty="0">
                <a:ea typeface="Arial" panose="020B0604020202020204" pitchFamily="34" charset="0"/>
              </a:rPr>
              <a:t>13</a:t>
            </a:r>
          </a:p>
        </p:txBody>
      </p:sp>
      <p:sp>
        <p:nvSpPr>
          <p:cNvPr id="6" name="文本框 13">
            <a:extLst>
              <a:ext uri="{FF2B5EF4-FFF2-40B4-BE49-F238E27FC236}">
                <a16:creationId xmlns:a16="http://schemas.microsoft.com/office/drawing/2014/main" id="{277CC5F8-EBB5-40E0-B469-8368BF2FB65B}"/>
              </a:ext>
            </a:extLst>
          </p:cNvPr>
          <p:cNvSpPr txBox="1"/>
          <p:nvPr/>
        </p:nvSpPr>
        <p:spPr>
          <a:xfrm>
            <a:off x="3069935" y="878425"/>
            <a:ext cx="6058827" cy="840177"/>
          </a:xfrm>
          <a:prstGeom prst="rect">
            <a:avLst/>
          </a:prstGeom>
          <a:noFill/>
          <a:ln w="6350">
            <a:noFill/>
          </a:ln>
        </p:spPr>
        <p:txBody>
          <a:bodyPr wrap="square" lIns="91440" tIns="45720" rIns="91440" bIns="45720"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a:solidFill>
                  <a:schemeClr val="tx1"/>
                </a:solidFill>
                <a:latin typeface="+mj-lt"/>
                <a:ea typeface="华文中宋"/>
              </a:rPr>
              <a:t>Cognitive Walkthrough</a:t>
            </a:r>
            <a:endParaRPr lang="en-US" altLang="zh-CN"/>
          </a:p>
        </p:txBody>
      </p:sp>
      <p:sp>
        <p:nvSpPr>
          <p:cNvPr id="2" name="TextBox 1">
            <a:extLst>
              <a:ext uri="{FF2B5EF4-FFF2-40B4-BE49-F238E27FC236}">
                <a16:creationId xmlns:a16="http://schemas.microsoft.com/office/drawing/2014/main" id="{27B20CCF-9BF9-ADFE-042D-7946E93C1CFB}"/>
              </a:ext>
            </a:extLst>
          </p:cNvPr>
          <p:cNvSpPr txBox="1"/>
          <p:nvPr/>
        </p:nvSpPr>
        <p:spPr>
          <a:xfrm>
            <a:off x="1107195" y="2052809"/>
            <a:ext cx="46344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mj-lt"/>
              </a:rPr>
              <a:t>Run the code</a:t>
            </a:r>
            <a:endParaRPr lang="en-US"/>
          </a:p>
        </p:txBody>
      </p:sp>
      <p:sp>
        <p:nvSpPr>
          <p:cNvPr id="7" name="CaixaDeTexto 6">
            <a:extLst>
              <a:ext uri="{FF2B5EF4-FFF2-40B4-BE49-F238E27FC236}">
                <a16:creationId xmlns:a16="http://schemas.microsoft.com/office/drawing/2014/main" id="{C7EB7CE0-2DED-4E60-8A75-FA50A2D01B56}"/>
              </a:ext>
            </a:extLst>
          </p:cNvPr>
          <p:cNvSpPr txBox="1"/>
          <p:nvPr/>
        </p:nvSpPr>
        <p:spPr>
          <a:xfrm>
            <a:off x="1109403" y="3912556"/>
            <a:ext cx="5702156" cy="1200329"/>
          </a:xfrm>
          <a:prstGeom prst="rect">
            <a:avLst/>
          </a:prstGeom>
          <a:noFill/>
        </p:spPr>
        <p:txBody>
          <a:bodyPr wrap="square" lIns="91440" tIns="45720" rIns="91440" bIns="45720" rtlCol="0" anchor="t">
            <a:spAutoFit/>
          </a:bodyPr>
          <a:lstStyle/>
          <a:p>
            <a:r>
              <a:rPr lang="en-US">
                <a:latin typeface="Times New Roman"/>
                <a:cs typeface="Times New Roman"/>
              </a:rPr>
              <a:t>Run button visible near compile and build.</a:t>
            </a:r>
            <a:endParaRPr lang="en-US"/>
          </a:p>
          <a:p>
            <a:endParaRPr lang="en-US">
              <a:latin typeface="Times New Roman"/>
              <a:cs typeface="Times New Roman"/>
            </a:endParaRPr>
          </a:p>
          <a:p>
            <a:r>
              <a:rPr lang="en-US">
                <a:latin typeface="Times New Roman"/>
                <a:cs typeface="Times New Roman"/>
              </a:rPr>
              <a:t>When pressed, code will run and give feedback. </a:t>
            </a:r>
          </a:p>
          <a:p>
            <a:endParaRPr lang="pt-PT">
              <a:latin typeface="Gill Sans MT" panose="020B0502020104020203"/>
              <a:cs typeface="Times New Roman"/>
            </a:endParaRPr>
          </a:p>
        </p:txBody>
      </p:sp>
      <p:pic>
        <p:nvPicPr>
          <p:cNvPr id="4" name="Picture 7" descr="Graphical user interface, application&#10;&#10;Description automatically generated">
            <a:extLst>
              <a:ext uri="{FF2B5EF4-FFF2-40B4-BE49-F238E27FC236}">
                <a16:creationId xmlns:a16="http://schemas.microsoft.com/office/drawing/2014/main" id="{D9EAACEF-E3A9-D33D-5952-5D7B415B1F5C}"/>
              </a:ext>
            </a:extLst>
          </p:cNvPr>
          <p:cNvPicPr>
            <a:picLocks noChangeAspect="1"/>
          </p:cNvPicPr>
          <p:nvPr/>
        </p:nvPicPr>
        <p:blipFill>
          <a:blip r:embed="rId2"/>
          <a:stretch>
            <a:fillRect/>
          </a:stretch>
        </p:blipFill>
        <p:spPr>
          <a:xfrm>
            <a:off x="6075872" y="2419784"/>
            <a:ext cx="4643609" cy="1474170"/>
          </a:xfrm>
          <a:prstGeom prst="rect">
            <a:avLst/>
          </a:prstGeom>
        </p:spPr>
      </p:pic>
    </p:spTree>
    <p:extLst>
      <p:ext uri="{BB962C8B-B14F-4D97-AF65-F5344CB8AC3E}">
        <p14:creationId xmlns:p14="http://schemas.microsoft.com/office/powerpoint/2010/main" val="873319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0991858"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PT" altLang="zh-CN" dirty="0">
                <a:ea typeface="Arial" panose="020B0604020202020204" pitchFamily="34" charset="0"/>
              </a:rPr>
              <a:t>14</a:t>
            </a:r>
            <a:endParaRPr lang="zh-CN" altLang="en-US" dirty="0">
              <a:ea typeface="Arial" panose="020B0604020202020204" pitchFamily="34" charset="0"/>
            </a:endParaRPr>
          </a:p>
        </p:txBody>
      </p:sp>
      <p:sp>
        <p:nvSpPr>
          <p:cNvPr id="6" name="文本框 13">
            <a:extLst>
              <a:ext uri="{FF2B5EF4-FFF2-40B4-BE49-F238E27FC236}">
                <a16:creationId xmlns:a16="http://schemas.microsoft.com/office/drawing/2014/main" id="{277CC5F8-EBB5-40E0-B469-8368BF2FB65B}"/>
              </a:ext>
            </a:extLst>
          </p:cNvPr>
          <p:cNvSpPr txBox="1"/>
          <p:nvPr/>
        </p:nvSpPr>
        <p:spPr>
          <a:xfrm>
            <a:off x="2177050" y="541073"/>
            <a:ext cx="8236455" cy="830997"/>
          </a:xfrm>
          <a:prstGeom prst="rect">
            <a:avLst/>
          </a:prstGeom>
          <a:noFill/>
          <a:ln w="6350">
            <a:noFill/>
          </a:ln>
        </p:spPr>
        <p:txBody>
          <a:bodyPr wrap="square"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dirty="0">
                <a:solidFill>
                  <a:schemeClr val="tx1"/>
                </a:solidFill>
                <a:latin typeface="+mj-lt"/>
                <a:ea typeface="Arial" panose="020B0604020202020204" pitchFamily="34" charset="0"/>
              </a:rPr>
              <a:t>Our appreciation</a:t>
            </a:r>
            <a:endParaRPr lang="zh-CN" altLang="en-US" sz="4800" dirty="0">
              <a:solidFill>
                <a:schemeClr val="tx1"/>
              </a:solidFill>
              <a:latin typeface="+mj-lt"/>
              <a:ea typeface="Arial" panose="020B0604020202020204" pitchFamily="34" charset="0"/>
            </a:endParaRPr>
          </a:p>
        </p:txBody>
      </p:sp>
      <p:sp>
        <p:nvSpPr>
          <p:cNvPr id="3" name="CaixaDeTexto 2">
            <a:extLst>
              <a:ext uri="{FF2B5EF4-FFF2-40B4-BE49-F238E27FC236}">
                <a16:creationId xmlns:a16="http://schemas.microsoft.com/office/drawing/2014/main" id="{0E68EE9B-33DB-49B2-AC09-11B108324954}"/>
              </a:ext>
            </a:extLst>
          </p:cNvPr>
          <p:cNvSpPr txBox="1"/>
          <p:nvPr/>
        </p:nvSpPr>
        <p:spPr>
          <a:xfrm>
            <a:off x="2450969" y="1857080"/>
            <a:ext cx="5608949" cy="1200329"/>
          </a:xfrm>
          <a:prstGeom prst="rect">
            <a:avLst/>
          </a:prstGeom>
          <a:noFill/>
        </p:spPr>
        <p:txBody>
          <a:bodyPr wrap="square" lIns="91440" tIns="45720" rIns="91440" bIns="45720" rtlCol="0" anchor="t">
            <a:spAutoFit/>
          </a:bodyPr>
          <a:lstStyle/>
          <a:p>
            <a:r>
              <a:rPr lang="en-US" altLang="zh-CN" dirty="0">
                <a:latin typeface="Times New Roman"/>
                <a:cs typeface="Times New Roman"/>
              </a:rPr>
              <a:t>In general it serves its purpose</a:t>
            </a:r>
          </a:p>
          <a:p>
            <a:endParaRPr lang="en-US" altLang="zh-CN" sz="1800" dirty="0">
              <a:latin typeface="Times New Roman" panose="02020603050405020304" pitchFamily="18" charset="0"/>
              <a:ea typeface="Arial" panose="020B0604020202020204" pitchFamily="34" charset="0"/>
              <a:cs typeface="Times New Roman" panose="02020603050405020304" pitchFamily="18" charset="0"/>
            </a:endParaRPr>
          </a:p>
          <a:p>
            <a:r>
              <a:rPr lang="pt-PT" altLang="zh-CN" sz="1800" dirty="0">
                <a:latin typeface="Times New Roman" panose="02020603050405020304" pitchFamily="18" charset="0"/>
                <a:ea typeface="Arial" panose="020B0604020202020204" pitchFamily="34" charset="0"/>
                <a:cs typeface="Times New Roman" panose="02020603050405020304" pitchFamily="18" charset="0"/>
              </a:rPr>
              <a:t>Is a great editor text for beginners</a:t>
            </a:r>
            <a:endParaRPr lang="zh-CN" altLang="en-US" sz="1800" dirty="0">
              <a:latin typeface="Times New Roman" panose="02020603050405020304" pitchFamily="18" charset="0"/>
              <a:ea typeface="Arial" panose="020B0604020202020204" pitchFamily="34" charset="0"/>
              <a:cs typeface="Times New Roman" panose="02020603050405020304" pitchFamily="18" charset="0"/>
            </a:endParaRPr>
          </a:p>
          <a:p>
            <a:endParaRPr lang="pt-PT" dirty="0"/>
          </a:p>
        </p:txBody>
      </p:sp>
      <p:sp>
        <p:nvSpPr>
          <p:cNvPr id="7" name="文本框 3">
            <a:extLst>
              <a:ext uri="{FF2B5EF4-FFF2-40B4-BE49-F238E27FC236}">
                <a16:creationId xmlns:a16="http://schemas.microsoft.com/office/drawing/2014/main" id="{F71F05D3-30DF-497A-AE0B-6396CF57E743}"/>
              </a:ext>
            </a:extLst>
          </p:cNvPr>
          <p:cNvSpPr txBox="1"/>
          <p:nvPr/>
        </p:nvSpPr>
        <p:spPr>
          <a:xfrm>
            <a:off x="2177050" y="1943800"/>
            <a:ext cx="266755" cy="252645"/>
          </a:xfrm>
          <a:prstGeom prst="ellipse">
            <a:avLst/>
          </a:prstGeom>
          <a:gradFill>
            <a:gsLst>
              <a:gs pos="100000">
                <a:schemeClr val="accent2"/>
              </a:gs>
              <a:gs pos="0">
                <a:schemeClr val="accent1"/>
              </a:gs>
            </a:gsLst>
            <a:lin ang="2700000" scaled="0"/>
          </a:gradFill>
          <a:ln>
            <a:noFill/>
          </a:ln>
          <a:effectLst/>
        </p:spPr>
        <p:txBody>
          <a:bodyPr wrap="none" tIns="0" bIns="0" anchor="ctr" anchorCtr="0">
            <a:noAutofit/>
          </a:bodyPr>
          <a:lstStyle>
            <a:defPPr>
              <a:defRPr lang="zh-CN"/>
            </a:defPPr>
            <a:lvl1pPr algn="ctr">
              <a:defRPr sz="1600">
                <a:solidFill>
                  <a:schemeClr val="bg1"/>
                </a:solidFill>
                <a:latin typeface="Impact" panose="020B0806030902050204" pitchFamily="34" charset="0"/>
                <a:ea typeface="Microsoft YaHei Light" panose="020B0502040204020203" pitchFamily="34"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endParaRPr lang="zh-CN" altLang="en-US" sz="3600">
              <a:solidFill>
                <a:srgbClr val="020202"/>
              </a:solidFill>
              <a:latin typeface="+mj-lt"/>
              <a:ea typeface="Arial" panose="020B0604020202020204" pitchFamily="34" charset="0"/>
            </a:endParaRPr>
          </a:p>
        </p:txBody>
      </p:sp>
      <p:sp>
        <p:nvSpPr>
          <p:cNvPr id="8" name="文本框 3">
            <a:extLst>
              <a:ext uri="{FF2B5EF4-FFF2-40B4-BE49-F238E27FC236}">
                <a16:creationId xmlns:a16="http://schemas.microsoft.com/office/drawing/2014/main" id="{DBFA5F67-1A62-495E-9528-730C59A336E4}"/>
              </a:ext>
            </a:extLst>
          </p:cNvPr>
          <p:cNvSpPr txBox="1"/>
          <p:nvPr/>
        </p:nvSpPr>
        <p:spPr>
          <a:xfrm>
            <a:off x="2177049" y="2469421"/>
            <a:ext cx="266755" cy="252645"/>
          </a:xfrm>
          <a:prstGeom prst="ellipse">
            <a:avLst/>
          </a:prstGeom>
          <a:gradFill>
            <a:gsLst>
              <a:gs pos="100000">
                <a:schemeClr val="accent2"/>
              </a:gs>
              <a:gs pos="0">
                <a:schemeClr val="accent1"/>
              </a:gs>
            </a:gsLst>
            <a:lin ang="2700000" scaled="0"/>
          </a:gradFill>
          <a:ln>
            <a:noFill/>
          </a:ln>
          <a:effectLst/>
        </p:spPr>
        <p:txBody>
          <a:bodyPr wrap="none" tIns="0" bIns="0" anchor="ctr" anchorCtr="0">
            <a:noAutofit/>
          </a:bodyPr>
          <a:lstStyle>
            <a:defPPr>
              <a:defRPr lang="zh-CN"/>
            </a:defPPr>
            <a:lvl1pPr algn="ctr">
              <a:defRPr sz="1600">
                <a:solidFill>
                  <a:schemeClr val="bg1"/>
                </a:solidFill>
                <a:latin typeface="Impact" panose="020B0806030902050204" pitchFamily="34" charset="0"/>
                <a:ea typeface="Microsoft YaHei Light" panose="020B0502040204020203" pitchFamily="34"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endParaRPr lang="zh-CN" altLang="en-US" sz="3600">
              <a:solidFill>
                <a:srgbClr val="020202"/>
              </a:solidFill>
              <a:latin typeface="+mj-lt"/>
              <a:ea typeface="Arial" panose="020B0604020202020204" pitchFamily="34" charset="0"/>
            </a:endParaRPr>
          </a:p>
        </p:txBody>
      </p:sp>
      <p:sp>
        <p:nvSpPr>
          <p:cNvPr id="10" name="CaixaDeTexto 9">
            <a:extLst>
              <a:ext uri="{FF2B5EF4-FFF2-40B4-BE49-F238E27FC236}">
                <a16:creationId xmlns:a16="http://schemas.microsoft.com/office/drawing/2014/main" id="{20135AF4-A301-455C-BDFB-30F034DFF3F5}"/>
              </a:ext>
            </a:extLst>
          </p:cNvPr>
          <p:cNvSpPr txBox="1"/>
          <p:nvPr/>
        </p:nvSpPr>
        <p:spPr>
          <a:xfrm>
            <a:off x="2310426" y="3397271"/>
            <a:ext cx="5608949" cy="1477328"/>
          </a:xfrm>
          <a:prstGeom prst="rect">
            <a:avLst/>
          </a:prstGeom>
          <a:noFill/>
        </p:spPr>
        <p:txBody>
          <a:bodyPr wrap="square" lIns="91440" tIns="45720" rIns="91440" bIns="45720" rtlCol="0" anchor="t">
            <a:spAutoFit/>
          </a:bodyPr>
          <a:lstStyle/>
          <a:p>
            <a:r>
              <a:rPr lang="en-US" altLang="zh-CN" sz="1800" dirty="0">
                <a:latin typeface="Times New Roman"/>
                <a:ea typeface="Arial" panose="020B0604020202020204" pitchFamily="34" charset="0"/>
                <a:cs typeface="Times New Roman"/>
              </a:rPr>
              <a:t>However,</a:t>
            </a:r>
            <a:r>
              <a:rPr lang="en-US" altLang="zh-CN" dirty="0">
                <a:latin typeface="Times New Roman"/>
                <a:ea typeface="Arial" panose="020B0604020202020204" pitchFamily="34" charset="0"/>
                <a:cs typeface="Times New Roman"/>
              </a:rPr>
              <a:t>…</a:t>
            </a:r>
            <a:endParaRPr lang="en-US" altLang="zh-CN" sz="1800" dirty="0">
              <a:latin typeface="Times New Roman" panose="02020603050405020304" pitchFamily="18" charset="0"/>
              <a:ea typeface="Arial" panose="020B0604020202020204" pitchFamily="34" charset="0"/>
              <a:cs typeface="Times New Roman" panose="02020603050405020304" pitchFamily="18" charset="0"/>
            </a:endParaRPr>
          </a:p>
          <a:p>
            <a:pPr>
              <a:buFont typeface="Arial" panose="020B0604020202020204" pitchFamily="34" charset="0"/>
              <a:buNone/>
            </a:pPr>
            <a:endParaRPr lang="en-US" altLang="zh-CN" sz="1800" dirty="0">
              <a:latin typeface="Times New Roman" panose="02020603050405020304" pitchFamily="18" charset="0"/>
              <a:ea typeface="Arial" panose="020B0604020202020204" pitchFamily="34" charset="0"/>
              <a:cs typeface="Times New Roman" panose="02020603050405020304" pitchFamily="18" charset="0"/>
            </a:endParaRPr>
          </a:p>
          <a:p>
            <a:pPr>
              <a:buFont typeface="Arial" panose="020B0604020202020204" pitchFamily="34" charset="0"/>
            </a:pPr>
            <a:r>
              <a:rPr lang="en-US" altLang="zh-CN" dirty="0">
                <a:latin typeface="Times New Roman"/>
                <a:ea typeface="Arial" panose="020B0604020202020204" pitchFamily="34" charset="0"/>
                <a:cs typeface="Times New Roman"/>
              </a:rPr>
              <a:t>There are a lot of improvements to be made</a:t>
            </a:r>
            <a:endParaRPr lang="zh-CN" altLang="en-US" sz="1800" dirty="0">
              <a:latin typeface="Times New Roman"/>
              <a:ea typeface="Arial" panose="020B0604020202020204" pitchFamily="34" charset="0"/>
              <a:cs typeface="Times New Roman"/>
            </a:endParaRPr>
          </a:p>
          <a:p>
            <a:endParaRPr lang="zh-CN" altLang="en-US" sz="1800" dirty="0">
              <a:latin typeface="Times New Roman" panose="02020603050405020304" pitchFamily="18" charset="0"/>
              <a:ea typeface="Arial" panose="020B0604020202020204" pitchFamily="34" charset="0"/>
              <a:cs typeface="Times New Roman" panose="02020603050405020304" pitchFamily="18" charset="0"/>
            </a:endParaRPr>
          </a:p>
          <a:p>
            <a:endParaRPr lang="pt-PT" dirty="0"/>
          </a:p>
        </p:txBody>
      </p:sp>
    </p:spTree>
    <p:extLst>
      <p:ext uri="{BB962C8B-B14F-4D97-AF65-F5344CB8AC3E}">
        <p14:creationId xmlns:p14="http://schemas.microsoft.com/office/powerpoint/2010/main" val="52472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0991858"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PT" altLang="zh-CN" dirty="0">
                <a:ea typeface="Arial" panose="020B0604020202020204" pitchFamily="34" charset="0"/>
              </a:rPr>
              <a:t>15</a:t>
            </a:r>
            <a:endParaRPr lang="zh-CN" altLang="en-US" dirty="0">
              <a:ea typeface="Arial" panose="020B0604020202020204" pitchFamily="34" charset="0"/>
            </a:endParaRPr>
          </a:p>
        </p:txBody>
      </p:sp>
      <p:pic>
        <p:nvPicPr>
          <p:cNvPr id="8" name="Imagem 7">
            <a:extLst>
              <a:ext uri="{FF2B5EF4-FFF2-40B4-BE49-F238E27FC236}">
                <a16:creationId xmlns:a16="http://schemas.microsoft.com/office/drawing/2014/main" id="{8090FCF0-B829-4347-95ED-246C160B8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689" y="1020291"/>
            <a:ext cx="7831562" cy="5535142"/>
          </a:xfrm>
          <a:prstGeom prst="rect">
            <a:avLst/>
          </a:prstGeom>
        </p:spPr>
      </p:pic>
      <p:sp>
        <p:nvSpPr>
          <p:cNvPr id="6" name="文本框 13">
            <a:extLst>
              <a:ext uri="{FF2B5EF4-FFF2-40B4-BE49-F238E27FC236}">
                <a16:creationId xmlns:a16="http://schemas.microsoft.com/office/drawing/2014/main" id="{277CC5F8-EBB5-40E0-B469-8368BF2FB65B}"/>
              </a:ext>
            </a:extLst>
          </p:cNvPr>
          <p:cNvSpPr txBox="1"/>
          <p:nvPr/>
        </p:nvSpPr>
        <p:spPr>
          <a:xfrm>
            <a:off x="2177050" y="541073"/>
            <a:ext cx="8236455" cy="830997"/>
          </a:xfrm>
          <a:prstGeom prst="rect">
            <a:avLst/>
          </a:prstGeom>
          <a:noFill/>
          <a:ln w="6350">
            <a:noFill/>
          </a:ln>
        </p:spPr>
        <p:txBody>
          <a:bodyPr wrap="square" lIns="91440" tIns="45720" rIns="91440" bIns="45720"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a:solidFill>
                  <a:schemeClr val="tx1"/>
                </a:solidFill>
                <a:latin typeface="+mj-lt"/>
                <a:ea typeface="Arial" panose="020B0604020202020204" pitchFamily="34" charset="0"/>
              </a:rPr>
              <a:t>Table of all Results - HE </a:t>
            </a:r>
            <a:endParaRPr lang="zh-CN" altLang="en-US" sz="4800">
              <a:solidFill>
                <a:schemeClr val="tx1"/>
              </a:solidFill>
              <a:latin typeface="+mj-lt"/>
              <a:ea typeface="Arial" panose="020B0604020202020204" pitchFamily="34" charset="0"/>
            </a:endParaRPr>
          </a:p>
        </p:txBody>
      </p:sp>
      <p:sp>
        <p:nvSpPr>
          <p:cNvPr id="9" name="文本框 3">
            <a:extLst>
              <a:ext uri="{FF2B5EF4-FFF2-40B4-BE49-F238E27FC236}">
                <a16:creationId xmlns:a16="http://schemas.microsoft.com/office/drawing/2014/main" id="{CF376BE3-DA85-441D-BEAF-9F6BE1084888}"/>
              </a:ext>
            </a:extLst>
          </p:cNvPr>
          <p:cNvSpPr txBox="1"/>
          <p:nvPr/>
        </p:nvSpPr>
        <p:spPr>
          <a:xfrm>
            <a:off x="311084" y="904973"/>
            <a:ext cx="1456654" cy="1358177"/>
          </a:xfrm>
          <a:prstGeom prst="ellipse">
            <a:avLst/>
          </a:prstGeom>
          <a:gradFill>
            <a:gsLst>
              <a:gs pos="100000">
                <a:schemeClr val="accent2"/>
              </a:gs>
              <a:gs pos="0">
                <a:schemeClr val="accent1"/>
              </a:gs>
            </a:gsLst>
            <a:lin ang="2700000" scaled="0"/>
          </a:gradFill>
          <a:ln>
            <a:noFill/>
          </a:ln>
          <a:effectLst/>
        </p:spPr>
        <p:txBody>
          <a:bodyPr wrap="none" lIns="91440" tIns="0" rIns="91440" bIns="0" anchor="ctr" anchorCtr="0">
            <a:noAutofit/>
          </a:bodyPr>
          <a:lstStyle>
            <a:defPPr>
              <a:defRPr lang="zh-CN"/>
            </a:defPPr>
            <a:lvl1pPr algn="ctr">
              <a:defRPr sz="1600">
                <a:solidFill>
                  <a:schemeClr val="bg1"/>
                </a:solidFill>
                <a:latin typeface="Impact" panose="020B0806030902050204" pitchFamily="34" charset="0"/>
                <a:ea typeface="Microsoft YaHei Light" panose="020B0502040204020203" pitchFamily="34"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a:solidFill>
                  <a:srgbClr val="020202"/>
                </a:solidFill>
                <a:latin typeface="+mj-lt"/>
                <a:ea typeface="Arial" panose="020B0604020202020204" pitchFamily="34" charset="0"/>
              </a:rPr>
              <a:t>43 problems </a:t>
            </a:r>
          </a:p>
          <a:p>
            <a:r>
              <a:rPr lang="en-US" altLang="zh-CN" sz="1800">
                <a:solidFill>
                  <a:srgbClr val="020202"/>
                </a:solidFill>
                <a:latin typeface="+mj-lt"/>
                <a:ea typeface="Arial" panose="020B0604020202020204" pitchFamily="34" charset="0"/>
              </a:rPr>
              <a:t>found</a:t>
            </a:r>
            <a:endParaRPr lang="zh-CN" altLang="en-US" sz="1800">
              <a:solidFill>
                <a:srgbClr val="020202"/>
              </a:solidFill>
              <a:latin typeface="+mj-lt"/>
              <a:ea typeface="Arial" panose="020B0604020202020204" pitchFamily="34" charset="0"/>
            </a:endParaRPr>
          </a:p>
        </p:txBody>
      </p:sp>
      <p:sp>
        <p:nvSpPr>
          <p:cNvPr id="2" name="CaixaDeTexto 1">
            <a:extLst>
              <a:ext uri="{FF2B5EF4-FFF2-40B4-BE49-F238E27FC236}">
                <a16:creationId xmlns:a16="http://schemas.microsoft.com/office/drawing/2014/main" id="{F7980A00-7702-4FC5-A4FB-8AEA5C19EC82}"/>
              </a:ext>
            </a:extLst>
          </p:cNvPr>
          <p:cNvSpPr txBox="1"/>
          <p:nvPr/>
        </p:nvSpPr>
        <p:spPr>
          <a:xfrm>
            <a:off x="311084" y="2551837"/>
            <a:ext cx="1859597" cy="1754326"/>
          </a:xfrm>
          <a:prstGeom prst="rect">
            <a:avLst/>
          </a:prstGeom>
          <a:noFill/>
        </p:spPr>
        <p:txBody>
          <a:bodyPr wrap="square" lIns="91440" tIns="45720" rIns="91440" bIns="45720" rtlCol="0" anchor="t">
            <a:spAutoFit/>
          </a:bodyPr>
          <a:lstStyle/>
          <a:p>
            <a:r>
              <a:rPr lang="en-US"/>
              <a:t>To conclude the results of HE, we </a:t>
            </a:r>
          </a:p>
          <a:p>
            <a:r>
              <a:rPr lang="en-US"/>
              <a:t>include a table summarizing the </a:t>
            </a:r>
          </a:p>
          <a:p>
            <a:r>
              <a:rPr lang="en-US"/>
              <a:t>findings of all the analysts</a:t>
            </a:r>
            <a:endParaRPr lang="pt-PT"/>
          </a:p>
        </p:txBody>
      </p:sp>
    </p:spTree>
    <p:extLst>
      <p:ext uri="{BB962C8B-B14F-4D97-AF65-F5344CB8AC3E}">
        <p14:creationId xmlns:p14="http://schemas.microsoft.com/office/powerpoint/2010/main" val="2205671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0991858"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PT" altLang="zh-CN" dirty="0">
                <a:ea typeface="Arial" panose="020B0604020202020204" pitchFamily="34" charset="0"/>
              </a:rPr>
              <a:t>16</a:t>
            </a:r>
            <a:endParaRPr lang="zh-CN" altLang="en-US" dirty="0">
              <a:ea typeface="Arial" panose="020B0604020202020204" pitchFamily="34" charset="0"/>
            </a:endParaRPr>
          </a:p>
        </p:txBody>
      </p:sp>
      <p:pic>
        <p:nvPicPr>
          <p:cNvPr id="8" name="Imagem 7">
            <a:extLst>
              <a:ext uri="{FF2B5EF4-FFF2-40B4-BE49-F238E27FC236}">
                <a16:creationId xmlns:a16="http://schemas.microsoft.com/office/drawing/2014/main" id="{8090FCF0-B829-4347-95ED-246C160B8C1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07689" y="1020291"/>
            <a:ext cx="7831562" cy="5535141"/>
          </a:xfrm>
          <a:prstGeom prst="rect">
            <a:avLst/>
          </a:prstGeom>
        </p:spPr>
      </p:pic>
      <p:sp>
        <p:nvSpPr>
          <p:cNvPr id="6" name="文本框 13">
            <a:extLst>
              <a:ext uri="{FF2B5EF4-FFF2-40B4-BE49-F238E27FC236}">
                <a16:creationId xmlns:a16="http://schemas.microsoft.com/office/drawing/2014/main" id="{277CC5F8-EBB5-40E0-B469-8368BF2FB65B}"/>
              </a:ext>
            </a:extLst>
          </p:cNvPr>
          <p:cNvSpPr txBox="1"/>
          <p:nvPr/>
        </p:nvSpPr>
        <p:spPr>
          <a:xfrm>
            <a:off x="2177050" y="541073"/>
            <a:ext cx="8236455" cy="830997"/>
          </a:xfrm>
          <a:prstGeom prst="rect">
            <a:avLst/>
          </a:prstGeom>
          <a:noFill/>
          <a:ln w="6350">
            <a:noFill/>
          </a:ln>
        </p:spPr>
        <p:txBody>
          <a:bodyPr wrap="square" lIns="91440" tIns="45720" rIns="91440" bIns="45720"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a:solidFill>
                  <a:schemeClr val="tx1"/>
                </a:solidFill>
                <a:latin typeface="+mj-lt"/>
                <a:ea typeface="Arial" panose="020B0604020202020204" pitchFamily="34" charset="0"/>
              </a:rPr>
              <a:t>Table of general Results - HE </a:t>
            </a:r>
            <a:endParaRPr lang="zh-CN" altLang="en-US" sz="4800">
              <a:solidFill>
                <a:schemeClr val="tx1"/>
              </a:solidFill>
              <a:latin typeface="+mj-lt"/>
              <a:ea typeface="Arial" panose="020B0604020202020204" pitchFamily="34" charset="0"/>
            </a:endParaRPr>
          </a:p>
        </p:txBody>
      </p:sp>
    </p:spTree>
    <p:extLst>
      <p:ext uri="{BB962C8B-B14F-4D97-AF65-F5344CB8AC3E}">
        <p14:creationId xmlns:p14="http://schemas.microsoft.com/office/powerpoint/2010/main" val="125209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991100" y="909294"/>
            <a:ext cx="2209800" cy="322258"/>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gradFill>
                  <a:gsLst>
                    <a:gs pos="0">
                      <a:schemeClr val="accent1"/>
                    </a:gs>
                    <a:gs pos="100000">
                      <a:schemeClr val="accent2"/>
                    </a:gs>
                  </a:gsLst>
                  <a:lin ang="0" scaled="0"/>
                </a:gradFill>
                <a:ea typeface="Arial" panose="020B0604020202020204" pitchFamily="34" charset="0"/>
              </a:rPr>
              <a:t>Aveiro University</a:t>
            </a:r>
            <a:endParaRPr lang="zh-CN" altLang="en-US" sz="1600">
              <a:gradFill>
                <a:gsLst>
                  <a:gs pos="0">
                    <a:schemeClr val="accent1"/>
                  </a:gs>
                  <a:gs pos="100000">
                    <a:schemeClr val="accent2"/>
                  </a:gs>
                </a:gsLst>
                <a:lin ang="0" scaled="0"/>
              </a:gradFill>
              <a:ea typeface="Arial" panose="020B0604020202020204" pitchFamily="34" charset="0"/>
            </a:endParaRPr>
          </a:p>
        </p:txBody>
      </p:sp>
      <p:sp>
        <p:nvSpPr>
          <p:cNvPr id="9" name="文本框 8"/>
          <p:cNvSpPr txBox="1"/>
          <p:nvPr/>
        </p:nvSpPr>
        <p:spPr>
          <a:xfrm>
            <a:off x="2366231" y="4353982"/>
            <a:ext cx="7463710" cy="830997"/>
          </a:xfrm>
          <a:prstGeom prst="rect">
            <a:avLst/>
          </a:prstGeom>
          <a:noFill/>
          <a:ln>
            <a:noFill/>
          </a:ln>
          <a:effectLst/>
        </p:spPr>
        <p:txBody>
          <a:bodyPr wrap="none">
            <a:spAutoFit/>
          </a:bodyPr>
          <a:lstStyle>
            <a:defPPr>
              <a:defRPr lang="zh-CN"/>
            </a:defPPr>
            <a:lvl1pPr>
              <a:buFont typeface="Arial" panose="020B0604020202020204" pitchFamily="34" charset="0"/>
              <a:buNone/>
              <a:defRPr sz="2400" b="1">
                <a:gradFill>
                  <a:gsLst>
                    <a:gs pos="0">
                      <a:schemeClr val="accent1"/>
                    </a:gs>
                    <a:gs pos="100000">
                      <a:schemeClr val="accent2"/>
                    </a:gs>
                  </a:gsLst>
                  <a:lin ang="0" scaled="0"/>
                </a:gradFill>
                <a:latin typeface="Microsoft YaHei" panose="020B0503020204020204" pitchFamily="34" charset="-122"/>
                <a:ea typeface="Microsoft YaHei" panose="020B0503020204020204" pitchFamily="34" charset="-122"/>
              </a:defRPr>
            </a:lvl1pPr>
          </a:lstStyle>
          <a:p>
            <a:pPr algn="ctr"/>
            <a:r>
              <a:rPr lang="en-US" altLang="zh-CN" sz="4800" b="0">
                <a:solidFill>
                  <a:schemeClr val="tx1"/>
                </a:solidFill>
                <a:latin typeface="+mj-lt"/>
                <a:ea typeface="Arial" panose="020B0604020202020204" pitchFamily="34" charset="0"/>
              </a:rPr>
              <a:t>Thank you for your attention</a:t>
            </a:r>
          </a:p>
        </p:txBody>
      </p:sp>
      <p:sp>
        <p:nvSpPr>
          <p:cNvPr id="10" name="文本框 9"/>
          <p:cNvSpPr txBox="1"/>
          <p:nvPr/>
        </p:nvSpPr>
        <p:spPr>
          <a:xfrm>
            <a:off x="5142460" y="5716354"/>
            <a:ext cx="1902576" cy="307777"/>
          </a:xfrm>
          <a:prstGeom prst="rect">
            <a:avLst/>
          </a:prstGeom>
          <a:noFill/>
          <a:ln>
            <a:noFill/>
          </a:ln>
        </p:spPr>
        <p:txBody>
          <a:bodyPr wrap="square" rtlCol="0">
            <a:spAutoFit/>
          </a:bodyPr>
          <a:lstStyle/>
          <a:p>
            <a:pPr algn="ctr"/>
            <a:r>
              <a:rPr lang="en-US" altLang="zh-CN" sz="1400">
                <a:solidFill>
                  <a:schemeClr val="accent1"/>
                </a:solidFill>
                <a:latin typeface="Arial" panose="020B0604020202020204" pitchFamily="34" charset="0"/>
                <a:ea typeface="Arial" panose="020B0604020202020204" pitchFamily="34" charset="0"/>
              </a:rPr>
              <a:t>LECI – 2021/2022</a:t>
            </a:r>
            <a:endParaRPr lang="zh-CN" altLang="en-US" sz="1400">
              <a:solidFill>
                <a:schemeClr val="accent1"/>
              </a:solidFill>
              <a:latin typeface="Arial" panose="020B0604020202020204" pitchFamily="34" charset="0"/>
              <a:ea typeface="Arial" panose="020B0604020202020204" pitchFamily="34" charset="0"/>
            </a:endParaRPr>
          </a:p>
        </p:txBody>
      </p:sp>
      <p:sp>
        <p:nvSpPr>
          <p:cNvPr id="14" name="文本框 13"/>
          <p:cNvSpPr txBox="1"/>
          <p:nvPr/>
        </p:nvSpPr>
        <p:spPr>
          <a:xfrm>
            <a:off x="2676414" y="2333234"/>
            <a:ext cx="6838638" cy="1569660"/>
          </a:xfrm>
          <a:prstGeom prst="rect">
            <a:avLst/>
          </a:prstGeom>
          <a:noFill/>
          <a:ln w="6350">
            <a:noFill/>
          </a:ln>
        </p:spPr>
        <p:txBody>
          <a:bodyPr wrap="square"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sz="9600" b="1">
                <a:solidFill>
                  <a:schemeClr val="tx1"/>
                </a:solidFill>
                <a:latin typeface="+mj-lt"/>
                <a:ea typeface="Arial" panose="020B0604020202020204" pitchFamily="34" charset="0"/>
              </a:rPr>
              <a:t>HCI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1018491"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ea typeface="Arial" panose="020B0604020202020204" pitchFamily="34" charset="0"/>
              </a:rPr>
              <a:t>2</a:t>
            </a:r>
            <a:endParaRPr lang="zh-CN" altLang="en-US">
              <a:ea typeface="Arial" panose="020B0604020202020204" pitchFamily="34" charset="0"/>
            </a:endParaRPr>
          </a:p>
        </p:txBody>
      </p:sp>
      <p:sp>
        <p:nvSpPr>
          <p:cNvPr id="6" name="文本框 13">
            <a:extLst>
              <a:ext uri="{FF2B5EF4-FFF2-40B4-BE49-F238E27FC236}">
                <a16:creationId xmlns:a16="http://schemas.microsoft.com/office/drawing/2014/main" id="{277CC5F8-EBB5-40E0-B469-8368BF2FB65B}"/>
              </a:ext>
            </a:extLst>
          </p:cNvPr>
          <p:cNvSpPr txBox="1"/>
          <p:nvPr/>
        </p:nvSpPr>
        <p:spPr>
          <a:xfrm>
            <a:off x="4084320" y="958324"/>
            <a:ext cx="4473754" cy="830997"/>
          </a:xfrm>
          <a:prstGeom prst="rect">
            <a:avLst/>
          </a:prstGeom>
          <a:noFill/>
          <a:ln w="6350">
            <a:noFill/>
          </a:ln>
        </p:spPr>
        <p:txBody>
          <a:bodyPr wrap="square"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dirty="0">
                <a:solidFill>
                  <a:schemeClr val="tx1"/>
                </a:solidFill>
                <a:latin typeface="+mj-lt"/>
                <a:ea typeface="Arial" panose="020B0604020202020204" pitchFamily="34" charset="0"/>
              </a:rPr>
              <a:t>What is Geany?</a:t>
            </a:r>
            <a:endParaRPr lang="zh-CN" altLang="en-US" sz="4800" dirty="0">
              <a:solidFill>
                <a:schemeClr val="tx1"/>
              </a:solidFill>
              <a:latin typeface="+mj-lt"/>
              <a:ea typeface="Arial" panose="020B0604020202020204" pitchFamily="34" charset="0"/>
            </a:endParaRPr>
          </a:p>
        </p:txBody>
      </p:sp>
      <p:sp>
        <p:nvSpPr>
          <p:cNvPr id="2" name="CaixaDeTexto 1">
            <a:extLst>
              <a:ext uri="{FF2B5EF4-FFF2-40B4-BE49-F238E27FC236}">
                <a16:creationId xmlns:a16="http://schemas.microsoft.com/office/drawing/2014/main" id="{58CFE298-9788-4570-AF62-63FF4D2B2F8E}"/>
              </a:ext>
            </a:extLst>
          </p:cNvPr>
          <p:cNvSpPr txBox="1"/>
          <p:nvPr/>
        </p:nvSpPr>
        <p:spPr>
          <a:xfrm>
            <a:off x="3475856" y="2383277"/>
            <a:ext cx="5690681" cy="1200329"/>
          </a:xfrm>
          <a:prstGeom prst="rect">
            <a:avLst/>
          </a:prstGeom>
          <a:noFill/>
        </p:spPr>
        <p:txBody>
          <a:bodyPr wrap="square" rtlCol="0">
            <a:spAutoFit/>
          </a:bodyPr>
          <a:lstStyle/>
          <a:p>
            <a:r>
              <a:rPr lang="en-US" dirty="0">
                <a:latin typeface="Times New Roman"/>
                <a:cs typeface="Times New Roman"/>
              </a:rPr>
              <a:t>Is powerful, stable and lightweight programmer’s text editor that provides tons of useful features.  Is free and open source. </a:t>
            </a:r>
            <a:endParaRPr lang="pt-PT" dirty="0">
              <a:latin typeface="Times New Roman"/>
              <a:cs typeface="Times New Roman"/>
            </a:endParaRPr>
          </a:p>
          <a:p>
            <a:endParaRPr lang="pt-P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1018491"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ea typeface="Arial" panose="020B0604020202020204" pitchFamily="34" charset="0"/>
              </a:rPr>
              <a:t>3</a:t>
            </a:r>
            <a:endParaRPr lang="zh-CN" altLang="en-US">
              <a:ea typeface="Arial" panose="020B0604020202020204" pitchFamily="34" charset="0"/>
            </a:endParaRPr>
          </a:p>
        </p:txBody>
      </p:sp>
      <p:sp>
        <p:nvSpPr>
          <p:cNvPr id="6" name="文本框 13">
            <a:extLst>
              <a:ext uri="{FF2B5EF4-FFF2-40B4-BE49-F238E27FC236}">
                <a16:creationId xmlns:a16="http://schemas.microsoft.com/office/drawing/2014/main" id="{277CC5F8-EBB5-40E0-B469-8368BF2FB65B}"/>
              </a:ext>
            </a:extLst>
          </p:cNvPr>
          <p:cNvSpPr txBox="1"/>
          <p:nvPr/>
        </p:nvSpPr>
        <p:spPr>
          <a:xfrm>
            <a:off x="3969138" y="637886"/>
            <a:ext cx="4473754" cy="830997"/>
          </a:xfrm>
          <a:prstGeom prst="rect">
            <a:avLst/>
          </a:prstGeom>
          <a:noFill/>
          <a:ln w="6350">
            <a:noFill/>
          </a:ln>
        </p:spPr>
        <p:txBody>
          <a:bodyPr wrap="square"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dirty="0">
                <a:solidFill>
                  <a:schemeClr val="tx1"/>
                </a:solidFill>
                <a:latin typeface="+mj-lt"/>
                <a:ea typeface="Arial" panose="020B0604020202020204" pitchFamily="34" charset="0"/>
              </a:rPr>
              <a:t>Method used</a:t>
            </a:r>
            <a:endParaRPr lang="zh-CN" altLang="en-US" sz="4800" dirty="0">
              <a:solidFill>
                <a:schemeClr val="tx1"/>
              </a:solidFill>
              <a:latin typeface="+mj-lt"/>
              <a:ea typeface="Arial" panose="020B0604020202020204" pitchFamily="34" charset="0"/>
            </a:endParaRPr>
          </a:p>
        </p:txBody>
      </p:sp>
      <p:sp>
        <p:nvSpPr>
          <p:cNvPr id="7" name="CaixaDeTexto 6">
            <a:extLst>
              <a:ext uri="{FF2B5EF4-FFF2-40B4-BE49-F238E27FC236}">
                <a16:creationId xmlns:a16="http://schemas.microsoft.com/office/drawing/2014/main" id="{C7EB7CE0-2DED-4E60-8A75-FA50A2D01B56}"/>
              </a:ext>
            </a:extLst>
          </p:cNvPr>
          <p:cNvSpPr txBox="1"/>
          <p:nvPr/>
        </p:nvSpPr>
        <p:spPr>
          <a:xfrm>
            <a:off x="2296316" y="1730859"/>
            <a:ext cx="8511959" cy="126188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To perform the Heuristic Evaluation (HE) we used the 10 Heuristics proposed by Nielsen</a:t>
            </a:r>
          </a:p>
          <a:p>
            <a:endParaRPr lang="en-US" dirty="0">
              <a:latin typeface="Times New Roman" panose="02020603050405020304" pitchFamily="18" charset="0"/>
              <a:cs typeface="Times New Roman" panose="02020603050405020304" pitchFamily="18" charset="0"/>
            </a:endParaRPr>
          </a:p>
          <a:p>
            <a:endParaRPr lang="pt-PT" dirty="0"/>
          </a:p>
        </p:txBody>
      </p:sp>
      <p:sp>
        <p:nvSpPr>
          <p:cNvPr id="8" name="文本框 3">
            <a:extLst>
              <a:ext uri="{FF2B5EF4-FFF2-40B4-BE49-F238E27FC236}">
                <a16:creationId xmlns:a16="http://schemas.microsoft.com/office/drawing/2014/main" id="{051CB899-2770-4A12-94A2-E8108CEB6717}"/>
              </a:ext>
            </a:extLst>
          </p:cNvPr>
          <p:cNvSpPr txBox="1"/>
          <p:nvPr/>
        </p:nvSpPr>
        <p:spPr>
          <a:xfrm>
            <a:off x="1646886" y="1730859"/>
            <a:ext cx="581409" cy="569129"/>
          </a:xfrm>
          <a:prstGeom prst="ellipse">
            <a:avLst/>
          </a:prstGeom>
          <a:gradFill>
            <a:gsLst>
              <a:gs pos="100000">
                <a:schemeClr val="accent2"/>
              </a:gs>
              <a:gs pos="0">
                <a:schemeClr val="accent1"/>
              </a:gs>
            </a:gsLst>
            <a:lin ang="2700000" scaled="0"/>
          </a:gradFill>
          <a:ln>
            <a:noFill/>
          </a:ln>
          <a:effectLst/>
        </p:spPr>
        <p:txBody>
          <a:bodyPr wrap="none" tIns="0" bIns="0" anchor="ctr" anchorCtr="0">
            <a:noAutofit/>
          </a:bodyPr>
          <a:lstStyle>
            <a:defPPr>
              <a:defRPr lang="zh-CN"/>
            </a:defPPr>
            <a:lvl1pPr algn="ctr">
              <a:defRPr sz="1600">
                <a:solidFill>
                  <a:schemeClr val="bg1"/>
                </a:solidFill>
                <a:latin typeface="Impact" panose="020B0806030902050204" pitchFamily="34" charset="0"/>
                <a:ea typeface="Microsoft YaHei Light" panose="020B0502040204020203" pitchFamily="34"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3600" dirty="0">
                <a:solidFill>
                  <a:srgbClr val="020202"/>
                </a:solidFill>
                <a:latin typeface="+mj-lt"/>
                <a:ea typeface="Arial" panose="020B0604020202020204" pitchFamily="34" charset="0"/>
              </a:rPr>
              <a:t>01</a:t>
            </a:r>
            <a:endParaRPr lang="zh-CN" altLang="en-US" sz="3600" dirty="0">
              <a:solidFill>
                <a:srgbClr val="020202"/>
              </a:solidFill>
              <a:latin typeface="+mj-lt"/>
              <a:ea typeface="Arial" panose="020B0604020202020204" pitchFamily="34" charset="0"/>
            </a:endParaRPr>
          </a:p>
        </p:txBody>
      </p:sp>
      <p:sp>
        <p:nvSpPr>
          <p:cNvPr id="10" name="CaixaDeTexto 9">
            <a:extLst>
              <a:ext uri="{FF2B5EF4-FFF2-40B4-BE49-F238E27FC236}">
                <a16:creationId xmlns:a16="http://schemas.microsoft.com/office/drawing/2014/main" id="{9E809711-9DFD-474D-8188-14299906E588}"/>
              </a:ext>
            </a:extLst>
          </p:cNvPr>
          <p:cNvSpPr txBox="1"/>
          <p:nvPr/>
        </p:nvSpPr>
        <p:spPr>
          <a:xfrm>
            <a:off x="2296654" y="2603378"/>
            <a:ext cx="1674074" cy="954107"/>
          </a:xfrm>
          <a:prstGeom prst="rect">
            <a:avLst/>
          </a:prstGeom>
          <a:noFill/>
        </p:spPr>
        <p:txBody>
          <a:bodyPr wrap="square" lIns="91440" tIns="45720" rIns="91440" bIns="45720" rtlCol="0" anchor="t">
            <a:spAutoFit/>
          </a:bodyPr>
          <a:lstStyle/>
          <a:p>
            <a:r>
              <a:rPr lang="en-US" sz="2000">
                <a:latin typeface="Times New Roman"/>
                <a:cs typeface="Times New Roman"/>
              </a:rPr>
              <a:t>Severity Scale</a:t>
            </a:r>
          </a:p>
          <a:p>
            <a:endParaRPr lang="en-US">
              <a:latin typeface="Times New Roman" panose="02020603050405020304" pitchFamily="18" charset="0"/>
              <a:cs typeface="Times New Roman" panose="02020603050405020304" pitchFamily="18" charset="0"/>
            </a:endParaRPr>
          </a:p>
          <a:p>
            <a:endParaRPr lang="pt-PT"/>
          </a:p>
        </p:txBody>
      </p:sp>
      <p:sp>
        <p:nvSpPr>
          <p:cNvPr id="2" name="CaixaDeTexto 1">
            <a:extLst>
              <a:ext uri="{FF2B5EF4-FFF2-40B4-BE49-F238E27FC236}">
                <a16:creationId xmlns:a16="http://schemas.microsoft.com/office/drawing/2014/main" id="{572F4C06-1482-4107-A20F-84D6F35F7E98}"/>
              </a:ext>
            </a:extLst>
          </p:cNvPr>
          <p:cNvSpPr txBox="1"/>
          <p:nvPr/>
        </p:nvSpPr>
        <p:spPr>
          <a:xfrm>
            <a:off x="2558359" y="2992743"/>
            <a:ext cx="4793941" cy="1477328"/>
          </a:xfrm>
          <a:prstGeom prst="rect">
            <a:avLst/>
          </a:prstGeom>
          <a:noFill/>
        </p:spPr>
        <p:txBody>
          <a:bodyPr wrap="square" rtlCol="0">
            <a:spAutoFit/>
          </a:bodyPr>
          <a:lstStyle/>
          <a:p>
            <a:pPr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0 - Not a problem at all</a:t>
            </a:r>
          </a:p>
          <a:p>
            <a:pPr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1 - Cosmetic problem</a:t>
            </a:r>
          </a:p>
          <a:p>
            <a:pPr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2 - Minor usability problem</a:t>
            </a:r>
          </a:p>
          <a:p>
            <a:pPr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3 - Major usability problem</a:t>
            </a:r>
          </a:p>
          <a:p>
            <a:pPr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4 - Usability catastrophe</a:t>
            </a:r>
            <a:endParaRPr lang="pt-PT" dirty="0">
              <a:latin typeface="Times New Roman" panose="02020603050405020304" pitchFamily="18" charset="0"/>
              <a:cs typeface="Times New Roman" panose="02020603050405020304" pitchFamily="18" charset="0"/>
            </a:endParaRPr>
          </a:p>
        </p:txBody>
      </p:sp>
      <p:sp>
        <p:nvSpPr>
          <p:cNvPr id="12" name="文本框 3">
            <a:extLst>
              <a:ext uri="{FF2B5EF4-FFF2-40B4-BE49-F238E27FC236}">
                <a16:creationId xmlns:a16="http://schemas.microsoft.com/office/drawing/2014/main" id="{A9B68EC7-4B58-4334-AF83-188E64E113B0}"/>
              </a:ext>
            </a:extLst>
          </p:cNvPr>
          <p:cNvSpPr txBox="1"/>
          <p:nvPr/>
        </p:nvSpPr>
        <p:spPr>
          <a:xfrm>
            <a:off x="1647224" y="2563125"/>
            <a:ext cx="581409" cy="569129"/>
          </a:xfrm>
          <a:prstGeom prst="ellipse">
            <a:avLst/>
          </a:prstGeom>
          <a:gradFill>
            <a:gsLst>
              <a:gs pos="100000">
                <a:schemeClr val="accent2"/>
              </a:gs>
              <a:gs pos="0">
                <a:schemeClr val="accent1"/>
              </a:gs>
            </a:gsLst>
            <a:lin ang="2700000" scaled="0"/>
          </a:gradFill>
          <a:ln>
            <a:noFill/>
          </a:ln>
          <a:effectLst/>
        </p:spPr>
        <p:txBody>
          <a:bodyPr wrap="none" tIns="0" bIns="0" anchor="ctr" anchorCtr="0">
            <a:noAutofit/>
          </a:bodyPr>
          <a:lstStyle>
            <a:defPPr>
              <a:defRPr lang="zh-CN"/>
            </a:defPPr>
            <a:lvl1pPr algn="ctr">
              <a:defRPr sz="1600">
                <a:solidFill>
                  <a:schemeClr val="bg1"/>
                </a:solidFill>
                <a:latin typeface="Impact" panose="020B0806030902050204" pitchFamily="34" charset="0"/>
                <a:ea typeface="Microsoft YaHei Light" panose="020B0502040204020203" pitchFamily="34"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3600">
                <a:solidFill>
                  <a:srgbClr val="020202"/>
                </a:solidFill>
                <a:latin typeface="+mj-lt"/>
                <a:ea typeface="Arial" panose="020B0604020202020204" pitchFamily="34" charset="0"/>
              </a:rPr>
              <a:t>02</a:t>
            </a:r>
            <a:endParaRPr lang="zh-CN" altLang="en-US" sz="3600">
              <a:solidFill>
                <a:srgbClr val="020202"/>
              </a:solidFill>
              <a:latin typeface="+mj-lt"/>
              <a:ea typeface="Arial" panose="020B0604020202020204" pitchFamily="34" charset="0"/>
            </a:endParaRPr>
          </a:p>
        </p:txBody>
      </p:sp>
      <p:sp>
        <p:nvSpPr>
          <p:cNvPr id="13" name="文本框 3">
            <a:extLst>
              <a:ext uri="{FF2B5EF4-FFF2-40B4-BE49-F238E27FC236}">
                <a16:creationId xmlns:a16="http://schemas.microsoft.com/office/drawing/2014/main" id="{7EBDF7DF-FED5-44A2-BC7A-616079245600}"/>
              </a:ext>
            </a:extLst>
          </p:cNvPr>
          <p:cNvSpPr txBox="1"/>
          <p:nvPr/>
        </p:nvSpPr>
        <p:spPr>
          <a:xfrm>
            <a:off x="1645634" y="4641202"/>
            <a:ext cx="581409" cy="569129"/>
          </a:xfrm>
          <a:prstGeom prst="ellipse">
            <a:avLst/>
          </a:prstGeom>
          <a:gradFill>
            <a:gsLst>
              <a:gs pos="100000">
                <a:schemeClr val="accent2"/>
              </a:gs>
              <a:gs pos="0">
                <a:schemeClr val="accent1"/>
              </a:gs>
            </a:gsLst>
            <a:lin ang="2700000" scaled="0"/>
          </a:gradFill>
          <a:ln>
            <a:noFill/>
          </a:ln>
          <a:effectLst/>
        </p:spPr>
        <p:txBody>
          <a:bodyPr wrap="none" tIns="0" bIns="0" anchor="ctr" anchorCtr="0">
            <a:noAutofit/>
          </a:bodyPr>
          <a:lstStyle>
            <a:defPPr>
              <a:defRPr lang="zh-CN"/>
            </a:defPPr>
            <a:lvl1pPr algn="ctr">
              <a:defRPr sz="1600">
                <a:solidFill>
                  <a:schemeClr val="bg1"/>
                </a:solidFill>
                <a:latin typeface="Impact" panose="020B0806030902050204" pitchFamily="34" charset="0"/>
                <a:ea typeface="Microsoft YaHei Light" panose="020B0502040204020203" pitchFamily="34"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3600" dirty="0">
                <a:solidFill>
                  <a:srgbClr val="020202"/>
                </a:solidFill>
                <a:latin typeface="+mj-lt"/>
                <a:ea typeface="Arial" panose="020B0604020202020204" pitchFamily="34" charset="0"/>
              </a:rPr>
              <a:t>03</a:t>
            </a:r>
            <a:endParaRPr lang="zh-CN" altLang="en-US" sz="3600" dirty="0">
              <a:solidFill>
                <a:srgbClr val="020202"/>
              </a:solidFill>
              <a:latin typeface="+mj-lt"/>
              <a:ea typeface="Arial" panose="020B0604020202020204" pitchFamily="34" charset="0"/>
            </a:endParaRPr>
          </a:p>
        </p:txBody>
      </p:sp>
      <p:sp>
        <p:nvSpPr>
          <p:cNvPr id="14" name="CaixaDeTexto 13">
            <a:extLst>
              <a:ext uri="{FF2B5EF4-FFF2-40B4-BE49-F238E27FC236}">
                <a16:creationId xmlns:a16="http://schemas.microsoft.com/office/drawing/2014/main" id="{0937393F-0C66-4857-B606-2D79C41268EF}"/>
              </a:ext>
            </a:extLst>
          </p:cNvPr>
          <p:cNvSpPr txBox="1"/>
          <p:nvPr/>
        </p:nvSpPr>
        <p:spPr>
          <a:xfrm>
            <a:off x="2296316" y="4643993"/>
            <a:ext cx="8511959" cy="9848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To perform the Cognitive Walkthrough (CW) we followed the Streamlined Cognitive Walkthrough proposed by Rick H. Spencer</a:t>
            </a:r>
            <a:endParaRPr lang="en-US" dirty="0">
              <a:latin typeface="Times New Roman" panose="02020603050405020304" pitchFamily="18" charset="0"/>
              <a:cs typeface="Times New Roman" panose="02020603050405020304" pitchFamily="18" charset="0"/>
            </a:endParaRPr>
          </a:p>
          <a:p>
            <a:endParaRPr lang="pt-PT" dirty="0"/>
          </a:p>
        </p:txBody>
      </p:sp>
      <p:sp>
        <p:nvSpPr>
          <p:cNvPr id="15" name="CaixaDeTexto 14">
            <a:extLst>
              <a:ext uri="{FF2B5EF4-FFF2-40B4-BE49-F238E27FC236}">
                <a16:creationId xmlns:a16="http://schemas.microsoft.com/office/drawing/2014/main" id="{C1783DF0-258D-44A7-85B4-C2921E6371F3}"/>
              </a:ext>
            </a:extLst>
          </p:cNvPr>
          <p:cNvSpPr txBox="1"/>
          <p:nvPr/>
        </p:nvSpPr>
        <p:spPr>
          <a:xfrm>
            <a:off x="2558359" y="5531605"/>
            <a:ext cx="8067077" cy="83099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b="1" dirty="0"/>
              <a:t>Q1 - </a:t>
            </a:r>
            <a:r>
              <a:rPr lang="en-US" sz="1600" b="1" dirty="0">
                <a:ea typeface="+mn-lt"/>
                <a:cs typeface="+mn-lt"/>
              </a:rPr>
              <a:t>Will the user know what to do at this step?</a:t>
            </a:r>
          </a:p>
          <a:p>
            <a:pPr marL="285750" indent="-285750">
              <a:buFont typeface="Arial" panose="020B0604020202020204" pitchFamily="34" charset="0"/>
              <a:buChar char="•"/>
            </a:pPr>
            <a:r>
              <a:rPr lang="en-US" sz="1600" b="1" dirty="0"/>
              <a:t>Q2 - </a:t>
            </a:r>
            <a:r>
              <a:rPr lang="en-US" sz="1600" b="1" dirty="0">
                <a:ea typeface="+mn-lt"/>
                <a:cs typeface="+mn-lt"/>
              </a:rPr>
              <a:t>If the user does the right thing, will they know that they did the right thing, and are making progress towards their goal?</a:t>
            </a:r>
            <a:endParaRPr lang="en-US" sz="1600" b="1" dirty="0"/>
          </a:p>
        </p:txBody>
      </p:sp>
      <p:cxnSp>
        <p:nvCxnSpPr>
          <p:cNvPr id="4" name="Conexão reta unidirecional 3">
            <a:extLst>
              <a:ext uri="{FF2B5EF4-FFF2-40B4-BE49-F238E27FC236}">
                <a16:creationId xmlns:a16="http://schemas.microsoft.com/office/drawing/2014/main" id="{231FB699-63B6-498F-98A6-63FC0DCC9E10}"/>
              </a:ext>
            </a:extLst>
          </p:cNvPr>
          <p:cNvCxnSpPr/>
          <p:nvPr/>
        </p:nvCxnSpPr>
        <p:spPr>
          <a:xfrm>
            <a:off x="5825034" y="2818821"/>
            <a:ext cx="0" cy="1477328"/>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3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1018491"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PT" altLang="zh-CN" dirty="0">
                <a:ea typeface="Arial" panose="020B0604020202020204" pitchFamily="34" charset="0"/>
              </a:rPr>
              <a:t>4</a:t>
            </a:r>
            <a:endParaRPr lang="zh-CN" altLang="en-US" dirty="0">
              <a:ea typeface="Arial" panose="020B0604020202020204" pitchFamily="34" charset="0"/>
            </a:endParaRPr>
          </a:p>
        </p:txBody>
      </p:sp>
      <p:sp>
        <p:nvSpPr>
          <p:cNvPr id="6" name="文本框 13">
            <a:extLst>
              <a:ext uri="{FF2B5EF4-FFF2-40B4-BE49-F238E27FC236}">
                <a16:creationId xmlns:a16="http://schemas.microsoft.com/office/drawing/2014/main" id="{277CC5F8-EBB5-40E0-B469-8368BF2FB65B}"/>
              </a:ext>
            </a:extLst>
          </p:cNvPr>
          <p:cNvSpPr txBox="1"/>
          <p:nvPr/>
        </p:nvSpPr>
        <p:spPr>
          <a:xfrm>
            <a:off x="3721766" y="878425"/>
            <a:ext cx="5911936" cy="830997"/>
          </a:xfrm>
          <a:prstGeom prst="rect">
            <a:avLst/>
          </a:prstGeom>
          <a:noFill/>
          <a:ln w="6350">
            <a:noFill/>
          </a:ln>
        </p:spPr>
        <p:txBody>
          <a:bodyPr wrap="square"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a:solidFill>
                  <a:schemeClr val="tx1"/>
                </a:solidFill>
                <a:latin typeface="+mj-lt"/>
                <a:ea typeface="Arial" panose="020B0604020202020204" pitchFamily="34" charset="0"/>
              </a:rPr>
              <a:t>Results Obtained - HE </a:t>
            </a:r>
            <a:endParaRPr lang="zh-CN" altLang="en-US" sz="4800">
              <a:solidFill>
                <a:schemeClr val="tx1"/>
              </a:solidFill>
              <a:latin typeface="+mj-lt"/>
              <a:ea typeface="Arial" panose="020B0604020202020204" pitchFamily="34" charset="0"/>
            </a:endParaRPr>
          </a:p>
        </p:txBody>
      </p:sp>
      <p:sp>
        <p:nvSpPr>
          <p:cNvPr id="7" name="CaixaDeTexto 6">
            <a:extLst>
              <a:ext uri="{FF2B5EF4-FFF2-40B4-BE49-F238E27FC236}">
                <a16:creationId xmlns:a16="http://schemas.microsoft.com/office/drawing/2014/main" id="{C7EB7CE0-2DED-4E60-8A75-FA50A2D01B56}"/>
              </a:ext>
            </a:extLst>
          </p:cNvPr>
          <p:cNvSpPr txBox="1"/>
          <p:nvPr/>
        </p:nvSpPr>
        <p:spPr>
          <a:xfrm>
            <a:off x="1439910" y="2278388"/>
            <a:ext cx="6427433" cy="2446824"/>
          </a:xfrm>
          <a:prstGeom prst="rect">
            <a:avLst/>
          </a:prstGeom>
          <a:noFill/>
        </p:spPr>
        <p:txBody>
          <a:bodyPr wrap="square" lIns="91440" tIns="45720" rIns="91440" bIns="45720" rtlCol="0" anchor="t">
            <a:spAutoFit/>
          </a:bodyPr>
          <a:lstStyle/>
          <a:p>
            <a:pPr>
              <a:lnSpc>
                <a:spcPct val="150000"/>
              </a:lnSpc>
            </a:pPr>
            <a:r>
              <a:rPr lang="en-US">
                <a:latin typeface="Times New Roman"/>
                <a:cs typeface="Times New Roman"/>
              </a:rPr>
              <a:t>  </a:t>
            </a:r>
            <a:endParaRPr lang="pt-PT"/>
          </a:p>
          <a:p>
            <a:pPr marL="0" lvl="0" indent="0" algn="l" rtl="0">
              <a:lnSpc>
                <a:spcPct val="150000"/>
              </a:lnSpc>
              <a:spcBef>
                <a:spcPts val="0"/>
              </a:spcBef>
              <a:spcAft>
                <a:spcPts val="0"/>
              </a:spcAft>
              <a:buNone/>
            </a:pPr>
            <a:endParaRPr lang="en-US">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endParaRPr lang="en-US">
              <a:latin typeface="Times New Roman" panose="02020603050405020304" pitchFamily="18" charset="0"/>
              <a:cs typeface="Times New Roman" panose="02020603050405020304" pitchFamily="18" charset="0"/>
            </a:endParaRPr>
          </a:p>
          <a:p>
            <a:pPr>
              <a:lnSpc>
                <a:spcPct val="150000"/>
              </a:lnSpc>
            </a:pPr>
            <a:r>
              <a:rPr lang="en-US" b="1">
                <a:latin typeface="Times New Roman"/>
                <a:cs typeface="Times New Roman"/>
              </a:rPr>
              <a:t>Heuristic:</a:t>
            </a:r>
            <a:r>
              <a:rPr lang="en-US">
                <a:latin typeface="Times New Roman"/>
                <a:cs typeface="Times New Roman"/>
              </a:rPr>
              <a:t> </a:t>
            </a:r>
            <a:r>
              <a:rPr lang="pt-PT">
                <a:latin typeface="Times New Roman"/>
                <a:cs typeface="Times New Roman"/>
              </a:rPr>
              <a:t>Error </a:t>
            </a:r>
            <a:r>
              <a:rPr lang="pt-PT" err="1">
                <a:latin typeface="Times New Roman"/>
                <a:cs typeface="Times New Roman"/>
              </a:rPr>
              <a:t>prevention</a:t>
            </a:r>
            <a:r>
              <a:rPr lang="pt-PT">
                <a:latin typeface="Times New Roman"/>
                <a:cs typeface="Times New Roman"/>
              </a:rPr>
              <a:t> </a:t>
            </a:r>
            <a:endParaRPr lang="en-US">
              <a:latin typeface="Times New Roman" panose="02020603050405020304" pitchFamily="18" charset="0"/>
              <a:cs typeface="Times New Roman" panose="02020603050405020304" pitchFamily="18" charset="0"/>
            </a:endParaRPr>
          </a:p>
          <a:p>
            <a:pPr>
              <a:lnSpc>
                <a:spcPct val="150000"/>
              </a:lnSpc>
            </a:pPr>
            <a:r>
              <a:rPr lang="en-US" b="1">
                <a:latin typeface="Times New Roman"/>
                <a:cs typeface="Times New Roman"/>
              </a:rPr>
              <a:t>Severity:</a:t>
            </a:r>
            <a:r>
              <a:rPr lang="en-US">
                <a:latin typeface="Times New Roman"/>
                <a:cs typeface="Times New Roman"/>
              </a:rPr>
              <a:t> 4</a:t>
            </a:r>
          </a:p>
          <a:p>
            <a:endParaRPr lang="pt-PT"/>
          </a:p>
        </p:txBody>
      </p:sp>
      <p:pic>
        <p:nvPicPr>
          <p:cNvPr id="3" name="Imagem 2">
            <a:extLst>
              <a:ext uri="{FF2B5EF4-FFF2-40B4-BE49-F238E27FC236}">
                <a16:creationId xmlns:a16="http://schemas.microsoft.com/office/drawing/2014/main" id="{C76E74E5-3891-4384-A58A-BB97031BEF1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77871" y="2040595"/>
            <a:ext cx="5752413" cy="2951742"/>
          </a:xfrm>
          <a:prstGeom prst="rect">
            <a:avLst/>
          </a:prstGeom>
        </p:spPr>
      </p:pic>
      <p:sp>
        <p:nvSpPr>
          <p:cNvPr id="4" name="CaixaDeTexto 3">
            <a:extLst>
              <a:ext uri="{FF2B5EF4-FFF2-40B4-BE49-F238E27FC236}">
                <a16:creationId xmlns:a16="http://schemas.microsoft.com/office/drawing/2014/main" id="{56291A9A-48C9-4867-9BA4-F9F5AE1C22E0}"/>
              </a:ext>
            </a:extLst>
          </p:cNvPr>
          <p:cNvSpPr txBox="1"/>
          <p:nvPr/>
        </p:nvSpPr>
        <p:spPr>
          <a:xfrm>
            <a:off x="1360011" y="1801334"/>
            <a:ext cx="3654144" cy="954107"/>
          </a:xfrm>
          <a:prstGeom prst="rect">
            <a:avLst/>
          </a:prstGeom>
          <a:noFill/>
        </p:spPr>
        <p:txBody>
          <a:bodyPr wrap="square" lIns="91440" tIns="45720" rIns="91440" bIns="45720" rtlCol="0" anchor="t">
            <a:spAutoFit/>
          </a:bodyPr>
          <a:lstStyle/>
          <a:p>
            <a:r>
              <a:rPr lang="pt-PT" sz="2800" err="1">
                <a:latin typeface="+mj-lt"/>
              </a:rPr>
              <a:t>Syntactic</a:t>
            </a:r>
            <a:r>
              <a:rPr lang="pt-PT" sz="2800">
                <a:latin typeface="+mj-lt"/>
              </a:rPr>
              <a:t> erros are </a:t>
            </a:r>
            <a:r>
              <a:rPr lang="pt-PT" sz="2800" err="1">
                <a:latin typeface="+mj-lt"/>
              </a:rPr>
              <a:t>not</a:t>
            </a:r>
            <a:r>
              <a:rPr lang="pt-PT" sz="2800">
                <a:latin typeface="+mj-lt"/>
              </a:rPr>
              <a:t> </a:t>
            </a:r>
            <a:r>
              <a:rPr lang="pt-PT" sz="2800" err="1">
                <a:latin typeface="+mj-lt"/>
              </a:rPr>
              <a:t>detected</a:t>
            </a:r>
            <a:endParaRPr lang="pt-PT" sz="2800">
              <a:latin typeface="+mj-lt"/>
            </a:endParaRPr>
          </a:p>
        </p:txBody>
      </p:sp>
    </p:spTree>
    <p:extLst>
      <p:ext uri="{BB962C8B-B14F-4D97-AF65-F5344CB8AC3E}">
        <p14:creationId xmlns:p14="http://schemas.microsoft.com/office/powerpoint/2010/main" val="248086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1018491"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PT" altLang="zh-CN" dirty="0">
                <a:ea typeface="Arial" panose="020B0604020202020204" pitchFamily="34" charset="0"/>
              </a:rPr>
              <a:t>5</a:t>
            </a:r>
            <a:endParaRPr lang="zh-CN" altLang="en-US" dirty="0">
              <a:ea typeface="Arial" panose="020B0604020202020204" pitchFamily="34" charset="0"/>
            </a:endParaRPr>
          </a:p>
        </p:txBody>
      </p:sp>
      <p:sp>
        <p:nvSpPr>
          <p:cNvPr id="6" name="文本框 13">
            <a:extLst>
              <a:ext uri="{FF2B5EF4-FFF2-40B4-BE49-F238E27FC236}">
                <a16:creationId xmlns:a16="http://schemas.microsoft.com/office/drawing/2014/main" id="{277CC5F8-EBB5-40E0-B469-8368BF2FB65B}"/>
              </a:ext>
            </a:extLst>
          </p:cNvPr>
          <p:cNvSpPr txBox="1"/>
          <p:nvPr/>
        </p:nvSpPr>
        <p:spPr>
          <a:xfrm>
            <a:off x="3721766" y="878425"/>
            <a:ext cx="5911936" cy="830997"/>
          </a:xfrm>
          <a:prstGeom prst="rect">
            <a:avLst/>
          </a:prstGeom>
          <a:noFill/>
          <a:ln w="6350">
            <a:noFill/>
          </a:ln>
        </p:spPr>
        <p:txBody>
          <a:bodyPr wrap="square"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a:solidFill>
                  <a:schemeClr val="tx1"/>
                </a:solidFill>
                <a:latin typeface="+mj-lt"/>
                <a:ea typeface="Arial" panose="020B0604020202020204" pitchFamily="34" charset="0"/>
              </a:rPr>
              <a:t>Results Obtained - HE </a:t>
            </a:r>
            <a:endParaRPr lang="zh-CN" altLang="en-US" sz="4800">
              <a:solidFill>
                <a:schemeClr val="tx1"/>
              </a:solidFill>
              <a:latin typeface="+mj-lt"/>
              <a:ea typeface="Arial" panose="020B0604020202020204" pitchFamily="34" charset="0"/>
            </a:endParaRPr>
          </a:p>
        </p:txBody>
      </p:sp>
      <p:sp>
        <p:nvSpPr>
          <p:cNvPr id="7" name="CaixaDeTexto 6">
            <a:extLst>
              <a:ext uri="{FF2B5EF4-FFF2-40B4-BE49-F238E27FC236}">
                <a16:creationId xmlns:a16="http://schemas.microsoft.com/office/drawing/2014/main" id="{C7EB7CE0-2DED-4E60-8A75-FA50A2D01B56}"/>
              </a:ext>
            </a:extLst>
          </p:cNvPr>
          <p:cNvSpPr txBox="1"/>
          <p:nvPr/>
        </p:nvSpPr>
        <p:spPr>
          <a:xfrm>
            <a:off x="1394006" y="3811569"/>
            <a:ext cx="6427433" cy="1200329"/>
          </a:xfrm>
          <a:prstGeom prst="rect">
            <a:avLst/>
          </a:prstGeom>
          <a:noFill/>
        </p:spPr>
        <p:txBody>
          <a:bodyPr wrap="square" lIns="91440" tIns="45720" rIns="91440" bIns="45720" rtlCol="0" anchor="t">
            <a:spAutoFit/>
          </a:bodyPr>
          <a:lstStyle/>
          <a:p>
            <a:pPr marL="0" lvl="0" indent="0" algn="l" rtl="0">
              <a:lnSpc>
                <a:spcPct val="150000"/>
              </a:lnSpc>
              <a:spcBef>
                <a:spcPts val="0"/>
              </a:spcBef>
              <a:spcAft>
                <a:spcPts val="0"/>
              </a:spcAft>
              <a:buNone/>
            </a:pPr>
            <a:r>
              <a:rPr lang="en-US" b="1">
                <a:latin typeface="Times New Roman"/>
                <a:cs typeface="Times New Roman"/>
              </a:rPr>
              <a:t>Heuristic:</a:t>
            </a:r>
            <a:r>
              <a:rPr lang="en-US">
                <a:latin typeface="Times New Roman"/>
                <a:cs typeface="Times New Roman"/>
              </a:rPr>
              <a:t> Consistency and standards</a:t>
            </a:r>
          </a:p>
          <a:p>
            <a:pPr>
              <a:lnSpc>
                <a:spcPct val="150000"/>
              </a:lnSpc>
            </a:pPr>
            <a:r>
              <a:rPr lang="en-US" b="1">
                <a:latin typeface="Times New Roman"/>
                <a:cs typeface="Times New Roman"/>
              </a:rPr>
              <a:t>Severity:</a:t>
            </a:r>
            <a:r>
              <a:rPr lang="en-US">
                <a:latin typeface="Times New Roman"/>
                <a:cs typeface="Times New Roman"/>
              </a:rPr>
              <a:t> 3</a:t>
            </a:r>
          </a:p>
          <a:p>
            <a:endParaRPr lang="pt-PT"/>
          </a:p>
        </p:txBody>
      </p:sp>
      <p:pic>
        <p:nvPicPr>
          <p:cNvPr id="3" name="Imagem 2">
            <a:extLst>
              <a:ext uri="{FF2B5EF4-FFF2-40B4-BE49-F238E27FC236}">
                <a16:creationId xmlns:a16="http://schemas.microsoft.com/office/drawing/2014/main" id="{C76E74E5-3891-4384-A58A-BB97031BEF1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410732"/>
            <a:ext cx="5068679" cy="2480864"/>
          </a:xfrm>
          <a:prstGeom prst="rect">
            <a:avLst/>
          </a:prstGeom>
        </p:spPr>
      </p:pic>
      <p:sp>
        <p:nvSpPr>
          <p:cNvPr id="2" name="TextBox 1">
            <a:extLst>
              <a:ext uri="{FF2B5EF4-FFF2-40B4-BE49-F238E27FC236}">
                <a16:creationId xmlns:a16="http://schemas.microsoft.com/office/drawing/2014/main" id="{067F4BB5-E039-A4EB-11F4-38C1110F93DA}"/>
              </a:ext>
            </a:extLst>
          </p:cNvPr>
          <p:cNvSpPr txBox="1"/>
          <p:nvPr/>
        </p:nvSpPr>
        <p:spPr>
          <a:xfrm>
            <a:off x="1391798" y="1933459"/>
            <a:ext cx="41294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mj-lt"/>
              </a:rPr>
              <a:t>Symbols tab is the</a:t>
            </a:r>
            <a:r>
              <a:rPr lang="en-US"/>
              <a:t> </a:t>
            </a:r>
            <a:r>
              <a:rPr lang="en-US" sz="2800">
                <a:latin typeface="+mj-lt"/>
              </a:rPr>
              <a:t>default</a:t>
            </a:r>
          </a:p>
        </p:txBody>
      </p:sp>
    </p:spTree>
    <p:extLst>
      <p:ext uri="{BB962C8B-B14F-4D97-AF65-F5344CB8AC3E}">
        <p14:creationId xmlns:p14="http://schemas.microsoft.com/office/powerpoint/2010/main" val="209329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1018491"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PT" altLang="zh-CN" dirty="0">
                <a:ea typeface="Arial" panose="020B0604020202020204" pitchFamily="34" charset="0"/>
              </a:rPr>
              <a:t>6</a:t>
            </a:r>
            <a:endParaRPr lang="zh-CN" altLang="en-US" dirty="0">
              <a:ea typeface="Arial" panose="020B0604020202020204" pitchFamily="34" charset="0"/>
            </a:endParaRPr>
          </a:p>
        </p:txBody>
      </p:sp>
      <p:sp>
        <p:nvSpPr>
          <p:cNvPr id="6" name="文本框 13">
            <a:extLst>
              <a:ext uri="{FF2B5EF4-FFF2-40B4-BE49-F238E27FC236}">
                <a16:creationId xmlns:a16="http://schemas.microsoft.com/office/drawing/2014/main" id="{277CC5F8-EBB5-40E0-B469-8368BF2FB65B}"/>
              </a:ext>
            </a:extLst>
          </p:cNvPr>
          <p:cNvSpPr txBox="1"/>
          <p:nvPr/>
        </p:nvSpPr>
        <p:spPr>
          <a:xfrm>
            <a:off x="3721766" y="878425"/>
            <a:ext cx="5911936" cy="830997"/>
          </a:xfrm>
          <a:prstGeom prst="rect">
            <a:avLst/>
          </a:prstGeom>
          <a:noFill/>
          <a:ln w="6350">
            <a:noFill/>
          </a:ln>
        </p:spPr>
        <p:txBody>
          <a:bodyPr wrap="square"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a:solidFill>
                  <a:schemeClr val="tx1"/>
                </a:solidFill>
                <a:latin typeface="+mj-lt"/>
                <a:ea typeface="Arial" panose="020B0604020202020204" pitchFamily="34" charset="0"/>
              </a:rPr>
              <a:t>Results Obtained - HE </a:t>
            </a:r>
            <a:endParaRPr lang="zh-CN" altLang="en-US" sz="4800">
              <a:solidFill>
                <a:schemeClr val="tx1"/>
              </a:solidFill>
              <a:latin typeface="+mj-lt"/>
              <a:ea typeface="Arial" panose="020B0604020202020204" pitchFamily="34" charset="0"/>
            </a:endParaRPr>
          </a:p>
        </p:txBody>
      </p:sp>
      <p:sp>
        <p:nvSpPr>
          <p:cNvPr id="7" name="CaixaDeTexto 6">
            <a:extLst>
              <a:ext uri="{FF2B5EF4-FFF2-40B4-BE49-F238E27FC236}">
                <a16:creationId xmlns:a16="http://schemas.microsoft.com/office/drawing/2014/main" id="{C7EB7CE0-2DED-4E60-8A75-FA50A2D01B56}"/>
              </a:ext>
            </a:extLst>
          </p:cNvPr>
          <p:cNvSpPr txBox="1"/>
          <p:nvPr/>
        </p:nvSpPr>
        <p:spPr>
          <a:xfrm>
            <a:off x="1403187" y="3747304"/>
            <a:ext cx="6427433" cy="1200329"/>
          </a:xfrm>
          <a:prstGeom prst="rect">
            <a:avLst/>
          </a:prstGeom>
          <a:noFill/>
        </p:spPr>
        <p:txBody>
          <a:bodyPr wrap="square" lIns="91440" tIns="45720" rIns="91440" bIns="45720" rtlCol="0" anchor="t">
            <a:spAutoFit/>
          </a:bodyPr>
          <a:lstStyle/>
          <a:p>
            <a:pPr marL="0" lvl="0" indent="0" algn="l" rtl="0">
              <a:lnSpc>
                <a:spcPct val="150000"/>
              </a:lnSpc>
              <a:spcBef>
                <a:spcPts val="0"/>
              </a:spcBef>
              <a:spcAft>
                <a:spcPts val="0"/>
              </a:spcAft>
              <a:buNone/>
            </a:pPr>
            <a:r>
              <a:rPr lang="en-US" b="1">
                <a:latin typeface="Times New Roman"/>
                <a:cs typeface="Times New Roman"/>
              </a:rPr>
              <a:t>Heuristic:</a:t>
            </a:r>
            <a:r>
              <a:rPr lang="en-US">
                <a:latin typeface="Times New Roman"/>
                <a:cs typeface="Times New Roman"/>
              </a:rPr>
              <a:t> Flexibility and efficiency of use</a:t>
            </a:r>
          </a:p>
          <a:p>
            <a:pPr>
              <a:lnSpc>
                <a:spcPct val="150000"/>
              </a:lnSpc>
            </a:pPr>
            <a:r>
              <a:rPr lang="en-US" b="1">
                <a:latin typeface="Times New Roman"/>
                <a:cs typeface="Times New Roman"/>
              </a:rPr>
              <a:t>Severity:</a:t>
            </a:r>
            <a:r>
              <a:rPr lang="en-US">
                <a:latin typeface="Times New Roman"/>
                <a:cs typeface="Times New Roman"/>
              </a:rPr>
              <a:t> 3</a:t>
            </a:r>
          </a:p>
          <a:p>
            <a:endParaRPr lang="pt-PT"/>
          </a:p>
        </p:txBody>
      </p:sp>
      <p:pic>
        <p:nvPicPr>
          <p:cNvPr id="3" name="Imagem 2">
            <a:extLst>
              <a:ext uri="{FF2B5EF4-FFF2-40B4-BE49-F238E27FC236}">
                <a16:creationId xmlns:a16="http://schemas.microsoft.com/office/drawing/2014/main" id="{C76E74E5-3891-4384-A58A-BB97031BEF1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93913" y="2213698"/>
            <a:ext cx="2726126" cy="2991709"/>
          </a:xfrm>
          <a:prstGeom prst="rect">
            <a:avLst/>
          </a:prstGeom>
        </p:spPr>
      </p:pic>
      <p:sp>
        <p:nvSpPr>
          <p:cNvPr id="2" name="TextBox 1">
            <a:extLst>
              <a:ext uri="{FF2B5EF4-FFF2-40B4-BE49-F238E27FC236}">
                <a16:creationId xmlns:a16="http://schemas.microsoft.com/office/drawing/2014/main" id="{3229D090-3C56-A1B1-AA74-9495618A1314}"/>
              </a:ext>
            </a:extLst>
          </p:cNvPr>
          <p:cNvSpPr txBox="1"/>
          <p:nvPr/>
        </p:nvSpPr>
        <p:spPr>
          <a:xfrm>
            <a:off x="1400978" y="2043628"/>
            <a:ext cx="35143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mj-lt"/>
              </a:rPr>
              <a:t>No VCS integration</a:t>
            </a:r>
          </a:p>
        </p:txBody>
      </p:sp>
    </p:spTree>
    <p:extLst>
      <p:ext uri="{BB962C8B-B14F-4D97-AF65-F5344CB8AC3E}">
        <p14:creationId xmlns:p14="http://schemas.microsoft.com/office/powerpoint/2010/main" val="2830287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0991858"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PT" altLang="zh-CN" dirty="0">
                <a:ea typeface="Arial" panose="020B0604020202020204" pitchFamily="34" charset="0"/>
              </a:rPr>
              <a:t>7</a:t>
            </a:r>
            <a:endParaRPr lang="zh-CN" altLang="en-US" dirty="0">
              <a:ea typeface="Arial" panose="020B0604020202020204" pitchFamily="34" charset="0"/>
            </a:endParaRPr>
          </a:p>
        </p:txBody>
      </p:sp>
      <p:sp>
        <p:nvSpPr>
          <p:cNvPr id="6" name="文本框 13">
            <a:extLst>
              <a:ext uri="{FF2B5EF4-FFF2-40B4-BE49-F238E27FC236}">
                <a16:creationId xmlns:a16="http://schemas.microsoft.com/office/drawing/2014/main" id="{277CC5F8-EBB5-40E0-B469-8368BF2FB65B}"/>
              </a:ext>
            </a:extLst>
          </p:cNvPr>
          <p:cNvSpPr txBox="1"/>
          <p:nvPr/>
        </p:nvSpPr>
        <p:spPr>
          <a:xfrm>
            <a:off x="3721766" y="878425"/>
            <a:ext cx="5911936" cy="830997"/>
          </a:xfrm>
          <a:prstGeom prst="rect">
            <a:avLst/>
          </a:prstGeom>
          <a:noFill/>
          <a:ln w="6350">
            <a:noFill/>
          </a:ln>
        </p:spPr>
        <p:txBody>
          <a:bodyPr wrap="square"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a:solidFill>
                  <a:schemeClr val="tx1"/>
                </a:solidFill>
                <a:latin typeface="+mj-lt"/>
                <a:ea typeface="Arial" panose="020B0604020202020204" pitchFamily="34" charset="0"/>
              </a:rPr>
              <a:t>Results Obtained - HE </a:t>
            </a:r>
            <a:endParaRPr lang="zh-CN" altLang="en-US" sz="4800">
              <a:solidFill>
                <a:schemeClr val="tx1"/>
              </a:solidFill>
              <a:latin typeface="+mj-lt"/>
              <a:ea typeface="Arial" panose="020B0604020202020204" pitchFamily="34" charset="0"/>
            </a:endParaRPr>
          </a:p>
        </p:txBody>
      </p:sp>
      <p:sp>
        <p:nvSpPr>
          <p:cNvPr id="7" name="CaixaDeTexto 6">
            <a:extLst>
              <a:ext uri="{FF2B5EF4-FFF2-40B4-BE49-F238E27FC236}">
                <a16:creationId xmlns:a16="http://schemas.microsoft.com/office/drawing/2014/main" id="{C7EB7CE0-2DED-4E60-8A75-FA50A2D01B56}"/>
              </a:ext>
            </a:extLst>
          </p:cNvPr>
          <p:cNvSpPr txBox="1"/>
          <p:nvPr/>
        </p:nvSpPr>
        <p:spPr>
          <a:xfrm>
            <a:off x="1247115" y="3582051"/>
            <a:ext cx="6427433" cy="1200329"/>
          </a:xfrm>
          <a:prstGeom prst="rect">
            <a:avLst/>
          </a:prstGeom>
          <a:noFill/>
        </p:spPr>
        <p:txBody>
          <a:bodyPr wrap="square" lIns="91440" tIns="45720" rIns="91440" bIns="45720" rtlCol="0" anchor="t">
            <a:spAutoFit/>
          </a:bodyPr>
          <a:lstStyle/>
          <a:p>
            <a:pPr marL="0" lvl="0" indent="0" algn="l" rtl="0">
              <a:lnSpc>
                <a:spcPct val="150000"/>
              </a:lnSpc>
              <a:spcBef>
                <a:spcPts val="0"/>
              </a:spcBef>
              <a:spcAft>
                <a:spcPts val="0"/>
              </a:spcAft>
              <a:buNone/>
            </a:pPr>
            <a:r>
              <a:rPr lang="en-US" b="1">
                <a:latin typeface="Times New Roman"/>
                <a:cs typeface="Times New Roman"/>
              </a:rPr>
              <a:t>Heuristic:</a:t>
            </a:r>
            <a:r>
              <a:rPr lang="en-US">
                <a:latin typeface="Times New Roman"/>
                <a:cs typeface="Times New Roman"/>
              </a:rPr>
              <a:t> Flexibility and efficiency of use</a:t>
            </a:r>
          </a:p>
          <a:p>
            <a:pPr>
              <a:lnSpc>
                <a:spcPct val="150000"/>
              </a:lnSpc>
            </a:pPr>
            <a:r>
              <a:rPr lang="en-US" b="1">
                <a:latin typeface="Times New Roman"/>
                <a:cs typeface="Times New Roman"/>
              </a:rPr>
              <a:t>Severity:</a:t>
            </a:r>
            <a:r>
              <a:rPr lang="en-US">
                <a:latin typeface="Times New Roman"/>
                <a:cs typeface="Times New Roman"/>
              </a:rPr>
              <a:t> 2</a:t>
            </a:r>
          </a:p>
          <a:p>
            <a:endParaRPr lang="pt-PT"/>
          </a:p>
        </p:txBody>
      </p:sp>
      <p:pic>
        <p:nvPicPr>
          <p:cNvPr id="3" name="Imagem 2">
            <a:extLst>
              <a:ext uri="{FF2B5EF4-FFF2-40B4-BE49-F238E27FC236}">
                <a16:creationId xmlns:a16="http://schemas.microsoft.com/office/drawing/2014/main" id="{C76E74E5-3891-4384-A58A-BB97031BEF1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9476" y="2450441"/>
            <a:ext cx="4709504" cy="3029067"/>
          </a:xfrm>
          <a:prstGeom prst="rect">
            <a:avLst/>
          </a:prstGeom>
        </p:spPr>
      </p:pic>
      <p:sp>
        <p:nvSpPr>
          <p:cNvPr id="2" name="TextBox 1">
            <a:extLst>
              <a:ext uri="{FF2B5EF4-FFF2-40B4-BE49-F238E27FC236}">
                <a16:creationId xmlns:a16="http://schemas.microsoft.com/office/drawing/2014/main" id="{CD52EAF9-70B6-1B6A-4668-E4A4A14ED70A}"/>
              </a:ext>
            </a:extLst>
          </p:cNvPr>
          <p:cNvSpPr txBox="1"/>
          <p:nvPr/>
        </p:nvSpPr>
        <p:spPr>
          <a:xfrm>
            <a:off x="1134737" y="1951820"/>
            <a:ext cx="53413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mj-lt"/>
              </a:rPr>
              <a:t>Lack of code completion by default</a:t>
            </a:r>
          </a:p>
        </p:txBody>
      </p:sp>
    </p:spTree>
    <p:extLst>
      <p:ext uri="{BB962C8B-B14F-4D97-AF65-F5344CB8AC3E}">
        <p14:creationId xmlns:p14="http://schemas.microsoft.com/office/powerpoint/2010/main" val="94378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0991858"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PT" altLang="zh-CN" dirty="0">
                <a:ea typeface="Arial" panose="020B0604020202020204" pitchFamily="34" charset="0"/>
              </a:rPr>
              <a:t>8</a:t>
            </a:r>
            <a:endParaRPr lang="zh-CN" altLang="en-US" dirty="0">
              <a:ea typeface="Arial" panose="020B0604020202020204" pitchFamily="34" charset="0"/>
            </a:endParaRPr>
          </a:p>
        </p:txBody>
      </p:sp>
      <p:sp>
        <p:nvSpPr>
          <p:cNvPr id="6" name="文本框 13">
            <a:extLst>
              <a:ext uri="{FF2B5EF4-FFF2-40B4-BE49-F238E27FC236}">
                <a16:creationId xmlns:a16="http://schemas.microsoft.com/office/drawing/2014/main" id="{277CC5F8-EBB5-40E0-B469-8368BF2FB65B}"/>
              </a:ext>
            </a:extLst>
          </p:cNvPr>
          <p:cNvSpPr txBox="1"/>
          <p:nvPr/>
        </p:nvSpPr>
        <p:spPr>
          <a:xfrm>
            <a:off x="3721766" y="878425"/>
            <a:ext cx="5911936" cy="830997"/>
          </a:xfrm>
          <a:prstGeom prst="rect">
            <a:avLst/>
          </a:prstGeom>
          <a:noFill/>
          <a:ln w="6350">
            <a:noFill/>
          </a:ln>
        </p:spPr>
        <p:txBody>
          <a:bodyPr wrap="square"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a:solidFill>
                  <a:schemeClr val="tx1"/>
                </a:solidFill>
                <a:latin typeface="+mj-lt"/>
                <a:ea typeface="Arial" panose="020B0604020202020204" pitchFamily="34" charset="0"/>
              </a:rPr>
              <a:t>Results Obtained - HE </a:t>
            </a:r>
            <a:endParaRPr lang="zh-CN" altLang="en-US" sz="4800">
              <a:solidFill>
                <a:schemeClr val="tx1"/>
              </a:solidFill>
              <a:latin typeface="+mj-lt"/>
              <a:ea typeface="Arial" panose="020B0604020202020204" pitchFamily="34" charset="0"/>
            </a:endParaRPr>
          </a:p>
        </p:txBody>
      </p:sp>
      <p:sp>
        <p:nvSpPr>
          <p:cNvPr id="7" name="CaixaDeTexto 6">
            <a:extLst>
              <a:ext uri="{FF2B5EF4-FFF2-40B4-BE49-F238E27FC236}">
                <a16:creationId xmlns:a16="http://schemas.microsoft.com/office/drawing/2014/main" id="{C7EB7CE0-2DED-4E60-8A75-FA50A2D01B56}"/>
              </a:ext>
            </a:extLst>
          </p:cNvPr>
          <p:cNvSpPr txBox="1"/>
          <p:nvPr/>
        </p:nvSpPr>
        <p:spPr>
          <a:xfrm>
            <a:off x="1155307" y="3967641"/>
            <a:ext cx="6427433" cy="1061829"/>
          </a:xfrm>
          <a:prstGeom prst="rect">
            <a:avLst/>
          </a:prstGeom>
          <a:noFill/>
        </p:spPr>
        <p:txBody>
          <a:bodyPr wrap="square" lIns="91440" tIns="45720" rIns="91440" bIns="45720" rtlCol="0" anchor="t">
            <a:spAutoFit/>
          </a:bodyPr>
          <a:lstStyle/>
          <a:p>
            <a:r>
              <a:rPr lang="en-US" b="1">
                <a:latin typeface="Times New Roman"/>
                <a:cs typeface="Times New Roman"/>
              </a:rPr>
              <a:t>Heuristic:</a:t>
            </a:r>
            <a:r>
              <a:rPr lang="en-US">
                <a:latin typeface="Times New Roman"/>
                <a:cs typeface="Times New Roman"/>
              </a:rPr>
              <a:t> Visibility of system status</a:t>
            </a:r>
            <a:endParaRPr lang="en-US" b="1">
              <a:latin typeface="Times New Roman"/>
              <a:cs typeface="Times New Roman"/>
            </a:endParaRPr>
          </a:p>
          <a:p>
            <a:pPr>
              <a:lnSpc>
                <a:spcPct val="150000"/>
              </a:lnSpc>
            </a:pPr>
            <a:r>
              <a:rPr lang="en-US" b="1">
                <a:latin typeface="Times New Roman"/>
                <a:cs typeface="Times New Roman"/>
              </a:rPr>
              <a:t>Severity:</a:t>
            </a:r>
            <a:r>
              <a:rPr lang="en-US">
                <a:latin typeface="Times New Roman"/>
                <a:cs typeface="Times New Roman"/>
              </a:rPr>
              <a:t> 3</a:t>
            </a:r>
          </a:p>
          <a:p>
            <a:endParaRPr lang="pt-PT"/>
          </a:p>
        </p:txBody>
      </p:sp>
      <p:pic>
        <p:nvPicPr>
          <p:cNvPr id="3" name="Imagem 2">
            <a:extLst>
              <a:ext uri="{FF2B5EF4-FFF2-40B4-BE49-F238E27FC236}">
                <a16:creationId xmlns:a16="http://schemas.microsoft.com/office/drawing/2014/main" id="{C76E74E5-3891-4384-A58A-BB97031BEF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59158" y="2814596"/>
            <a:ext cx="5791993" cy="1424957"/>
          </a:xfrm>
          <a:prstGeom prst="rect">
            <a:avLst/>
          </a:prstGeom>
        </p:spPr>
      </p:pic>
      <p:sp>
        <p:nvSpPr>
          <p:cNvPr id="2" name="TextBox 1">
            <a:extLst>
              <a:ext uri="{FF2B5EF4-FFF2-40B4-BE49-F238E27FC236}">
                <a16:creationId xmlns:a16="http://schemas.microsoft.com/office/drawing/2014/main" id="{27B20CCF-9BF9-ADFE-042D-7946E93C1CFB}"/>
              </a:ext>
            </a:extLst>
          </p:cNvPr>
          <p:cNvSpPr txBox="1"/>
          <p:nvPr/>
        </p:nvSpPr>
        <p:spPr>
          <a:xfrm>
            <a:off x="1107195" y="2052809"/>
            <a:ext cx="463442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mj-lt"/>
              </a:rPr>
              <a:t>In the documents tab not all files under the open folders are shown</a:t>
            </a:r>
          </a:p>
        </p:txBody>
      </p:sp>
    </p:spTree>
    <p:extLst>
      <p:ext uri="{BB962C8B-B14F-4D97-AF65-F5344CB8AC3E}">
        <p14:creationId xmlns:p14="http://schemas.microsoft.com/office/powerpoint/2010/main" val="19891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0991858" y="6373703"/>
            <a:ext cx="797687" cy="288000"/>
          </a:xfrm>
          <a:prstGeom prst="roundRect">
            <a:avLst>
              <a:gd name="adj" fmla="val 50000"/>
            </a:avLst>
          </a:prstGeom>
          <a:noFill/>
          <a:ln w="1905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600">
                <a:gradFill>
                  <a:gsLst>
                    <a:gs pos="0">
                      <a:schemeClr val="accent1"/>
                    </a:gs>
                    <a:gs pos="100000">
                      <a:schemeClr val="accent2"/>
                    </a:gs>
                  </a:gsLst>
                  <a:lin ang="0" scaled="0"/>
                </a:gradFill>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pt-PT" altLang="zh-CN" dirty="0">
                <a:ea typeface="Arial" panose="020B0604020202020204" pitchFamily="34" charset="0"/>
              </a:rPr>
              <a:t>9</a:t>
            </a:r>
            <a:endParaRPr lang="zh-CN" altLang="en-US" dirty="0">
              <a:ea typeface="Arial" panose="020B0604020202020204" pitchFamily="34" charset="0"/>
            </a:endParaRPr>
          </a:p>
        </p:txBody>
      </p:sp>
      <p:sp>
        <p:nvSpPr>
          <p:cNvPr id="6" name="文本框 13">
            <a:extLst>
              <a:ext uri="{FF2B5EF4-FFF2-40B4-BE49-F238E27FC236}">
                <a16:creationId xmlns:a16="http://schemas.microsoft.com/office/drawing/2014/main" id="{277CC5F8-EBB5-40E0-B469-8368BF2FB65B}"/>
              </a:ext>
            </a:extLst>
          </p:cNvPr>
          <p:cNvSpPr txBox="1"/>
          <p:nvPr/>
        </p:nvSpPr>
        <p:spPr>
          <a:xfrm>
            <a:off x="3721766" y="878425"/>
            <a:ext cx="5911936" cy="830997"/>
          </a:xfrm>
          <a:prstGeom prst="rect">
            <a:avLst/>
          </a:prstGeom>
          <a:noFill/>
          <a:ln w="6350">
            <a:noFill/>
          </a:ln>
        </p:spPr>
        <p:txBody>
          <a:bodyPr wrap="square" rtlCol="0" anchor="ctr" anchorCtr="0">
            <a:spAutoFit/>
          </a:bodyPr>
          <a:lstStyle>
            <a:defPPr>
              <a:defRPr lang="zh-CN"/>
            </a:defPPr>
            <a:lvl1pPr algn="ctr">
              <a:defRPr sz="5400">
                <a:gradFill>
                  <a:gsLst>
                    <a:gs pos="0">
                      <a:srgbClr val="DCA66B"/>
                    </a:gs>
                    <a:gs pos="100000">
                      <a:srgbClr val="EEBF84"/>
                    </a:gs>
                  </a:gsLst>
                  <a:lin ang="0" scaled="0"/>
                </a:gradFill>
                <a:latin typeface="华文中宋" panose="02010600040101010101" pitchFamily="2" charset="-122"/>
                <a:ea typeface="华文中宋" panose="02010600040101010101" pitchFamily="2" charset="-122"/>
              </a:defRPr>
            </a:lvl1pPr>
          </a:lstStyle>
          <a:p>
            <a:r>
              <a:rPr lang="en-US" altLang="zh-CN" sz="4800">
                <a:solidFill>
                  <a:schemeClr val="tx1"/>
                </a:solidFill>
                <a:latin typeface="+mj-lt"/>
                <a:ea typeface="Arial" panose="020B0604020202020204" pitchFamily="34" charset="0"/>
              </a:rPr>
              <a:t>Results Obtained - HE </a:t>
            </a:r>
            <a:endParaRPr lang="zh-CN" altLang="en-US" sz="4800">
              <a:solidFill>
                <a:schemeClr val="tx1"/>
              </a:solidFill>
              <a:latin typeface="+mj-lt"/>
              <a:ea typeface="Arial" panose="020B0604020202020204" pitchFamily="34" charset="0"/>
            </a:endParaRPr>
          </a:p>
        </p:txBody>
      </p:sp>
      <p:sp>
        <p:nvSpPr>
          <p:cNvPr id="7" name="CaixaDeTexto 6">
            <a:extLst>
              <a:ext uri="{FF2B5EF4-FFF2-40B4-BE49-F238E27FC236}">
                <a16:creationId xmlns:a16="http://schemas.microsoft.com/office/drawing/2014/main" id="{C7EB7CE0-2DED-4E60-8A75-FA50A2D01B56}"/>
              </a:ext>
            </a:extLst>
          </p:cNvPr>
          <p:cNvSpPr txBox="1"/>
          <p:nvPr/>
        </p:nvSpPr>
        <p:spPr>
          <a:xfrm>
            <a:off x="1026777" y="3490243"/>
            <a:ext cx="6427433" cy="1200329"/>
          </a:xfrm>
          <a:prstGeom prst="rect">
            <a:avLst/>
          </a:prstGeom>
          <a:noFill/>
        </p:spPr>
        <p:txBody>
          <a:bodyPr wrap="square" lIns="91440" tIns="45720" rIns="91440" bIns="45720" rtlCol="0" anchor="t">
            <a:spAutoFit/>
          </a:bodyPr>
          <a:lstStyle/>
          <a:p>
            <a:pPr marL="0" lvl="0" indent="0" algn="l" rtl="0">
              <a:lnSpc>
                <a:spcPct val="150000"/>
              </a:lnSpc>
              <a:spcBef>
                <a:spcPts val="0"/>
              </a:spcBef>
              <a:spcAft>
                <a:spcPts val="0"/>
              </a:spcAft>
              <a:buNone/>
            </a:pPr>
            <a:r>
              <a:rPr lang="en-US" b="1">
                <a:latin typeface="Times New Roman"/>
                <a:cs typeface="Times New Roman"/>
              </a:rPr>
              <a:t>Heuristic:</a:t>
            </a:r>
            <a:r>
              <a:rPr lang="en-US">
                <a:latin typeface="Times New Roman"/>
                <a:cs typeface="Times New Roman"/>
              </a:rPr>
              <a:t> Visibility of system status</a:t>
            </a:r>
          </a:p>
          <a:p>
            <a:pPr>
              <a:lnSpc>
                <a:spcPct val="150000"/>
              </a:lnSpc>
            </a:pPr>
            <a:r>
              <a:rPr lang="en-US" b="1">
                <a:latin typeface="Times New Roman"/>
                <a:cs typeface="Times New Roman"/>
              </a:rPr>
              <a:t>Severity:</a:t>
            </a:r>
            <a:r>
              <a:rPr lang="en-US">
                <a:latin typeface="Times New Roman"/>
                <a:cs typeface="Times New Roman"/>
              </a:rPr>
              <a:t> 2</a:t>
            </a:r>
          </a:p>
          <a:p>
            <a:endParaRPr lang="pt-PT"/>
          </a:p>
        </p:txBody>
      </p:sp>
      <p:pic>
        <p:nvPicPr>
          <p:cNvPr id="3" name="Imagem 2">
            <a:extLst>
              <a:ext uri="{FF2B5EF4-FFF2-40B4-BE49-F238E27FC236}">
                <a16:creationId xmlns:a16="http://schemas.microsoft.com/office/drawing/2014/main" id="{C76E74E5-3891-4384-A58A-BB97031BEF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2133" y="2876365"/>
            <a:ext cx="5288745" cy="2707689"/>
          </a:xfrm>
          <a:prstGeom prst="rect">
            <a:avLst/>
          </a:prstGeom>
        </p:spPr>
      </p:pic>
      <p:sp>
        <p:nvSpPr>
          <p:cNvPr id="2" name="TextBox 1">
            <a:extLst>
              <a:ext uri="{FF2B5EF4-FFF2-40B4-BE49-F238E27FC236}">
                <a16:creationId xmlns:a16="http://schemas.microsoft.com/office/drawing/2014/main" id="{9F98E179-53BB-B67D-8962-FBA3D43A121F}"/>
              </a:ext>
            </a:extLst>
          </p:cNvPr>
          <p:cNvSpPr txBox="1"/>
          <p:nvPr/>
        </p:nvSpPr>
        <p:spPr>
          <a:xfrm>
            <a:off x="1061292" y="2190520"/>
            <a:ext cx="46160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mj-lt"/>
              </a:rPr>
              <a:t>Does not include an Integrated Debugger</a:t>
            </a:r>
          </a:p>
        </p:txBody>
      </p:sp>
    </p:spTree>
    <p:extLst>
      <p:ext uri="{BB962C8B-B14F-4D97-AF65-F5344CB8AC3E}">
        <p14:creationId xmlns:p14="http://schemas.microsoft.com/office/powerpoint/2010/main" val="3142193442"/>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101</TotalTime>
  <Words>808</Words>
  <Application>Microsoft Office PowerPoint</Application>
  <PresentationFormat>Ecrã Panorâmico</PresentationFormat>
  <Paragraphs>137</Paragraphs>
  <Slides>17</Slides>
  <Notes>7</Notes>
  <HiddenSlides>0</HiddenSlides>
  <MMClips>0</MMClips>
  <ScaleCrop>false</ScaleCrop>
  <HeadingPairs>
    <vt:vector size="6" baseType="variant">
      <vt:variant>
        <vt:lpstr>Tipos de letra usados</vt:lpstr>
      </vt:variant>
      <vt:variant>
        <vt:i4>8</vt:i4>
      </vt:variant>
      <vt:variant>
        <vt:lpstr>Tema</vt:lpstr>
      </vt:variant>
      <vt:variant>
        <vt:i4>1</vt:i4>
      </vt:variant>
      <vt:variant>
        <vt:lpstr>Títulos dos diapositivos</vt:lpstr>
      </vt:variant>
      <vt:variant>
        <vt:i4>17</vt:i4>
      </vt:variant>
    </vt:vector>
  </HeadingPairs>
  <TitlesOfParts>
    <vt:vector size="26" baseType="lpstr">
      <vt:lpstr>华文中宋</vt:lpstr>
      <vt:lpstr>Arial</vt:lpstr>
      <vt:lpstr>Calibri</vt:lpstr>
      <vt:lpstr>Consolas</vt:lpstr>
      <vt:lpstr>Gill Sans MT</vt:lpstr>
      <vt:lpstr>Times New Roman</vt:lpstr>
      <vt:lpstr>Wingdings</vt:lpstr>
      <vt:lpstr>Wingdings 2</vt:lpstr>
      <vt:lpstr>Dividendo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徐威方</dc:creator>
  <cp:lastModifiedBy>Jodionisio Muachifi</cp:lastModifiedBy>
  <cp:revision>1</cp:revision>
  <dcterms:created xsi:type="dcterms:W3CDTF">2019-01-31T02:30:00Z</dcterms:created>
  <dcterms:modified xsi:type="dcterms:W3CDTF">2022-03-31T08:26:43Z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1033-11.2.0.10451</vt:lpwstr>
  </property>
  <property fmtid="{D5CDD505-2E9C-101B-9397-08002B2CF9AE}" pid="3" name="ICV">
    <vt:lpwstr>BA87C2A0A30E4791A8F9516AE8FE26D6</vt:lpwstr>
  </property>
</Properties>
</file>