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19"/>
  </p:notesMasterIdLst>
  <p:handoutMasterIdLst>
    <p:handoutMasterId r:id="rId20"/>
  </p:handoutMasterIdLst>
  <p:sldIdLst>
    <p:sldId id="256" r:id="rId3"/>
    <p:sldId id="257" r:id="rId4"/>
    <p:sldId id="263" r:id="rId5"/>
    <p:sldId id="285" r:id="rId6"/>
    <p:sldId id="264" r:id="rId7"/>
    <p:sldId id="268" r:id="rId8"/>
    <p:sldId id="273" r:id="rId9"/>
    <p:sldId id="274" r:id="rId10"/>
    <p:sldId id="287" r:id="rId11"/>
    <p:sldId id="277" r:id="rId12"/>
    <p:sldId id="288" r:id="rId13"/>
    <p:sldId id="290" r:id="rId14"/>
    <p:sldId id="291" r:id="rId15"/>
    <p:sldId id="292" r:id="rId16"/>
    <p:sldId id="280" r:id="rId17"/>
    <p:sldId id="284" r:id="rId1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030">
          <p15:clr>
            <a:srgbClr val="A4A3A4"/>
          </p15:clr>
        </p15:guide>
        <p15:guide id="2" pos="3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3"/>
    <a:srgbClr val="8B8C8E"/>
    <a:srgbClr val="303231"/>
    <a:srgbClr val="007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17998-E388-4EA7-A658-33E23BFA5A3F}" v="107" dt="2022-03-30T11:47:14.852"/>
    <p1510:client id="{DE8FA53B-CFC8-4FE7-8EFF-76A40963768D}" v="131" dt="2022-03-29T15:46:40.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6131" autoAdjust="0"/>
  </p:normalViewPr>
  <p:slideViewPr>
    <p:cSldViewPr snapToGrid="0">
      <p:cViewPr varScale="1">
        <p:scale>
          <a:sx n="65" d="100"/>
          <a:sy n="65" d="100"/>
        </p:scale>
        <p:origin x="1330" y="53"/>
      </p:cViewPr>
      <p:guideLst>
        <p:guide orient="horz" pos="2030"/>
        <p:guide pos="390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8C80AD6-71E5-4AD3-88F0-8E747C840CFD}"/>
    <pc:docChg chg="addSld delSld">
      <pc:chgData name="Guest User" userId="" providerId="Windows Live" clId="Web-{48C80AD6-71E5-4AD3-88F0-8E747C840CFD}" dt="2022-03-26T14:59:41.942" v="1"/>
      <pc:docMkLst>
        <pc:docMk/>
      </pc:docMkLst>
      <pc:sldChg chg="new del">
        <pc:chgData name="Guest User" userId="" providerId="Windows Live" clId="Web-{48C80AD6-71E5-4AD3-88F0-8E747C840CFD}" dt="2022-03-26T14:59:41.942" v="1"/>
        <pc:sldMkLst>
          <pc:docMk/>
          <pc:sldMk cId="4217854487" sldId="286"/>
        </pc:sldMkLst>
      </pc:sldChg>
    </pc:docChg>
  </pc:docChgLst>
  <pc:docChgLst>
    <pc:chgData name="Guest User" providerId="Windows Live" clId="Web-{96483D37-7580-42F6-B81C-4F389C9CA104}"/>
    <pc:docChg chg="modSld">
      <pc:chgData name="Guest User" userId="" providerId="Windows Live" clId="Web-{96483D37-7580-42F6-B81C-4F389C9CA104}" dt="2022-03-28T10:04:43.206" v="5" actId="20577"/>
      <pc:docMkLst>
        <pc:docMk/>
      </pc:docMkLst>
      <pc:sldChg chg="modSp">
        <pc:chgData name="Guest User" userId="" providerId="Windows Live" clId="Web-{96483D37-7580-42F6-B81C-4F389C9CA104}" dt="2022-03-28T10:04:43.206" v="5" actId="20577"/>
        <pc:sldMkLst>
          <pc:docMk/>
          <pc:sldMk cId="0" sldId="268"/>
        </pc:sldMkLst>
        <pc:spChg chg="mod">
          <ac:chgData name="Guest User" userId="" providerId="Windows Live" clId="Web-{96483D37-7580-42F6-B81C-4F389C9CA104}" dt="2022-03-28T10:04:40.612" v="1" actId="20577"/>
          <ac:spMkLst>
            <pc:docMk/>
            <pc:sldMk cId="0" sldId="268"/>
            <ac:spMk id="3" creationId="{0D396416-D80E-4FFB-A56C-F41E1D27273E}"/>
          </ac:spMkLst>
        </pc:spChg>
        <pc:spChg chg="mod">
          <ac:chgData name="Guest User" userId="" providerId="Windows Live" clId="Web-{96483D37-7580-42F6-B81C-4F389C9CA104}" dt="2022-03-28T10:04:41.878" v="3" actId="20577"/>
          <ac:spMkLst>
            <pc:docMk/>
            <pc:sldMk cId="0" sldId="268"/>
            <ac:spMk id="31" creationId="{6288C4DC-5897-4475-9163-B0E05281F5A1}"/>
          </ac:spMkLst>
        </pc:spChg>
        <pc:spChg chg="mod">
          <ac:chgData name="Guest User" userId="" providerId="Windows Live" clId="Web-{96483D37-7580-42F6-B81C-4F389C9CA104}" dt="2022-03-28T10:04:43.206" v="5" actId="20577"/>
          <ac:spMkLst>
            <pc:docMk/>
            <pc:sldMk cId="0" sldId="268"/>
            <ac:spMk id="39" creationId="{3308DBAA-97F8-4E89-92FB-128542796415}"/>
          </ac:spMkLst>
        </pc:spChg>
      </pc:sldChg>
    </pc:docChg>
  </pc:docChgLst>
  <pc:docChgLst>
    <pc:chgData name="Guest User" providerId="Windows Live" clId="Web-{059D2215-128E-44A2-A0A5-C9AEE9B1926B}"/>
    <pc:docChg chg="modSld sldOrd">
      <pc:chgData name="Guest User" userId="" providerId="Windows Live" clId="Web-{059D2215-128E-44A2-A0A5-C9AEE9B1926B}" dt="2022-03-27T19:11:55.581" v="47"/>
      <pc:docMkLst>
        <pc:docMk/>
      </pc:docMkLst>
      <pc:sldChg chg="ord">
        <pc:chgData name="Guest User" userId="" providerId="Windows Live" clId="Web-{059D2215-128E-44A2-A0A5-C9AEE9B1926B}" dt="2022-03-27T19:11:55.581" v="47"/>
        <pc:sldMkLst>
          <pc:docMk/>
          <pc:sldMk cId="0" sldId="279"/>
        </pc:sldMkLst>
      </pc:sldChg>
      <pc:sldChg chg="addSp delSp modSp">
        <pc:chgData name="Guest User" userId="" providerId="Windows Live" clId="Web-{059D2215-128E-44A2-A0A5-C9AEE9B1926B}" dt="2022-03-27T19:11:47.721" v="46" actId="1076"/>
        <pc:sldMkLst>
          <pc:docMk/>
          <pc:sldMk cId="109225454" sldId="291"/>
        </pc:sldMkLst>
        <pc:spChg chg="mod">
          <ac:chgData name="Guest User" userId="" providerId="Windows Live" clId="Web-{059D2215-128E-44A2-A0A5-C9AEE9B1926B}" dt="2022-03-27T19:11:47.721" v="45" actId="1076"/>
          <ac:spMkLst>
            <pc:docMk/>
            <pc:sldMk cId="109225454" sldId="291"/>
            <ac:spMk id="3" creationId="{1AA09BD6-4A44-4A64-8867-C6A3A16222B2}"/>
          </ac:spMkLst>
        </pc:spChg>
        <pc:spChg chg="mod">
          <ac:chgData name="Guest User" userId="" providerId="Windows Live" clId="Web-{059D2215-128E-44A2-A0A5-C9AEE9B1926B}" dt="2022-03-27T19:11:47.721" v="46" actId="1076"/>
          <ac:spMkLst>
            <pc:docMk/>
            <pc:sldMk cId="109225454" sldId="291"/>
            <ac:spMk id="4" creationId="{D12750DC-CBF1-411F-BF3A-653480AB113C}"/>
          </ac:spMkLst>
        </pc:spChg>
        <pc:spChg chg="del mod">
          <ac:chgData name="Guest User" userId="" providerId="Windows Live" clId="Web-{059D2215-128E-44A2-A0A5-C9AEE9B1926B}" dt="2022-03-27T19:08:20.989" v="27"/>
          <ac:spMkLst>
            <pc:docMk/>
            <pc:sldMk cId="109225454" sldId="291"/>
            <ac:spMk id="7" creationId="{A0096971-1F1C-444E-84D9-8E5478B33FC8}"/>
          </ac:spMkLst>
        </pc:spChg>
        <pc:spChg chg="del mod">
          <ac:chgData name="Guest User" userId="" providerId="Windows Live" clId="Web-{059D2215-128E-44A2-A0A5-C9AEE9B1926B}" dt="2022-03-27T19:08:20.989" v="26"/>
          <ac:spMkLst>
            <pc:docMk/>
            <pc:sldMk cId="109225454" sldId="291"/>
            <ac:spMk id="8" creationId="{C9A0DF2F-A045-3F67-CBC6-18915D0E670A}"/>
          </ac:spMkLst>
        </pc:spChg>
        <pc:spChg chg="del mod">
          <ac:chgData name="Guest User" userId="" providerId="Windows Live" clId="Web-{059D2215-128E-44A2-A0A5-C9AEE9B1926B}" dt="2022-03-27T19:08:20.989" v="25"/>
          <ac:spMkLst>
            <pc:docMk/>
            <pc:sldMk cId="109225454" sldId="291"/>
            <ac:spMk id="9" creationId="{23DAC01F-B84F-FA21-DE99-194CB912859B}"/>
          </ac:spMkLst>
        </pc:spChg>
        <pc:spChg chg="del mod">
          <ac:chgData name="Guest User" userId="" providerId="Windows Live" clId="Web-{059D2215-128E-44A2-A0A5-C9AEE9B1926B}" dt="2022-03-27T19:08:20.989" v="29"/>
          <ac:spMkLst>
            <pc:docMk/>
            <pc:sldMk cId="109225454" sldId="291"/>
            <ac:spMk id="11" creationId="{00000000-0000-0000-0000-000000000000}"/>
          </ac:spMkLst>
        </pc:spChg>
        <pc:spChg chg="del mod">
          <ac:chgData name="Guest User" userId="" providerId="Windows Live" clId="Web-{059D2215-128E-44A2-A0A5-C9AEE9B1926B}" dt="2022-03-27T19:08:20.645" v="1"/>
          <ac:spMkLst>
            <pc:docMk/>
            <pc:sldMk cId="109225454" sldId="291"/>
            <ac:spMk id="12" creationId="{00000000-0000-0000-0000-000000000000}"/>
          </ac:spMkLst>
        </pc:spChg>
        <pc:spChg chg="del mod">
          <ac:chgData name="Guest User" userId="" providerId="Windows Live" clId="Web-{059D2215-128E-44A2-A0A5-C9AEE9B1926B}" dt="2022-03-27T19:08:20.989" v="28"/>
          <ac:spMkLst>
            <pc:docMk/>
            <pc:sldMk cId="109225454" sldId="291"/>
            <ac:spMk id="13" creationId="{00000000-0000-0000-0000-000000000000}"/>
          </ac:spMkLst>
        </pc:spChg>
        <pc:spChg chg="mod">
          <ac:chgData name="Guest User" userId="" providerId="Windows Live" clId="Web-{059D2215-128E-44A2-A0A5-C9AEE9B1926B}" dt="2022-03-27T19:08:21.114" v="32" actId="1076"/>
          <ac:spMkLst>
            <pc:docMk/>
            <pc:sldMk cId="109225454" sldId="291"/>
            <ac:spMk id="15" creationId="{48F91963-6C55-490F-8B58-7E6F26E1FCF2}"/>
          </ac:spMkLst>
        </pc:spChg>
        <pc:spChg chg="del mod">
          <ac:chgData name="Guest User" userId="" providerId="Windows Live" clId="Web-{059D2215-128E-44A2-A0A5-C9AEE9B1926B}" dt="2022-03-27T19:08:20.989" v="24"/>
          <ac:spMkLst>
            <pc:docMk/>
            <pc:sldMk cId="109225454" sldId="291"/>
            <ac:spMk id="21" creationId="{79F521F4-3C2E-CEED-017F-F1F1FC9C1DEF}"/>
          </ac:spMkLst>
        </pc:spChg>
        <pc:spChg chg="del mod">
          <ac:chgData name="Guest User" userId="" providerId="Windows Live" clId="Web-{059D2215-128E-44A2-A0A5-C9AEE9B1926B}" dt="2022-03-27T19:08:20.989" v="23"/>
          <ac:spMkLst>
            <pc:docMk/>
            <pc:sldMk cId="109225454" sldId="291"/>
            <ac:spMk id="22" creationId="{E67438A2-6296-BD0E-34F9-197A86A0E991}"/>
          </ac:spMkLst>
        </pc:spChg>
        <pc:spChg chg="del mod">
          <ac:chgData name="Guest User" userId="" providerId="Windows Live" clId="Web-{059D2215-128E-44A2-A0A5-C9AEE9B1926B}" dt="2022-03-27T19:08:20.989" v="22"/>
          <ac:spMkLst>
            <pc:docMk/>
            <pc:sldMk cId="109225454" sldId="291"/>
            <ac:spMk id="23" creationId="{0354513B-77CB-69B2-F94F-1FD8732E643D}"/>
          </ac:spMkLst>
        </pc:spChg>
        <pc:spChg chg="del mod">
          <ac:chgData name="Guest User" userId="" providerId="Windows Live" clId="Web-{059D2215-128E-44A2-A0A5-C9AEE9B1926B}" dt="2022-03-27T19:08:20.989" v="21"/>
          <ac:spMkLst>
            <pc:docMk/>
            <pc:sldMk cId="109225454" sldId="291"/>
            <ac:spMk id="24" creationId="{D6167A66-D5E3-1D68-5266-18B7AE5935BE}"/>
          </ac:spMkLst>
        </pc:spChg>
        <pc:spChg chg="del mod">
          <ac:chgData name="Guest User" userId="" providerId="Windows Live" clId="Web-{059D2215-128E-44A2-A0A5-C9AEE9B1926B}" dt="2022-03-27T19:08:20.989" v="20"/>
          <ac:spMkLst>
            <pc:docMk/>
            <pc:sldMk cId="109225454" sldId="291"/>
            <ac:spMk id="25" creationId="{E62BCBD5-36F4-0A14-DA88-B60AC815EE9A}"/>
          </ac:spMkLst>
        </pc:spChg>
        <pc:spChg chg="del mod">
          <ac:chgData name="Guest User" userId="" providerId="Windows Live" clId="Web-{059D2215-128E-44A2-A0A5-C9AEE9B1926B}" dt="2022-03-27T19:08:20.989" v="19"/>
          <ac:spMkLst>
            <pc:docMk/>
            <pc:sldMk cId="109225454" sldId="291"/>
            <ac:spMk id="26" creationId="{276E02A0-1399-473F-6C8F-157D107F079E}"/>
          </ac:spMkLst>
        </pc:spChg>
        <pc:spChg chg="del mod">
          <ac:chgData name="Guest User" userId="" providerId="Windows Live" clId="Web-{059D2215-128E-44A2-A0A5-C9AEE9B1926B}" dt="2022-03-27T19:08:20.989" v="18"/>
          <ac:spMkLst>
            <pc:docMk/>
            <pc:sldMk cId="109225454" sldId="291"/>
            <ac:spMk id="27" creationId="{4B709A00-03AE-B9FF-EE11-2DE77442A975}"/>
          </ac:spMkLst>
        </pc:spChg>
        <pc:spChg chg="del mod">
          <ac:chgData name="Guest User" userId="" providerId="Windows Live" clId="Web-{059D2215-128E-44A2-A0A5-C9AEE9B1926B}" dt="2022-03-27T19:08:20.989" v="17"/>
          <ac:spMkLst>
            <pc:docMk/>
            <pc:sldMk cId="109225454" sldId="291"/>
            <ac:spMk id="28" creationId="{F22B7A90-E9C2-48FC-8632-5923AC0BF58D}"/>
          </ac:spMkLst>
        </pc:spChg>
        <pc:spChg chg="del mod">
          <ac:chgData name="Guest User" userId="" providerId="Windows Live" clId="Web-{059D2215-128E-44A2-A0A5-C9AEE9B1926B}" dt="2022-03-27T19:08:20.973" v="16"/>
          <ac:spMkLst>
            <pc:docMk/>
            <pc:sldMk cId="109225454" sldId="291"/>
            <ac:spMk id="29" creationId="{8E1B0AC5-E902-7B6E-3EE5-7112EF6EE86F}"/>
          </ac:spMkLst>
        </pc:spChg>
        <pc:spChg chg="add mod">
          <ac:chgData name="Guest User" userId="" providerId="Windows Live" clId="Web-{059D2215-128E-44A2-A0A5-C9AEE9B1926B}" dt="2022-03-27T19:11:28.876" v="42"/>
          <ac:spMkLst>
            <pc:docMk/>
            <pc:sldMk cId="109225454" sldId="291"/>
            <ac:spMk id="30" creationId="{A08F860A-1F20-A112-E49A-DE6014D9CA79}"/>
          </ac:spMkLst>
        </pc:spChg>
      </pc:sldChg>
    </pc:docChg>
  </pc:docChgLst>
  <pc:docChgLst>
    <pc:chgData name="Guest User" providerId="Windows Live" clId="Web-{0C024C35-D585-4D7C-8F80-1A94576192BC}"/>
    <pc:docChg chg="addSld modSld">
      <pc:chgData name="Guest User" userId="" providerId="Windows Live" clId="Web-{0C024C35-D585-4D7C-8F80-1A94576192BC}" dt="2022-03-25T19:39:38.412" v="256" actId="20577"/>
      <pc:docMkLst>
        <pc:docMk/>
      </pc:docMkLst>
      <pc:sldChg chg="modSp">
        <pc:chgData name="Guest User" userId="" providerId="Windows Live" clId="Web-{0C024C35-D585-4D7C-8F80-1A94576192BC}" dt="2022-03-25T19:27:34.613" v="13" actId="1076"/>
        <pc:sldMkLst>
          <pc:docMk/>
          <pc:sldMk cId="0" sldId="257"/>
        </pc:sldMkLst>
        <pc:spChg chg="mod">
          <ac:chgData name="Guest User" userId="" providerId="Windows Live" clId="Web-{0C024C35-D585-4D7C-8F80-1A94576192BC}" dt="2022-03-25T19:27:18.768" v="11" actId="1076"/>
          <ac:spMkLst>
            <pc:docMk/>
            <pc:sldMk cId="0" sldId="257"/>
            <ac:spMk id="27" creationId="{4DA9AD45-1202-4C91-B552-690633EBFF7D}"/>
          </ac:spMkLst>
        </pc:spChg>
        <pc:spChg chg="mod">
          <ac:chgData name="Guest User" userId="" providerId="Windows Live" clId="Web-{0C024C35-D585-4D7C-8F80-1A94576192BC}" dt="2022-03-25T19:27:26.878" v="12" actId="1076"/>
          <ac:spMkLst>
            <pc:docMk/>
            <pc:sldMk cId="0" sldId="257"/>
            <ac:spMk id="29" creationId="{5257419D-12B4-47D6-82FA-33840FC8CE1C}"/>
          </ac:spMkLst>
        </pc:spChg>
        <pc:spChg chg="mod">
          <ac:chgData name="Guest User" userId="" providerId="Windows Live" clId="Web-{0C024C35-D585-4D7C-8F80-1A94576192BC}" dt="2022-03-25T19:26:06.267" v="3" actId="1076"/>
          <ac:spMkLst>
            <pc:docMk/>
            <pc:sldMk cId="0" sldId="257"/>
            <ac:spMk id="35" creationId="{00000000-0000-0000-0000-000000000000}"/>
          </ac:spMkLst>
        </pc:spChg>
        <pc:spChg chg="mod">
          <ac:chgData name="Guest User" userId="" providerId="Windows Live" clId="Web-{0C024C35-D585-4D7C-8F80-1A94576192BC}" dt="2022-03-25T19:27:34.613" v="13" actId="1076"/>
          <ac:spMkLst>
            <pc:docMk/>
            <pc:sldMk cId="0" sldId="257"/>
            <ac:spMk id="37" creationId="{DE48B680-3515-4342-A237-B65BA47CB077}"/>
          </ac:spMkLst>
        </pc:spChg>
        <pc:spChg chg="mod">
          <ac:chgData name="Guest User" userId="" providerId="Windows Live" clId="Web-{0C024C35-D585-4D7C-8F80-1A94576192BC}" dt="2022-03-25T19:26:40.799" v="7" actId="1076"/>
          <ac:spMkLst>
            <pc:docMk/>
            <pc:sldMk cId="0" sldId="257"/>
            <ac:spMk id="5135" creationId="{00000000-0000-0000-0000-000000000000}"/>
          </ac:spMkLst>
        </pc:spChg>
        <pc:spChg chg="mod">
          <ac:chgData name="Guest User" userId="" providerId="Windows Live" clId="Web-{0C024C35-D585-4D7C-8F80-1A94576192BC}" dt="2022-03-25T19:26:35.017" v="6" actId="1076"/>
          <ac:spMkLst>
            <pc:docMk/>
            <pc:sldMk cId="0" sldId="257"/>
            <ac:spMk id="5136" creationId="{00000000-0000-0000-0000-000000000000}"/>
          </ac:spMkLst>
        </pc:spChg>
        <pc:spChg chg="mod">
          <ac:chgData name="Guest User" userId="" providerId="Windows Live" clId="Web-{0C024C35-D585-4D7C-8F80-1A94576192BC}" dt="2022-03-25T19:26:30.252" v="5" actId="1076"/>
          <ac:spMkLst>
            <pc:docMk/>
            <pc:sldMk cId="0" sldId="257"/>
            <ac:spMk id="5137" creationId="{00000000-0000-0000-0000-000000000000}"/>
          </ac:spMkLst>
        </pc:spChg>
        <pc:spChg chg="mod">
          <ac:chgData name="Guest User" userId="" providerId="Windows Live" clId="Web-{0C024C35-D585-4D7C-8F80-1A94576192BC}" dt="2022-03-25T19:27:09.112" v="9" actId="1076"/>
          <ac:spMkLst>
            <pc:docMk/>
            <pc:sldMk cId="0" sldId="257"/>
            <ac:spMk id="5138" creationId="{00000000-0000-0000-0000-000000000000}"/>
          </ac:spMkLst>
        </pc:spChg>
      </pc:sldChg>
      <pc:sldChg chg="delSp modSp">
        <pc:chgData name="Guest User" userId="" providerId="Windows Live" clId="Web-{0C024C35-D585-4D7C-8F80-1A94576192BC}" dt="2022-03-25T19:34:58.545" v="26"/>
        <pc:sldMkLst>
          <pc:docMk/>
          <pc:sldMk cId="0" sldId="259"/>
        </pc:sldMkLst>
        <pc:spChg chg="del">
          <ac:chgData name="Guest User" userId="" providerId="Windows Live" clId="Web-{0C024C35-D585-4D7C-8F80-1A94576192BC}" dt="2022-03-25T19:34:58.545" v="26"/>
          <ac:spMkLst>
            <pc:docMk/>
            <pc:sldMk cId="0" sldId="259"/>
            <ac:spMk id="2" creationId="{EC1052E1-12A0-4008-9816-D98C8A3397EE}"/>
          </ac:spMkLst>
        </pc:spChg>
        <pc:spChg chg="mod">
          <ac:chgData name="Guest User" userId="" providerId="Windows Live" clId="Web-{0C024C35-D585-4D7C-8F80-1A94576192BC}" dt="2022-03-25T19:28:11.113" v="25" actId="20577"/>
          <ac:spMkLst>
            <pc:docMk/>
            <pc:sldMk cId="0" sldId="259"/>
            <ac:spMk id="6146" creationId="{00000000-0000-0000-0000-000000000000}"/>
          </ac:spMkLst>
        </pc:spChg>
      </pc:sldChg>
      <pc:sldChg chg="delSp modSp">
        <pc:chgData name="Guest User" userId="" providerId="Windows Live" clId="Web-{0C024C35-D585-4D7C-8F80-1A94576192BC}" dt="2022-03-25T19:37:50.502" v="175"/>
        <pc:sldMkLst>
          <pc:docMk/>
          <pc:sldMk cId="0" sldId="263"/>
        </pc:sldMkLst>
        <pc:spChg chg="mod">
          <ac:chgData name="Guest User" userId="" providerId="Windows Live" clId="Web-{0C024C35-D585-4D7C-8F80-1A94576192BC}" dt="2022-03-25T19:37:20.861" v="150" actId="1076"/>
          <ac:spMkLst>
            <pc:docMk/>
            <pc:sldMk cId="0" sldId="263"/>
            <ac:spMk id="36" creationId="{00000000-0000-0000-0000-000000000000}"/>
          </ac:spMkLst>
        </pc:spChg>
        <pc:spChg chg="mod">
          <ac:chgData name="Guest User" userId="" providerId="Windows Live" clId="Web-{0C024C35-D585-4D7C-8F80-1A94576192BC}" dt="2022-03-25T19:35:11.608" v="43" actId="1076"/>
          <ac:spMkLst>
            <pc:docMk/>
            <pc:sldMk cId="0" sldId="263"/>
            <ac:spMk id="8195" creationId="{00000000-0000-0000-0000-000000000000}"/>
          </ac:spMkLst>
        </pc:spChg>
        <pc:spChg chg="mod">
          <ac:chgData name="Guest User" userId="" providerId="Windows Live" clId="Web-{0C024C35-D585-4D7C-8F80-1A94576192BC}" dt="2022-03-25T19:35:17.999" v="57" actId="20577"/>
          <ac:spMkLst>
            <pc:docMk/>
            <pc:sldMk cId="0" sldId="263"/>
            <ac:spMk id="8201" creationId="{00000000-0000-0000-0000-000000000000}"/>
          </ac:spMkLst>
        </pc:spChg>
        <pc:spChg chg="mod">
          <ac:chgData name="Guest User" userId="" providerId="Windows Live" clId="Web-{0C024C35-D585-4D7C-8F80-1A94576192BC}" dt="2022-03-25T19:37:36.940" v="169" actId="20577"/>
          <ac:spMkLst>
            <pc:docMk/>
            <pc:sldMk cId="0" sldId="263"/>
            <ac:spMk id="8202" creationId="{00000000-0000-0000-0000-000000000000}"/>
          </ac:spMkLst>
        </pc:spChg>
        <pc:spChg chg="del">
          <ac:chgData name="Guest User" userId="" providerId="Windows Live" clId="Web-{0C024C35-D585-4D7C-8F80-1A94576192BC}" dt="2022-03-25T19:37:50.502" v="175"/>
          <ac:spMkLst>
            <pc:docMk/>
            <pc:sldMk cId="0" sldId="263"/>
            <ac:spMk id="8203" creationId="{00000000-0000-0000-0000-000000000000}"/>
          </ac:spMkLst>
        </pc:spChg>
        <pc:spChg chg="del">
          <ac:chgData name="Guest User" userId="" providerId="Windows Live" clId="Web-{0C024C35-D585-4D7C-8F80-1A94576192BC}" dt="2022-03-25T19:37:41.940" v="171"/>
          <ac:spMkLst>
            <pc:docMk/>
            <pc:sldMk cId="0" sldId="263"/>
            <ac:spMk id="8204" creationId="{00000000-0000-0000-0000-000000000000}"/>
          </ac:spMkLst>
        </pc:spChg>
        <pc:spChg chg="del mod">
          <ac:chgData name="Guest User" userId="" providerId="Windows Live" clId="Web-{0C024C35-D585-4D7C-8F80-1A94576192BC}" dt="2022-03-25T19:37:47.440" v="174"/>
          <ac:spMkLst>
            <pc:docMk/>
            <pc:sldMk cId="0" sldId="263"/>
            <ac:spMk id="8205" creationId="{00000000-0000-0000-0000-000000000000}"/>
          </ac:spMkLst>
        </pc:spChg>
        <pc:spChg chg="del">
          <ac:chgData name="Guest User" userId="" providerId="Windows Live" clId="Web-{0C024C35-D585-4D7C-8F80-1A94576192BC}" dt="2022-03-25T19:37:41.940" v="170"/>
          <ac:spMkLst>
            <pc:docMk/>
            <pc:sldMk cId="0" sldId="263"/>
            <ac:spMk id="8206" creationId="{00000000-0000-0000-0000-000000000000}"/>
          </ac:spMkLst>
        </pc:spChg>
        <pc:grpChg chg="mod">
          <ac:chgData name="Guest User" userId="" providerId="Windows Live" clId="Web-{0C024C35-D585-4D7C-8F80-1A94576192BC}" dt="2022-03-25T19:37:20.939" v="151" actId="1076"/>
          <ac:grpSpMkLst>
            <pc:docMk/>
            <pc:sldMk cId="0" sldId="263"/>
            <ac:grpSpMk id="8197" creationId="{00000000-0000-0000-0000-000000000000}"/>
          </ac:grpSpMkLst>
        </pc:grpChg>
        <pc:picChg chg="mod">
          <ac:chgData name="Guest User" userId="" providerId="Windows Live" clId="Web-{0C024C35-D585-4D7C-8F80-1A94576192BC}" dt="2022-03-25T19:37:20.955" v="152" actId="1076"/>
          <ac:picMkLst>
            <pc:docMk/>
            <pc:sldMk cId="0" sldId="263"/>
            <ac:picMk id="8207" creationId="{00000000-0000-0000-0000-000000000000}"/>
          </ac:picMkLst>
        </pc:picChg>
      </pc:sldChg>
      <pc:sldChg chg="modSp add replId">
        <pc:chgData name="Guest User" userId="" providerId="Windows Live" clId="Web-{0C024C35-D585-4D7C-8F80-1A94576192BC}" dt="2022-03-25T19:39:38.412" v="256" actId="20577"/>
        <pc:sldMkLst>
          <pc:docMk/>
          <pc:sldMk cId="1786210329" sldId="285"/>
        </pc:sldMkLst>
        <pc:spChg chg="mod">
          <ac:chgData name="Guest User" userId="" providerId="Windows Live" clId="Web-{0C024C35-D585-4D7C-8F80-1A94576192BC}" dt="2022-03-25T19:39:04.176" v="190" actId="20577"/>
          <ac:spMkLst>
            <pc:docMk/>
            <pc:sldMk cId="1786210329" sldId="285"/>
            <ac:spMk id="8201" creationId="{00000000-0000-0000-0000-000000000000}"/>
          </ac:spMkLst>
        </pc:spChg>
        <pc:spChg chg="mod">
          <ac:chgData name="Guest User" userId="" providerId="Windows Live" clId="Web-{0C024C35-D585-4D7C-8F80-1A94576192BC}" dt="2022-03-25T19:39:38.412" v="256" actId="20577"/>
          <ac:spMkLst>
            <pc:docMk/>
            <pc:sldMk cId="1786210329" sldId="285"/>
            <ac:spMk id="8202" creationId="{00000000-0000-0000-0000-000000000000}"/>
          </ac:spMkLst>
        </pc:spChg>
      </pc:sldChg>
    </pc:docChg>
  </pc:docChgLst>
  <pc:docChgLst>
    <pc:chgData name="Jodionisio" userId="37c75020f601973c" providerId="LiveId" clId="{939CC218-24A4-4780-8C1B-250713D74AC3}"/>
    <pc:docChg chg="undo custSel modSld">
      <pc:chgData name="Jodionisio" userId="37c75020f601973c" providerId="LiveId" clId="{939CC218-24A4-4780-8C1B-250713D74AC3}" dt="2022-03-20T17:22:51.837" v="258" actId="113"/>
      <pc:docMkLst>
        <pc:docMk/>
      </pc:docMkLst>
      <pc:sldChg chg="addSp delSp modSp mod">
        <pc:chgData name="Jodionisio" userId="37c75020f601973c" providerId="LiveId" clId="{939CC218-24A4-4780-8C1B-250713D74AC3}" dt="2022-03-20T17:22:51.837" v="258" actId="113"/>
        <pc:sldMkLst>
          <pc:docMk/>
          <pc:sldMk cId="0" sldId="256"/>
        </pc:sldMkLst>
        <pc:spChg chg="mod">
          <ac:chgData name="Jodionisio" userId="37c75020f601973c" providerId="LiveId" clId="{939CC218-24A4-4780-8C1B-250713D74AC3}" dt="2022-03-20T17:11:03.598" v="84" actId="1076"/>
          <ac:spMkLst>
            <pc:docMk/>
            <pc:sldMk cId="0" sldId="256"/>
            <ac:spMk id="2" creationId="{00000000-0000-0000-0000-000000000000}"/>
          </ac:spMkLst>
        </pc:spChg>
        <pc:spChg chg="add mod">
          <ac:chgData name="Jodionisio" userId="37c75020f601973c" providerId="LiveId" clId="{939CC218-24A4-4780-8C1B-250713D74AC3}" dt="2022-03-20T17:02:06.539" v="62" actId="255"/>
          <ac:spMkLst>
            <pc:docMk/>
            <pc:sldMk cId="0" sldId="256"/>
            <ac:spMk id="3" creationId="{F0F6637D-9D28-4473-85CD-F18474181555}"/>
          </ac:spMkLst>
        </pc:spChg>
        <pc:spChg chg="del mod">
          <ac:chgData name="Jodionisio" userId="37c75020f601973c" providerId="LiveId" clId="{939CC218-24A4-4780-8C1B-250713D74AC3}" dt="2022-03-20T16:56:02.525" v="26" actId="478"/>
          <ac:spMkLst>
            <pc:docMk/>
            <pc:sldMk cId="0" sldId="256"/>
            <ac:spMk id="4" creationId="{00000000-0000-0000-0000-000000000000}"/>
          </ac:spMkLst>
        </pc:spChg>
        <pc:spChg chg="mod">
          <ac:chgData name="Jodionisio" userId="37c75020f601973c" providerId="LiveId" clId="{939CC218-24A4-4780-8C1B-250713D74AC3}" dt="2022-03-20T17:10:08.006" v="80" actId="208"/>
          <ac:spMkLst>
            <pc:docMk/>
            <pc:sldMk cId="0" sldId="256"/>
            <ac:spMk id="6" creationId="{00000000-0000-0000-0000-000000000000}"/>
          </ac:spMkLst>
        </pc:spChg>
        <pc:spChg chg="mod">
          <ac:chgData name="Jodionisio" userId="37c75020f601973c" providerId="LiveId" clId="{939CC218-24A4-4780-8C1B-250713D74AC3}" dt="2022-03-20T17:10:08.006" v="80" actId="208"/>
          <ac:spMkLst>
            <pc:docMk/>
            <pc:sldMk cId="0" sldId="256"/>
            <ac:spMk id="7" creationId="{00000000-0000-0000-0000-000000000000}"/>
          </ac:spMkLst>
        </pc:spChg>
        <pc:spChg chg="add mod">
          <ac:chgData name="Jodionisio" userId="37c75020f601973c" providerId="LiveId" clId="{939CC218-24A4-4780-8C1B-250713D74AC3}" dt="2022-03-20T17:06:24.174" v="70" actId="1076"/>
          <ac:spMkLst>
            <pc:docMk/>
            <pc:sldMk cId="0" sldId="256"/>
            <ac:spMk id="8" creationId="{4168B414-6FF9-4664-B8CF-6F51547FEDE6}"/>
          </ac:spMkLst>
        </pc:spChg>
        <pc:spChg chg="add mod">
          <ac:chgData name="Jodionisio" userId="37c75020f601973c" providerId="LiveId" clId="{939CC218-24A4-4780-8C1B-250713D74AC3}" dt="2022-03-20T17:07:22.185" v="78" actId="1076"/>
          <ac:spMkLst>
            <pc:docMk/>
            <pc:sldMk cId="0" sldId="256"/>
            <ac:spMk id="9" creationId="{C60C21F9-99B9-48C8-8F07-74C0D6F72A78}"/>
          </ac:spMkLst>
        </pc:spChg>
        <pc:spChg chg="add mod">
          <ac:chgData name="Jodionisio" userId="37c75020f601973c" providerId="LiveId" clId="{939CC218-24A4-4780-8C1B-250713D74AC3}" dt="2022-03-20T17:14:29.327" v="111" actId="113"/>
          <ac:spMkLst>
            <pc:docMk/>
            <pc:sldMk cId="0" sldId="256"/>
            <ac:spMk id="10" creationId="{CB9A9B85-67EE-42D9-AADA-7FE7E7067C6A}"/>
          </ac:spMkLst>
        </pc:spChg>
        <pc:spChg chg="add mod">
          <ac:chgData name="Jodionisio" userId="37c75020f601973c" providerId="LiveId" clId="{939CC218-24A4-4780-8C1B-250713D74AC3}" dt="2022-03-20T17:19:01.512" v="205" actId="255"/>
          <ac:spMkLst>
            <pc:docMk/>
            <pc:sldMk cId="0" sldId="256"/>
            <ac:spMk id="11" creationId="{82EBC4D7-35D8-4D3A-B625-365811C6CA56}"/>
          </ac:spMkLst>
        </pc:spChg>
        <pc:spChg chg="add mod">
          <ac:chgData name="Jodionisio" userId="37c75020f601973c" providerId="LiveId" clId="{939CC218-24A4-4780-8C1B-250713D74AC3}" dt="2022-03-20T17:18:19.222" v="204" actId="1076"/>
          <ac:spMkLst>
            <pc:docMk/>
            <pc:sldMk cId="0" sldId="256"/>
            <ac:spMk id="22" creationId="{CC410869-7FF8-424D-8C8C-D613B4BE4312}"/>
          </ac:spMkLst>
        </pc:spChg>
        <pc:spChg chg="add mod">
          <ac:chgData name="Jodionisio" userId="37c75020f601973c" providerId="LiveId" clId="{939CC218-24A4-4780-8C1B-250713D74AC3}" dt="2022-03-20T17:22:51.837" v="258" actId="113"/>
          <ac:spMkLst>
            <pc:docMk/>
            <pc:sldMk cId="0" sldId="256"/>
            <ac:spMk id="23" creationId="{CBC6CD6A-A729-443D-9A09-3364159ED532}"/>
          </ac:spMkLst>
        </pc:spChg>
        <pc:spChg chg="del">
          <ac:chgData name="Jodionisio" userId="37c75020f601973c" providerId="LiveId" clId="{939CC218-24A4-4780-8C1B-250713D74AC3}" dt="2022-03-20T16:55:51.556" v="22" actId="478"/>
          <ac:spMkLst>
            <pc:docMk/>
            <pc:sldMk cId="0" sldId="256"/>
            <ac:spMk id="4104" creationId="{00000000-0000-0000-0000-000000000000}"/>
          </ac:spMkLst>
        </pc:spChg>
        <pc:spChg chg="mod topLvl">
          <ac:chgData name="Jodionisio" userId="37c75020f601973c" providerId="LiveId" clId="{939CC218-24A4-4780-8C1B-250713D74AC3}" dt="2022-03-20T17:06:20.571" v="69" actId="1076"/>
          <ac:spMkLst>
            <pc:docMk/>
            <pc:sldMk cId="0" sldId="256"/>
            <ac:spMk id="4105" creationId="{00000000-0000-0000-0000-000000000000}"/>
          </ac:spMkLst>
        </pc:spChg>
        <pc:spChg chg="del topLvl">
          <ac:chgData name="Jodionisio" userId="37c75020f601973c" providerId="LiveId" clId="{939CC218-24A4-4780-8C1B-250713D74AC3}" dt="2022-03-20T16:55:59.735" v="25" actId="478"/>
          <ac:spMkLst>
            <pc:docMk/>
            <pc:sldMk cId="0" sldId="256"/>
            <ac:spMk id="4106" creationId="{00000000-0000-0000-0000-000000000000}"/>
          </ac:spMkLst>
        </pc:spChg>
        <pc:spChg chg="del">
          <ac:chgData name="Jodionisio" userId="37c75020f601973c" providerId="LiveId" clId="{939CC218-24A4-4780-8C1B-250713D74AC3}" dt="2022-03-20T17:15:02.559" v="117" actId="478"/>
          <ac:spMkLst>
            <pc:docMk/>
            <pc:sldMk cId="0" sldId="256"/>
            <ac:spMk id="4107" creationId="{00000000-0000-0000-0000-000000000000}"/>
          </ac:spMkLst>
        </pc:spChg>
        <pc:spChg chg="mod">
          <ac:chgData name="Jodionisio" userId="37c75020f601973c" providerId="LiveId" clId="{939CC218-24A4-4780-8C1B-250713D74AC3}" dt="2022-03-20T17:21:21.754" v="254" actId="1076"/>
          <ac:spMkLst>
            <pc:docMk/>
            <pc:sldMk cId="0" sldId="256"/>
            <ac:spMk id="4108" creationId="{00000000-0000-0000-0000-000000000000}"/>
          </ac:spMkLst>
        </pc:spChg>
        <pc:spChg chg="mod">
          <ac:chgData name="Jodionisio" userId="37c75020f601973c" providerId="LiveId" clId="{939CC218-24A4-4780-8C1B-250713D74AC3}" dt="2022-03-20T16:57:01.581" v="31" actId="1076"/>
          <ac:spMkLst>
            <pc:docMk/>
            <pc:sldMk cId="0" sldId="256"/>
            <ac:spMk id="4109" creationId="{00000000-0000-0000-0000-000000000000}"/>
          </ac:spMkLst>
        </pc:spChg>
        <pc:spChg chg="del mod">
          <ac:chgData name="Jodionisio" userId="37c75020f601973c" providerId="LiveId" clId="{939CC218-24A4-4780-8C1B-250713D74AC3}" dt="2022-03-20T16:55:57.111" v="24" actId="478"/>
          <ac:spMkLst>
            <pc:docMk/>
            <pc:sldMk cId="0" sldId="256"/>
            <ac:spMk id="4111" creationId="{00000000-0000-0000-0000-000000000000}"/>
          </ac:spMkLst>
        </pc:spChg>
        <pc:grpChg chg="mod">
          <ac:chgData name="Jodionisio" userId="37c75020f601973c" providerId="LiveId" clId="{939CC218-24A4-4780-8C1B-250713D74AC3}" dt="2022-03-20T17:11:15.222" v="86" actId="1076"/>
          <ac:grpSpMkLst>
            <pc:docMk/>
            <pc:sldMk cId="0" sldId="256"/>
            <ac:grpSpMk id="4097" creationId="{00000000-0000-0000-0000-000000000000}"/>
          </ac:grpSpMkLst>
        </pc:grpChg>
        <pc:grpChg chg="del mod">
          <ac:chgData name="Jodionisio" userId="37c75020f601973c" providerId="LiveId" clId="{939CC218-24A4-4780-8C1B-250713D74AC3}" dt="2022-03-20T16:55:59.735" v="25" actId="478"/>
          <ac:grpSpMkLst>
            <pc:docMk/>
            <pc:sldMk cId="0" sldId="256"/>
            <ac:grpSpMk id="4103" creationId="{00000000-0000-0000-0000-000000000000}"/>
          </ac:grpSpMkLst>
        </pc:grpChg>
      </pc:sldChg>
    </pc:docChg>
  </pc:docChgLst>
  <pc:docChgLst>
    <pc:chgData name="Jodionisio" userId="37c75020f601973c" providerId="LiveId" clId="{DD517998-E388-4EA7-A658-33E23BFA5A3F}"/>
    <pc:docChg chg="undo custSel addSld delSld modSld sldOrd">
      <pc:chgData name="Jodionisio" userId="37c75020f601973c" providerId="LiveId" clId="{DD517998-E388-4EA7-A658-33E23BFA5A3F}" dt="2022-03-30T11:47:44.106" v="3088" actId="1076"/>
      <pc:docMkLst>
        <pc:docMk/>
      </pc:docMkLst>
      <pc:sldChg chg="delSp mod modTransition modNotes">
        <pc:chgData name="Jodionisio" userId="37c75020f601973c" providerId="LiveId" clId="{DD517998-E388-4EA7-A658-33E23BFA5A3F}" dt="2022-03-30T11:47:14.849" v="3087"/>
        <pc:sldMkLst>
          <pc:docMk/>
          <pc:sldMk cId="0" sldId="256"/>
        </pc:sldMkLst>
        <pc:spChg chg="del">
          <ac:chgData name="Jodionisio" userId="37c75020f601973c" providerId="LiveId" clId="{DD517998-E388-4EA7-A658-33E23BFA5A3F}" dt="2022-03-28T08:09:47.510" v="2965"/>
          <ac:spMkLst>
            <pc:docMk/>
            <pc:sldMk cId="0" sldId="256"/>
            <ac:spMk id="4" creationId="{614098C0-3E4B-4D38-99B0-D6D668402A7B}"/>
          </ac:spMkLst>
        </pc:spChg>
        <pc:spChg chg="del">
          <ac:chgData name="Jodionisio" userId="37c75020f601973c" providerId="LiveId" clId="{DD517998-E388-4EA7-A658-33E23BFA5A3F}" dt="2022-03-28T08:13:22.153" v="2966"/>
          <ac:spMkLst>
            <pc:docMk/>
            <pc:sldMk cId="0" sldId="256"/>
            <ac:spMk id="12" creationId="{61DE3287-7770-4BD6-9D49-60F5D9277E1C}"/>
          </ac:spMkLst>
        </pc:spChg>
        <pc:spChg chg="del">
          <ac:chgData name="Jodionisio" userId="37c75020f601973c" providerId="LiveId" clId="{DD517998-E388-4EA7-A658-33E23BFA5A3F}" dt="2022-03-28T08:18:12.482" v="2985"/>
          <ac:spMkLst>
            <pc:docMk/>
            <pc:sldMk cId="0" sldId="256"/>
            <ac:spMk id="13" creationId="{0FBA96FB-0C5D-4619-A42B-657EC7ABBC4A}"/>
          </ac:spMkLst>
        </pc:spChg>
        <pc:spChg chg="del">
          <ac:chgData name="Jodionisio" userId="37c75020f601973c" providerId="LiveId" clId="{DD517998-E388-4EA7-A658-33E23BFA5A3F}" dt="2022-03-28T08:21:12.291" v="2994" actId="478"/>
          <ac:spMkLst>
            <pc:docMk/>
            <pc:sldMk cId="0" sldId="256"/>
            <ac:spMk id="14" creationId="{36ABC4C2-F4CD-4DC1-B599-5D1E8F6BB3E2}"/>
          </ac:spMkLst>
        </pc:spChg>
      </pc:sldChg>
      <pc:sldChg chg="addSp delSp modSp mod modTransition">
        <pc:chgData name="Jodionisio" userId="37c75020f601973c" providerId="LiveId" clId="{DD517998-E388-4EA7-A658-33E23BFA5A3F}" dt="2022-03-30T11:47:14.849" v="3087"/>
        <pc:sldMkLst>
          <pc:docMk/>
          <pc:sldMk cId="0" sldId="257"/>
        </pc:sldMkLst>
        <pc:spChg chg="del">
          <ac:chgData name="Jodionisio" userId="37c75020f601973c" providerId="LiveId" clId="{DD517998-E388-4EA7-A658-33E23BFA5A3F}" dt="2022-03-28T08:09:47.510" v="2965"/>
          <ac:spMkLst>
            <pc:docMk/>
            <pc:sldMk cId="0" sldId="257"/>
            <ac:spMk id="3" creationId="{692948E6-B291-4A08-9893-83EBD739E2F9}"/>
          </ac:spMkLst>
        </pc:spChg>
        <pc:spChg chg="del">
          <ac:chgData name="Jodionisio" userId="37c75020f601973c" providerId="LiveId" clId="{DD517998-E388-4EA7-A658-33E23BFA5A3F}" dt="2022-03-28T08:13:22.153" v="2966"/>
          <ac:spMkLst>
            <pc:docMk/>
            <pc:sldMk cId="0" sldId="257"/>
            <ac:spMk id="4" creationId="{0DC2C059-D9D5-4D21-AE87-8305A5EDD121}"/>
          </ac:spMkLst>
        </pc:spChg>
        <pc:spChg chg="del">
          <ac:chgData name="Jodionisio" userId="37c75020f601973c" providerId="LiveId" clId="{DD517998-E388-4EA7-A658-33E23BFA5A3F}" dt="2022-03-28T08:18:12.482" v="2985"/>
          <ac:spMkLst>
            <pc:docMk/>
            <pc:sldMk cId="0" sldId="257"/>
            <ac:spMk id="6" creationId="{50D36493-BBAD-49F5-A20C-27E0366511C0}"/>
          </ac:spMkLst>
        </pc:spChg>
        <pc:spChg chg="add del mod">
          <ac:chgData name="Jodionisio" userId="37c75020f601973c" providerId="LiveId" clId="{DD517998-E388-4EA7-A658-33E23BFA5A3F}" dt="2022-03-28T07:57:35.114" v="2756" actId="478"/>
          <ac:spMkLst>
            <pc:docMk/>
            <pc:sldMk cId="0" sldId="257"/>
            <ac:spMk id="6" creationId="{766CB981-76E8-42DD-B453-D37B18146765}"/>
          </ac:spMkLst>
        </pc:spChg>
        <pc:spChg chg="del mod">
          <ac:chgData name="Jodionisio" userId="37c75020f601973c" providerId="LiveId" clId="{DD517998-E388-4EA7-A658-33E23BFA5A3F}" dt="2022-03-28T08:26:57.783" v="3053" actId="478"/>
          <ac:spMkLst>
            <pc:docMk/>
            <pc:sldMk cId="0" sldId="257"/>
            <ac:spMk id="7" creationId="{B6743807-2243-4C8A-B361-F9F13AEB5B3B}"/>
          </ac:spMkLst>
        </pc:spChg>
        <pc:spChg chg="add del mod">
          <ac:chgData name="Jodionisio" userId="37c75020f601973c" providerId="LiveId" clId="{DD517998-E388-4EA7-A658-33E23BFA5A3F}" dt="2022-03-28T07:59:22.413" v="2856" actId="478"/>
          <ac:spMkLst>
            <pc:docMk/>
            <pc:sldMk cId="0" sldId="257"/>
            <ac:spMk id="9" creationId="{DF7D6458-5316-4B58-B9CF-79B24F334CE9}"/>
          </ac:spMkLst>
        </pc:spChg>
        <pc:spChg chg="add del mod">
          <ac:chgData name="Jodionisio" userId="37c75020f601973c" providerId="LiveId" clId="{DD517998-E388-4EA7-A658-33E23BFA5A3F}" dt="2022-03-28T08:02:35.461" v="2960" actId="478"/>
          <ac:spMkLst>
            <pc:docMk/>
            <pc:sldMk cId="0" sldId="257"/>
            <ac:spMk id="12" creationId="{33055A3B-D25B-4D16-BB93-F3164F4AAC99}"/>
          </ac:spMkLst>
        </pc:spChg>
        <pc:spChg chg="add del mod">
          <ac:chgData name="Jodionisio" userId="37c75020f601973c" providerId="LiveId" clId="{DD517998-E388-4EA7-A658-33E23BFA5A3F}" dt="2022-03-28T08:26:55.349" v="3052" actId="478"/>
          <ac:spMkLst>
            <pc:docMk/>
            <pc:sldMk cId="0" sldId="257"/>
            <ac:spMk id="39" creationId="{6E0AB495-6934-4828-9841-B3F100A9A8D9}"/>
          </ac:spMkLst>
        </pc:spChg>
        <pc:spChg chg="add mod">
          <ac:chgData name="Jodionisio" userId="37c75020f601973c" providerId="LiveId" clId="{DD517998-E388-4EA7-A658-33E23BFA5A3F}" dt="2022-03-28T08:27:01.264" v="3056" actId="20577"/>
          <ac:spMkLst>
            <pc:docMk/>
            <pc:sldMk cId="0" sldId="257"/>
            <ac:spMk id="40" creationId="{5A936B4A-DA32-49CA-AFAC-7D35DEAA8B04}"/>
          </ac:spMkLst>
        </pc:spChg>
        <pc:picChg chg="add del mod">
          <ac:chgData name="Jodionisio" userId="37c75020f601973c" providerId="LiveId" clId="{DD517998-E388-4EA7-A658-33E23BFA5A3F}" dt="2022-03-28T07:58:35.042" v="2766" actId="478"/>
          <ac:picMkLst>
            <pc:docMk/>
            <pc:sldMk cId="0" sldId="257"/>
            <ac:picMk id="4" creationId="{7FA013AF-D173-4D97-9BE7-285221F24ACE}"/>
          </ac:picMkLst>
        </pc:picChg>
        <pc:picChg chg="add del mod modCrop">
          <ac:chgData name="Jodionisio" userId="37c75020f601973c" providerId="LiveId" clId="{DD517998-E388-4EA7-A658-33E23BFA5A3F}" dt="2022-03-28T08:01:28.883" v="2872" actId="478"/>
          <ac:picMkLst>
            <pc:docMk/>
            <pc:sldMk cId="0" sldId="257"/>
            <ac:picMk id="8" creationId="{110688DD-7AC9-4EB0-9BF7-6F943E065A7E}"/>
          </ac:picMkLst>
        </pc:picChg>
        <pc:picChg chg="add mod">
          <ac:chgData name="Jodionisio" userId="37c75020f601973c" providerId="LiveId" clId="{DD517998-E388-4EA7-A658-33E23BFA5A3F}" dt="2022-03-28T08:02:54.301" v="2962" actId="1076"/>
          <ac:picMkLst>
            <pc:docMk/>
            <pc:sldMk cId="0" sldId="257"/>
            <ac:picMk id="11" creationId="{F53AFC77-7923-4D66-938F-60FB780EBB73}"/>
          </ac:picMkLst>
        </pc:picChg>
      </pc:sldChg>
      <pc:sldChg chg="addSp delSp modSp del mod">
        <pc:chgData name="Jodionisio" userId="37c75020f601973c" providerId="LiveId" clId="{DD517998-E388-4EA7-A658-33E23BFA5A3F}" dt="2022-03-28T07:47:41.777" v="2654" actId="47"/>
        <pc:sldMkLst>
          <pc:docMk/>
          <pc:sldMk cId="0" sldId="259"/>
        </pc:sldMkLst>
        <pc:spChg chg="add mod">
          <ac:chgData name="Jodionisio" userId="37c75020f601973c" providerId="LiveId" clId="{DD517998-E388-4EA7-A658-33E23BFA5A3F}" dt="2022-03-23T22:34:35.821" v="115" actId="20577"/>
          <ac:spMkLst>
            <pc:docMk/>
            <pc:sldMk cId="0" sldId="259"/>
            <ac:spMk id="2" creationId="{EC1052E1-12A0-4008-9816-D98C8A3397EE}"/>
          </ac:spMkLst>
        </pc:spChg>
        <pc:spChg chg="add del mod">
          <ac:chgData name="Jodionisio" userId="37c75020f601973c" providerId="LiveId" clId="{DD517998-E388-4EA7-A658-33E23BFA5A3F}" dt="2022-03-26T16:56:34.136" v="203" actId="478"/>
          <ac:spMkLst>
            <pc:docMk/>
            <pc:sldMk cId="0" sldId="259"/>
            <ac:spMk id="6147" creationId="{00000000-0000-0000-0000-000000000000}"/>
          </ac:spMkLst>
        </pc:spChg>
        <pc:spChg chg="del mod">
          <ac:chgData name="Jodionisio" userId="37c75020f601973c" providerId="LiveId" clId="{DD517998-E388-4EA7-A658-33E23BFA5A3F}" dt="2022-03-26T16:56:28.186" v="201" actId="478"/>
          <ac:spMkLst>
            <pc:docMk/>
            <pc:sldMk cId="0" sldId="259"/>
            <ac:spMk id="6148" creationId="{00000000-0000-0000-0000-000000000000}"/>
          </ac:spMkLst>
        </pc:spChg>
        <pc:spChg chg="add del">
          <ac:chgData name="Jodionisio" userId="37c75020f601973c" providerId="LiveId" clId="{DD517998-E388-4EA7-A658-33E23BFA5A3F}" dt="2022-03-26T16:56:15.424" v="198" actId="478"/>
          <ac:spMkLst>
            <pc:docMk/>
            <pc:sldMk cId="0" sldId="259"/>
            <ac:spMk id="6149" creationId="{00000000-0000-0000-0000-000000000000}"/>
          </ac:spMkLst>
        </pc:spChg>
        <pc:spChg chg="del">
          <ac:chgData name="Jodionisio" userId="37c75020f601973c" providerId="LiveId" clId="{DD517998-E388-4EA7-A658-33E23BFA5A3F}" dt="2022-03-26T16:56:13.236" v="197" actId="478"/>
          <ac:spMkLst>
            <pc:docMk/>
            <pc:sldMk cId="0" sldId="259"/>
            <ac:spMk id="6150" creationId="{00000000-0000-0000-0000-000000000000}"/>
          </ac:spMkLst>
        </pc:spChg>
        <pc:grpChg chg="del">
          <ac:chgData name="Jodionisio" userId="37c75020f601973c" providerId="LiveId" clId="{DD517998-E388-4EA7-A658-33E23BFA5A3F}" dt="2022-03-26T16:56:35.068" v="204" actId="478"/>
          <ac:grpSpMkLst>
            <pc:docMk/>
            <pc:sldMk cId="0" sldId="259"/>
            <ac:grpSpMk id="6151" creationId="{00000000-0000-0000-0000-000000000000}"/>
          </ac:grpSpMkLst>
        </pc:grpChg>
        <pc:grpChg chg="del">
          <ac:chgData name="Jodionisio" userId="37c75020f601973c" providerId="LiveId" clId="{DD517998-E388-4EA7-A658-33E23BFA5A3F}" dt="2022-03-26T16:56:30.714" v="202" actId="478"/>
          <ac:grpSpMkLst>
            <pc:docMk/>
            <pc:sldMk cId="0" sldId="259"/>
            <ac:grpSpMk id="6156" creationId="{00000000-0000-0000-0000-000000000000}"/>
          </ac:grpSpMkLst>
        </pc:grpChg>
        <pc:grpChg chg="del">
          <ac:chgData name="Jodionisio" userId="37c75020f601973c" providerId="LiveId" clId="{DD517998-E388-4EA7-A658-33E23BFA5A3F}" dt="2022-03-26T16:56:17.992" v="200" actId="478"/>
          <ac:grpSpMkLst>
            <pc:docMk/>
            <pc:sldMk cId="0" sldId="259"/>
            <ac:grpSpMk id="6161" creationId="{00000000-0000-0000-0000-000000000000}"/>
          </ac:grpSpMkLst>
        </pc:grpChg>
        <pc:grpChg chg="del">
          <ac:chgData name="Jodionisio" userId="37c75020f601973c" providerId="LiveId" clId="{DD517998-E388-4EA7-A658-33E23BFA5A3F}" dt="2022-03-26T16:56:16.643" v="199" actId="478"/>
          <ac:grpSpMkLst>
            <pc:docMk/>
            <pc:sldMk cId="0" sldId="259"/>
            <ac:grpSpMk id="6166" creationId="{00000000-0000-0000-0000-000000000000}"/>
          </ac:grpSpMkLst>
        </pc:grpChg>
      </pc:sldChg>
      <pc:sldChg chg="addSp delSp modSp del mod">
        <pc:chgData name="Jodionisio" userId="37c75020f601973c" providerId="LiveId" clId="{DD517998-E388-4EA7-A658-33E23BFA5A3F}" dt="2022-03-28T07:47:41.777" v="2654" actId="47"/>
        <pc:sldMkLst>
          <pc:docMk/>
          <pc:sldMk cId="0" sldId="260"/>
        </pc:sldMkLst>
        <pc:spChg chg="mod">
          <ac:chgData name="Jodionisio" userId="37c75020f601973c" providerId="LiveId" clId="{DD517998-E388-4EA7-A658-33E23BFA5A3F}" dt="2022-03-26T17:20:49.523" v="546" actId="1076"/>
          <ac:spMkLst>
            <pc:docMk/>
            <pc:sldMk cId="0" sldId="260"/>
            <ac:spMk id="11" creationId="{00000000-0000-0000-0000-000000000000}"/>
          </ac:spMkLst>
        </pc:spChg>
        <pc:spChg chg="mod">
          <ac:chgData name="Jodionisio" userId="37c75020f601973c" providerId="LiveId" clId="{DD517998-E388-4EA7-A658-33E23BFA5A3F}" dt="2022-03-26T17:20:55.347" v="548" actId="1076"/>
          <ac:spMkLst>
            <pc:docMk/>
            <pc:sldMk cId="0" sldId="260"/>
            <ac:spMk id="18434" creationId="{00000000-0000-0000-0000-000000000000}"/>
          </ac:spMkLst>
        </pc:spChg>
        <pc:spChg chg="del">
          <ac:chgData name="Jodionisio" userId="37c75020f601973c" providerId="LiveId" clId="{DD517998-E388-4EA7-A658-33E23BFA5A3F}" dt="2022-03-26T17:19:58.219" v="539" actId="478"/>
          <ac:spMkLst>
            <pc:docMk/>
            <pc:sldMk cId="0" sldId="260"/>
            <ac:spMk id="18435" creationId="{00000000-0000-0000-0000-000000000000}"/>
          </ac:spMkLst>
        </pc:spChg>
        <pc:spChg chg="del">
          <ac:chgData name="Jodionisio" userId="37c75020f601973c" providerId="LiveId" clId="{DD517998-E388-4EA7-A658-33E23BFA5A3F}" dt="2022-03-26T17:19:58.219" v="539" actId="478"/>
          <ac:spMkLst>
            <pc:docMk/>
            <pc:sldMk cId="0" sldId="260"/>
            <ac:spMk id="18436" creationId="{00000000-0000-0000-0000-000000000000}"/>
          </ac:spMkLst>
        </pc:spChg>
        <pc:spChg chg="del">
          <ac:chgData name="Jodionisio" userId="37c75020f601973c" providerId="LiveId" clId="{DD517998-E388-4EA7-A658-33E23BFA5A3F}" dt="2022-03-26T17:19:58.219" v="539" actId="478"/>
          <ac:spMkLst>
            <pc:docMk/>
            <pc:sldMk cId="0" sldId="260"/>
            <ac:spMk id="18437" creationId="{00000000-0000-0000-0000-000000000000}"/>
          </ac:spMkLst>
        </pc:spChg>
        <pc:spChg chg="del">
          <ac:chgData name="Jodionisio" userId="37c75020f601973c" providerId="LiveId" clId="{DD517998-E388-4EA7-A658-33E23BFA5A3F}" dt="2022-03-26T17:19:58.219" v="539" actId="478"/>
          <ac:spMkLst>
            <pc:docMk/>
            <pc:sldMk cId="0" sldId="260"/>
            <ac:spMk id="18438" creationId="{00000000-0000-0000-0000-000000000000}"/>
          </ac:spMkLst>
        </pc:spChg>
        <pc:spChg chg="mod">
          <ac:chgData name="Jodionisio" userId="37c75020f601973c" providerId="LiveId" clId="{DD517998-E388-4EA7-A658-33E23BFA5A3F}" dt="2022-03-26T17:20:49.523" v="546" actId="1076"/>
          <ac:spMkLst>
            <pc:docMk/>
            <pc:sldMk cId="0" sldId="260"/>
            <ac:spMk id="18463" creationId="{00000000-0000-0000-0000-000000000000}"/>
          </ac:spMkLst>
        </pc:spChg>
        <pc:grpChg chg="add del">
          <ac:chgData name="Jodionisio" userId="37c75020f601973c" providerId="LiveId" clId="{DD517998-E388-4EA7-A658-33E23BFA5A3F}" dt="2022-03-26T17:20:22.330" v="545" actId="478"/>
          <ac:grpSpMkLst>
            <pc:docMk/>
            <pc:sldMk cId="0" sldId="260"/>
            <ac:grpSpMk id="18439" creationId="{00000000-0000-0000-0000-000000000000}"/>
          </ac:grpSpMkLst>
        </pc:grpChg>
        <pc:grpChg chg="del">
          <ac:chgData name="Jodionisio" userId="37c75020f601973c" providerId="LiveId" clId="{DD517998-E388-4EA7-A658-33E23BFA5A3F}" dt="2022-03-26T17:20:06.490" v="540" actId="478"/>
          <ac:grpSpMkLst>
            <pc:docMk/>
            <pc:sldMk cId="0" sldId="260"/>
            <ac:grpSpMk id="18444" creationId="{00000000-0000-0000-0000-000000000000}"/>
          </ac:grpSpMkLst>
        </pc:grpChg>
        <pc:grpChg chg="del">
          <ac:chgData name="Jodionisio" userId="37c75020f601973c" providerId="LiveId" clId="{DD517998-E388-4EA7-A658-33E23BFA5A3F}" dt="2022-03-26T17:20:06.490" v="540" actId="478"/>
          <ac:grpSpMkLst>
            <pc:docMk/>
            <pc:sldMk cId="0" sldId="260"/>
            <ac:grpSpMk id="18449" creationId="{00000000-0000-0000-0000-000000000000}"/>
          </ac:grpSpMkLst>
        </pc:grpChg>
        <pc:grpChg chg="add del">
          <ac:chgData name="Jodionisio" userId="37c75020f601973c" providerId="LiveId" clId="{DD517998-E388-4EA7-A658-33E23BFA5A3F}" dt="2022-03-26T17:20:22.330" v="545" actId="478"/>
          <ac:grpSpMkLst>
            <pc:docMk/>
            <pc:sldMk cId="0" sldId="260"/>
            <ac:grpSpMk id="18454" creationId="{00000000-0000-0000-0000-000000000000}"/>
          </ac:grpSpMkLst>
        </pc:grpChg>
      </pc:sldChg>
      <pc:sldChg chg="delSp modSp del mod">
        <pc:chgData name="Jodionisio" userId="37c75020f601973c" providerId="LiveId" clId="{DD517998-E388-4EA7-A658-33E23BFA5A3F}" dt="2022-03-28T07:47:41.777" v="2654" actId="47"/>
        <pc:sldMkLst>
          <pc:docMk/>
          <pc:sldMk cId="0" sldId="261"/>
        </pc:sldMkLst>
        <pc:spChg chg="mod">
          <ac:chgData name="Jodionisio" userId="37c75020f601973c" providerId="LiveId" clId="{DD517998-E388-4EA7-A658-33E23BFA5A3F}" dt="2022-03-26T17:42:42.555" v="904" actId="1076"/>
          <ac:spMkLst>
            <pc:docMk/>
            <pc:sldMk cId="0" sldId="261"/>
            <ac:spMk id="11" creationId="{00000000-0000-0000-0000-000000000000}"/>
          </ac:spMkLst>
        </pc:spChg>
        <pc:spChg chg="mod">
          <ac:chgData name="Jodionisio" userId="37c75020f601973c" providerId="LiveId" clId="{DD517998-E388-4EA7-A658-33E23BFA5A3F}" dt="2022-03-26T17:42:44.875" v="905" actId="20577"/>
          <ac:spMkLst>
            <pc:docMk/>
            <pc:sldMk cId="0" sldId="261"/>
            <ac:spMk id="30722" creationId="{00000000-0000-0000-0000-000000000000}"/>
          </ac:spMkLst>
        </pc:spChg>
        <pc:spChg chg="del">
          <ac:chgData name="Jodionisio" userId="37c75020f601973c" providerId="LiveId" clId="{DD517998-E388-4EA7-A658-33E23BFA5A3F}" dt="2022-03-26T17:41:59.457" v="897" actId="478"/>
          <ac:spMkLst>
            <pc:docMk/>
            <pc:sldMk cId="0" sldId="261"/>
            <ac:spMk id="30723" creationId="{00000000-0000-0000-0000-000000000000}"/>
          </ac:spMkLst>
        </pc:spChg>
        <pc:spChg chg="del">
          <ac:chgData name="Jodionisio" userId="37c75020f601973c" providerId="LiveId" clId="{DD517998-E388-4EA7-A658-33E23BFA5A3F}" dt="2022-03-26T17:41:59.457" v="897" actId="478"/>
          <ac:spMkLst>
            <pc:docMk/>
            <pc:sldMk cId="0" sldId="261"/>
            <ac:spMk id="30724" creationId="{00000000-0000-0000-0000-000000000000}"/>
          </ac:spMkLst>
        </pc:spChg>
        <pc:spChg chg="del">
          <ac:chgData name="Jodionisio" userId="37c75020f601973c" providerId="LiveId" clId="{DD517998-E388-4EA7-A658-33E23BFA5A3F}" dt="2022-03-26T17:41:59.457" v="897" actId="478"/>
          <ac:spMkLst>
            <pc:docMk/>
            <pc:sldMk cId="0" sldId="261"/>
            <ac:spMk id="30725" creationId="{00000000-0000-0000-0000-000000000000}"/>
          </ac:spMkLst>
        </pc:spChg>
        <pc:spChg chg="del">
          <ac:chgData name="Jodionisio" userId="37c75020f601973c" providerId="LiveId" clId="{DD517998-E388-4EA7-A658-33E23BFA5A3F}" dt="2022-03-26T17:41:59.457" v="897" actId="478"/>
          <ac:spMkLst>
            <pc:docMk/>
            <pc:sldMk cId="0" sldId="261"/>
            <ac:spMk id="30726" creationId="{00000000-0000-0000-0000-000000000000}"/>
          </ac:spMkLst>
        </pc:spChg>
        <pc:spChg chg="mod">
          <ac:chgData name="Jodionisio" userId="37c75020f601973c" providerId="LiveId" clId="{DD517998-E388-4EA7-A658-33E23BFA5A3F}" dt="2022-03-26T17:42:42.555" v="904" actId="1076"/>
          <ac:spMkLst>
            <pc:docMk/>
            <pc:sldMk cId="0" sldId="261"/>
            <ac:spMk id="30751" creationId="{00000000-0000-0000-0000-000000000000}"/>
          </ac:spMkLst>
        </pc:spChg>
        <pc:grpChg chg="del">
          <ac:chgData name="Jodionisio" userId="37c75020f601973c" providerId="LiveId" clId="{DD517998-E388-4EA7-A658-33E23BFA5A3F}" dt="2022-03-26T17:41:59.457" v="897" actId="478"/>
          <ac:grpSpMkLst>
            <pc:docMk/>
            <pc:sldMk cId="0" sldId="261"/>
            <ac:grpSpMk id="30727" creationId="{00000000-0000-0000-0000-000000000000}"/>
          </ac:grpSpMkLst>
        </pc:grpChg>
        <pc:grpChg chg="del">
          <ac:chgData name="Jodionisio" userId="37c75020f601973c" providerId="LiveId" clId="{DD517998-E388-4EA7-A658-33E23BFA5A3F}" dt="2022-03-26T17:41:59.457" v="897" actId="478"/>
          <ac:grpSpMkLst>
            <pc:docMk/>
            <pc:sldMk cId="0" sldId="261"/>
            <ac:grpSpMk id="30732" creationId="{00000000-0000-0000-0000-000000000000}"/>
          </ac:grpSpMkLst>
        </pc:grpChg>
        <pc:grpChg chg="del">
          <ac:chgData name="Jodionisio" userId="37c75020f601973c" providerId="LiveId" clId="{DD517998-E388-4EA7-A658-33E23BFA5A3F}" dt="2022-03-26T17:41:59.457" v="897" actId="478"/>
          <ac:grpSpMkLst>
            <pc:docMk/>
            <pc:sldMk cId="0" sldId="261"/>
            <ac:grpSpMk id="30737" creationId="{00000000-0000-0000-0000-000000000000}"/>
          </ac:grpSpMkLst>
        </pc:grpChg>
        <pc:grpChg chg="del">
          <ac:chgData name="Jodionisio" userId="37c75020f601973c" providerId="LiveId" clId="{DD517998-E388-4EA7-A658-33E23BFA5A3F}" dt="2022-03-26T17:41:59.457" v="897" actId="478"/>
          <ac:grpSpMkLst>
            <pc:docMk/>
            <pc:sldMk cId="0" sldId="261"/>
            <ac:grpSpMk id="30742" creationId="{00000000-0000-0000-0000-000000000000}"/>
          </ac:grpSpMkLst>
        </pc:grpChg>
      </pc:sldChg>
      <pc:sldChg chg="addSp delSp modSp del mod">
        <pc:chgData name="Jodionisio" userId="37c75020f601973c" providerId="LiveId" clId="{DD517998-E388-4EA7-A658-33E23BFA5A3F}" dt="2022-03-28T07:47:45.587" v="2655" actId="47"/>
        <pc:sldMkLst>
          <pc:docMk/>
          <pc:sldMk cId="0" sldId="262"/>
        </pc:sldMkLst>
        <pc:spChg chg="add del mod">
          <ac:chgData name="Jodionisio" userId="37c75020f601973c" providerId="LiveId" clId="{DD517998-E388-4EA7-A658-33E23BFA5A3F}" dt="2022-03-26T18:30:28.221" v="1715" actId="478"/>
          <ac:spMkLst>
            <pc:docMk/>
            <pc:sldMk cId="0" sldId="262"/>
            <ac:spMk id="2" creationId="{4B12AC83-529E-4DDF-AF23-8F72D270FD94}"/>
          </ac:spMkLst>
        </pc:spChg>
        <pc:spChg chg="mod">
          <ac:chgData name="Jodionisio" userId="37c75020f601973c" providerId="LiveId" clId="{DD517998-E388-4EA7-A658-33E23BFA5A3F}" dt="2022-03-26T18:16:18.081" v="1185" actId="1076"/>
          <ac:spMkLst>
            <pc:docMk/>
            <pc:sldMk cId="0" sldId="262"/>
            <ac:spMk id="11" creationId="{00000000-0000-0000-0000-000000000000}"/>
          </ac:spMkLst>
        </pc:spChg>
        <pc:spChg chg="mod">
          <ac:chgData name="Jodionisio" userId="37c75020f601973c" providerId="LiveId" clId="{DD517998-E388-4EA7-A658-33E23BFA5A3F}" dt="2022-03-26T18:23:41.035" v="1628"/>
          <ac:spMkLst>
            <pc:docMk/>
            <pc:sldMk cId="0" sldId="262"/>
            <ac:spMk id="35" creationId="{7B0A7D15-D450-49F1-BADC-8BF96F8199D8}"/>
          </ac:spMkLst>
        </pc:spChg>
        <pc:spChg chg="mod">
          <ac:chgData name="Jodionisio" userId="37c75020f601973c" providerId="LiveId" clId="{DD517998-E388-4EA7-A658-33E23BFA5A3F}" dt="2022-03-26T18:23:41.035" v="1628"/>
          <ac:spMkLst>
            <pc:docMk/>
            <pc:sldMk cId="0" sldId="262"/>
            <ac:spMk id="36" creationId="{87FEE798-C8C0-4DBB-8BD0-EDDFE40C70ED}"/>
          </ac:spMkLst>
        </pc:spChg>
        <pc:spChg chg="mod">
          <ac:chgData name="Jodionisio" userId="37c75020f601973c" providerId="LiveId" clId="{DD517998-E388-4EA7-A658-33E23BFA5A3F}" dt="2022-03-26T18:23:41.035" v="1628"/>
          <ac:spMkLst>
            <pc:docMk/>
            <pc:sldMk cId="0" sldId="262"/>
            <ac:spMk id="37" creationId="{33B69294-A8A3-4F19-ADF2-0F6098ED8FA3}"/>
          </ac:spMkLst>
        </pc:spChg>
        <pc:spChg chg="mod">
          <ac:chgData name="Jodionisio" userId="37c75020f601973c" providerId="LiveId" clId="{DD517998-E388-4EA7-A658-33E23BFA5A3F}" dt="2022-03-26T18:23:41.035" v="1628"/>
          <ac:spMkLst>
            <pc:docMk/>
            <pc:sldMk cId="0" sldId="262"/>
            <ac:spMk id="38" creationId="{96E1AC28-ADF2-4AA1-99EE-EFC93574BF71}"/>
          </ac:spMkLst>
        </pc:spChg>
        <pc:spChg chg="mod">
          <ac:chgData name="Jodionisio" userId="37c75020f601973c" providerId="LiveId" clId="{DD517998-E388-4EA7-A658-33E23BFA5A3F}" dt="2022-03-26T18:30:24.286" v="1714" actId="20577"/>
          <ac:spMkLst>
            <pc:docMk/>
            <pc:sldMk cId="0" sldId="262"/>
            <ac:spMk id="40962" creationId="{00000000-0000-0000-0000-000000000000}"/>
          </ac:spMkLst>
        </pc:spChg>
        <pc:spChg chg="del">
          <ac:chgData name="Jodionisio" userId="37c75020f601973c" providerId="LiveId" clId="{DD517998-E388-4EA7-A658-33E23BFA5A3F}" dt="2022-03-26T18:16:38.090" v="1187" actId="478"/>
          <ac:spMkLst>
            <pc:docMk/>
            <pc:sldMk cId="0" sldId="262"/>
            <ac:spMk id="40963" creationId="{00000000-0000-0000-0000-000000000000}"/>
          </ac:spMkLst>
        </pc:spChg>
        <pc:spChg chg="del">
          <ac:chgData name="Jodionisio" userId="37c75020f601973c" providerId="LiveId" clId="{DD517998-E388-4EA7-A658-33E23BFA5A3F}" dt="2022-03-26T18:16:38.090" v="1187" actId="478"/>
          <ac:spMkLst>
            <pc:docMk/>
            <pc:sldMk cId="0" sldId="262"/>
            <ac:spMk id="40964" creationId="{00000000-0000-0000-0000-000000000000}"/>
          </ac:spMkLst>
        </pc:spChg>
        <pc:spChg chg="del">
          <ac:chgData name="Jodionisio" userId="37c75020f601973c" providerId="LiveId" clId="{DD517998-E388-4EA7-A658-33E23BFA5A3F}" dt="2022-03-26T18:16:38.090" v="1187" actId="478"/>
          <ac:spMkLst>
            <pc:docMk/>
            <pc:sldMk cId="0" sldId="262"/>
            <ac:spMk id="40965" creationId="{00000000-0000-0000-0000-000000000000}"/>
          </ac:spMkLst>
        </pc:spChg>
        <pc:spChg chg="del">
          <ac:chgData name="Jodionisio" userId="37c75020f601973c" providerId="LiveId" clId="{DD517998-E388-4EA7-A658-33E23BFA5A3F}" dt="2022-03-26T18:16:38.090" v="1187" actId="478"/>
          <ac:spMkLst>
            <pc:docMk/>
            <pc:sldMk cId="0" sldId="262"/>
            <ac:spMk id="40966" creationId="{00000000-0000-0000-0000-000000000000}"/>
          </ac:spMkLst>
        </pc:spChg>
        <pc:spChg chg="mod">
          <ac:chgData name="Jodionisio" userId="37c75020f601973c" providerId="LiveId" clId="{DD517998-E388-4EA7-A658-33E23BFA5A3F}" dt="2022-03-26T18:16:18.081" v="1185" actId="1076"/>
          <ac:spMkLst>
            <pc:docMk/>
            <pc:sldMk cId="0" sldId="262"/>
            <ac:spMk id="40991" creationId="{00000000-0000-0000-0000-000000000000}"/>
          </ac:spMkLst>
        </pc:spChg>
        <pc:grpChg chg="add del mod">
          <ac:chgData name="Jodionisio" userId="37c75020f601973c" providerId="LiveId" clId="{DD517998-E388-4EA7-A658-33E23BFA5A3F}" dt="2022-03-26T18:23:42.590" v="1629"/>
          <ac:grpSpMkLst>
            <pc:docMk/>
            <pc:sldMk cId="0" sldId="262"/>
            <ac:grpSpMk id="34" creationId="{E18E2F7E-B6B1-4DE7-B3EC-E3ECDBD105C9}"/>
          </ac:grpSpMkLst>
        </pc:grpChg>
        <pc:grpChg chg="del">
          <ac:chgData name="Jodionisio" userId="37c75020f601973c" providerId="LiveId" clId="{DD517998-E388-4EA7-A658-33E23BFA5A3F}" dt="2022-03-26T18:16:38.090" v="1187" actId="478"/>
          <ac:grpSpMkLst>
            <pc:docMk/>
            <pc:sldMk cId="0" sldId="262"/>
            <ac:grpSpMk id="40967" creationId="{00000000-0000-0000-0000-000000000000}"/>
          </ac:grpSpMkLst>
        </pc:grpChg>
        <pc:grpChg chg="del">
          <ac:chgData name="Jodionisio" userId="37c75020f601973c" providerId="LiveId" clId="{DD517998-E388-4EA7-A658-33E23BFA5A3F}" dt="2022-03-26T18:16:38.090" v="1187" actId="478"/>
          <ac:grpSpMkLst>
            <pc:docMk/>
            <pc:sldMk cId="0" sldId="262"/>
            <ac:grpSpMk id="40972" creationId="{00000000-0000-0000-0000-000000000000}"/>
          </ac:grpSpMkLst>
        </pc:grpChg>
        <pc:grpChg chg="del">
          <ac:chgData name="Jodionisio" userId="37c75020f601973c" providerId="LiveId" clId="{DD517998-E388-4EA7-A658-33E23BFA5A3F}" dt="2022-03-26T18:16:38.090" v="1187" actId="478"/>
          <ac:grpSpMkLst>
            <pc:docMk/>
            <pc:sldMk cId="0" sldId="262"/>
            <ac:grpSpMk id="40977" creationId="{00000000-0000-0000-0000-000000000000}"/>
          </ac:grpSpMkLst>
        </pc:grpChg>
        <pc:grpChg chg="del">
          <ac:chgData name="Jodionisio" userId="37c75020f601973c" providerId="LiveId" clId="{DD517998-E388-4EA7-A658-33E23BFA5A3F}" dt="2022-03-26T18:16:38.090" v="1187" actId="478"/>
          <ac:grpSpMkLst>
            <pc:docMk/>
            <pc:sldMk cId="0" sldId="262"/>
            <ac:grpSpMk id="40982" creationId="{00000000-0000-0000-0000-000000000000}"/>
          </ac:grpSpMkLst>
        </pc:grpChg>
      </pc:sldChg>
      <pc:sldChg chg="addSp delSp modSp mod modTransition modNotes">
        <pc:chgData name="Jodionisio" userId="37c75020f601973c" providerId="LiveId" clId="{DD517998-E388-4EA7-A658-33E23BFA5A3F}" dt="2022-03-30T11:47:14.849" v="3087"/>
        <pc:sldMkLst>
          <pc:docMk/>
          <pc:sldMk cId="0" sldId="263"/>
        </pc:sldMkLst>
        <pc:spChg chg="add del mod">
          <ac:chgData name="Jodionisio" userId="37c75020f601973c" providerId="LiveId" clId="{DD517998-E388-4EA7-A658-33E23BFA5A3F}" dt="2022-03-26T16:42:29.092" v="117" actId="478"/>
          <ac:spMkLst>
            <pc:docMk/>
            <pc:sldMk cId="0" sldId="263"/>
            <ac:spMk id="3" creationId="{5D7645D6-C4DC-4A30-AD4A-EA672B0999D0}"/>
          </ac:spMkLst>
        </pc:spChg>
        <pc:spChg chg="del mod">
          <ac:chgData name="Jodionisio" userId="37c75020f601973c" providerId="LiveId" clId="{DD517998-E388-4EA7-A658-33E23BFA5A3F}" dt="2022-03-28T08:09:47.510" v="2965"/>
          <ac:spMkLst>
            <pc:docMk/>
            <pc:sldMk cId="0" sldId="263"/>
            <ac:spMk id="3" creationId="{AB98145F-A9A5-4FDF-866C-C737E42C65A2}"/>
          </ac:spMkLst>
        </pc:spChg>
        <pc:spChg chg="del">
          <ac:chgData name="Jodionisio" userId="37c75020f601973c" providerId="LiveId" clId="{DD517998-E388-4EA7-A658-33E23BFA5A3F}" dt="2022-03-28T08:13:22.153" v="2966"/>
          <ac:spMkLst>
            <pc:docMk/>
            <pc:sldMk cId="0" sldId="263"/>
            <ac:spMk id="4" creationId="{44D66131-4258-4EAD-847F-D610A50C0D4C}"/>
          </ac:spMkLst>
        </pc:spChg>
        <pc:spChg chg="add del mod">
          <ac:chgData name="Jodionisio" userId="37c75020f601973c" providerId="LiveId" clId="{DD517998-E388-4EA7-A658-33E23BFA5A3F}" dt="2022-03-28T08:18:20.122" v="2986" actId="478"/>
          <ac:spMkLst>
            <pc:docMk/>
            <pc:sldMk cId="0" sldId="263"/>
            <ac:spMk id="5" creationId="{E526387A-723A-4C9A-9099-131D5F77F886}"/>
          </ac:spMkLst>
        </pc:spChg>
        <pc:spChg chg="del">
          <ac:chgData name="Jodionisio" userId="37c75020f601973c" providerId="LiveId" clId="{DD517998-E388-4EA7-A658-33E23BFA5A3F}" dt="2022-03-28T08:18:12.482" v="2985"/>
          <ac:spMkLst>
            <pc:docMk/>
            <pc:sldMk cId="0" sldId="263"/>
            <ac:spMk id="6" creationId="{5B2F2D4E-CBCD-4BAC-9D5A-E35DFE38969E}"/>
          </ac:spMkLst>
        </pc:spChg>
        <pc:spChg chg="mod">
          <ac:chgData name="Jodionisio" userId="37c75020f601973c" providerId="LiveId" clId="{DD517998-E388-4EA7-A658-33E23BFA5A3F}" dt="2022-03-28T08:27:14.069" v="3058" actId="20577"/>
          <ac:spMkLst>
            <pc:docMk/>
            <pc:sldMk cId="0" sldId="263"/>
            <ac:spMk id="7" creationId="{AAE30737-C5E4-4DDF-8078-CD6A2C5EF9F9}"/>
          </ac:spMkLst>
        </pc:spChg>
        <pc:spChg chg="add del mod">
          <ac:chgData name="Jodionisio" userId="37c75020f601973c" providerId="LiveId" clId="{DD517998-E388-4EA7-A658-33E23BFA5A3F}" dt="2022-03-28T07:49:58.652" v="2659" actId="478"/>
          <ac:spMkLst>
            <pc:docMk/>
            <pc:sldMk cId="0" sldId="263"/>
            <ac:spMk id="13" creationId="{D01691D7-A88D-4ACF-896D-3DFB5B8EA3D8}"/>
          </ac:spMkLst>
        </pc:spChg>
        <pc:picChg chg="mod">
          <ac:chgData name="Jodionisio" userId="37c75020f601973c" providerId="LiveId" clId="{DD517998-E388-4EA7-A658-33E23BFA5A3F}" dt="2022-03-26T16:42:22.390" v="116" actId="14826"/>
          <ac:picMkLst>
            <pc:docMk/>
            <pc:sldMk cId="0" sldId="263"/>
            <ac:picMk id="8207" creationId="{00000000-0000-0000-0000-000000000000}"/>
          </ac:picMkLst>
        </pc:picChg>
      </pc:sldChg>
      <pc:sldChg chg="addSp delSp modSp mod modNotes">
        <pc:chgData name="Jodionisio" userId="37c75020f601973c" providerId="LiveId" clId="{DD517998-E388-4EA7-A658-33E23BFA5A3F}" dt="2022-03-28T08:27:31.902" v="3062" actId="20577"/>
        <pc:sldMkLst>
          <pc:docMk/>
          <pc:sldMk cId="0" sldId="264"/>
        </pc:sldMkLst>
        <pc:spChg chg="add mod">
          <ac:chgData name="Jodionisio" userId="37c75020f601973c" providerId="LiveId" clId="{DD517998-E388-4EA7-A658-33E23BFA5A3F}" dt="2022-03-26T17:02:59.987" v="316" actId="1076"/>
          <ac:spMkLst>
            <pc:docMk/>
            <pc:sldMk cId="0" sldId="264"/>
            <ac:spMk id="3" creationId="{1FF33030-B2D8-44E7-81FD-9A79C300B58D}"/>
          </ac:spMkLst>
        </pc:spChg>
        <pc:spChg chg="add mod">
          <ac:chgData name="Jodionisio" userId="37c75020f601973c" providerId="LiveId" clId="{DD517998-E388-4EA7-A658-33E23BFA5A3F}" dt="2022-03-26T17:03:31.135" v="322" actId="1076"/>
          <ac:spMkLst>
            <pc:docMk/>
            <pc:sldMk cId="0" sldId="264"/>
            <ac:spMk id="4" creationId="{A9757718-05F2-4876-B566-FAD0C78A8208}"/>
          </ac:spMkLst>
        </pc:spChg>
        <pc:spChg chg="del">
          <ac:chgData name="Jodionisio" userId="37c75020f601973c" providerId="LiveId" clId="{DD517998-E388-4EA7-A658-33E23BFA5A3F}" dt="2022-03-26T17:01:25.304" v="266" actId="478"/>
          <ac:spMkLst>
            <pc:docMk/>
            <pc:sldMk cId="0" sldId="264"/>
            <ac:spMk id="5" creationId="{00000000-0000-0000-0000-000000000000}"/>
          </ac:spMkLst>
        </pc:spChg>
        <pc:spChg chg="del">
          <ac:chgData name="Jodionisio" userId="37c75020f601973c" providerId="LiveId" clId="{DD517998-E388-4EA7-A658-33E23BFA5A3F}" dt="2022-03-28T08:09:47.510" v="2965"/>
          <ac:spMkLst>
            <pc:docMk/>
            <pc:sldMk cId="0" sldId="264"/>
            <ac:spMk id="5" creationId="{CCD1F851-9910-407B-BBD3-1895029636C6}"/>
          </ac:spMkLst>
        </pc:spChg>
        <pc:spChg chg="del">
          <ac:chgData name="Jodionisio" userId="37c75020f601973c" providerId="LiveId" clId="{DD517998-E388-4EA7-A658-33E23BFA5A3F}" dt="2022-03-26T17:01:25.304" v="266" actId="478"/>
          <ac:spMkLst>
            <pc:docMk/>
            <pc:sldMk cId="0" sldId="264"/>
            <ac:spMk id="6" creationId="{00000000-0000-0000-0000-000000000000}"/>
          </ac:spMkLst>
        </pc:spChg>
        <pc:spChg chg="del">
          <ac:chgData name="Jodionisio" userId="37c75020f601973c" providerId="LiveId" clId="{DD517998-E388-4EA7-A658-33E23BFA5A3F}" dt="2022-03-28T08:13:22.153" v="2966"/>
          <ac:spMkLst>
            <pc:docMk/>
            <pc:sldMk cId="0" sldId="264"/>
            <ac:spMk id="6" creationId="{4EF088DA-033D-4AC2-8BC0-1B82AEEBFE7A}"/>
          </ac:spMkLst>
        </pc:spChg>
        <pc:spChg chg="del">
          <ac:chgData name="Jodionisio" userId="37c75020f601973c" providerId="LiveId" clId="{DD517998-E388-4EA7-A658-33E23BFA5A3F}" dt="2022-03-26T17:01:27.884" v="267" actId="478"/>
          <ac:spMkLst>
            <pc:docMk/>
            <pc:sldMk cId="0" sldId="264"/>
            <ac:spMk id="7" creationId="{00000000-0000-0000-0000-000000000000}"/>
          </ac:spMkLst>
        </pc:spChg>
        <pc:spChg chg="del">
          <ac:chgData name="Jodionisio" userId="37c75020f601973c" providerId="LiveId" clId="{DD517998-E388-4EA7-A658-33E23BFA5A3F}" dt="2022-03-28T08:18:12.482" v="2985"/>
          <ac:spMkLst>
            <pc:docMk/>
            <pc:sldMk cId="0" sldId="264"/>
            <ac:spMk id="7" creationId="{15D226A1-2365-4F93-AFAD-AC1A0927CF94}"/>
          </ac:spMkLst>
        </pc:spChg>
        <pc:spChg chg="del">
          <ac:chgData name="Jodionisio" userId="37c75020f601973c" providerId="LiveId" clId="{DD517998-E388-4EA7-A658-33E23BFA5A3F}" dt="2022-03-26T17:01:25.304" v="266" actId="478"/>
          <ac:spMkLst>
            <pc:docMk/>
            <pc:sldMk cId="0" sldId="264"/>
            <ac:spMk id="8" creationId="{00000000-0000-0000-0000-000000000000}"/>
          </ac:spMkLst>
        </pc:spChg>
        <pc:spChg chg="del">
          <ac:chgData name="Jodionisio" userId="37c75020f601973c" providerId="LiveId" clId="{DD517998-E388-4EA7-A658-33E23BFA5A3F}" dt="2022-03-28T08:22:32.603" v="3003" actId="478"/>
          <ac:spMkLst>
            <pc:docMk/>
            <pc:sldMk cId="0" sldId="264"/>
            <ac:spMk id="8" creationId="{43889562-7DA1-4610-BF24-F24CF3A54FBD}"/>
          </ac:spMkLst>
        </pc:spChg>
        <pc:spChg chg="del">
          <ac:chgData name="Jodionisio" userId="37c75020f601973c" providerId="LiveId" clId="{DD517998-E388-4EA7-A658-33E23BFA5A3F}" dt="2022-03-26T17:01:25.304" v="266" actId="478"/>
          <ac:spMkLst>
            <pc:docMk/>
            <pc:sldMk cId="0" sldId="264"/>
            <ac:spMk id="9" creationId="{00000000-0000-0000-0000-000000000000}"/>
          </ac:spMkLst>
        </pc:spChg>
        <pc:spChg chg="add mod ord">
          <ac:chgData name="Jodionisio" userId="37c75020f601973c" providerId="LiveId" clId="{DD517998-E388-4EA7-A658-33E23BFA5A3F}" dt="2022-03-27T15:26:57.665" v="2644" actId="20577"/>
          <ac:spMkLst>
            <pc:docMk/>
            <pc:sldMk cId="0" sldId="264"/>
            <ac:spMk id="10" creationId="{16CE3180-C09E-4602-A62A-18078D137E64}"/>
          </ac:spMkLst>
        </pc:spChg>
        <pc:spChg chg="add mod">
          <ac:chgData name="Jodionisio" userId="37c75020f601973c" providerId="LiveId" clId="{DD517998-E388-4EA7-A658-33E23BFA5A3F}" dt="2022-03-28T08:27:31.902" v="3062" actId="20577"/>
          <ac:spMkLst>
            <pc:docMk/>
            <pc:sldMk cId="0" sldId="264"/>
            <ac:spMk id="15" creationId="{E4726D10-A11C-4822-BC03-91E9862A44E4}"/>
          </ac:spMkLst>
        </pc:spChg>
        <pc:spChg chg="mod">
          <ac:chgData name="Jodionisio" userId="37c75020f601973c" providerId="LiveId" clId="{DD517998-E388-4EA7-A658-33E23BFA5A3F}" dt="2022-03-28T07:48:37.058" v="2656" actId="14100"/>
          <ac:spMkLst>
            <pc:docMk/>
            <pc:sldMk cId="0" sldId="264"/>
            <ac:spMk id="34" creationId="{00000000-0000-0000-0000-000000000000}"/>
          </ac:spMkLst>
        </pc:spChg>
        <pc:spChg chg="mod">
          <ac:chgData name="Jodionisio" userId="37c75020f601973c" providerId="LiveId" clId="{DD517998-E388-4EA7-A658-33E23BFA5A3F}" dt="2022-03-26T16:59:46.007" v="257" actId="20577"/>
          <ac:spMkLst>
            <pc:docMk/>
            <pc:sldMk cId="0" sldId="264"/>
            <ac:spMk id="10243" creationId="{00000000-0000-0000-0000-000000000000}"/>
          </ac:spMkLst>
        </pc:spChg>
        <pc:spChg chg="del">
          <ac:chgData name="Jodionisio" userId="37c75020f601973c" providerId="LiveId" clId="{DD517998-E388-4EA7-A658-33E23BFA5A3F}" dt="2022-03-26T17:01:25.304" v="266" actId="478"/>
          <ac:spMkLst>
            <pc:docMk/>
            <pc:sldMk cId="0" sldId="264"/>
            <ac:spMk id="10251" creationId="{00000000-0000-0000-0000-000000000000}"/>
          </ac:spMkLst>
        </pc:spChg>
        <pc:spChg chg="del">
          <ac:chgData name="Jodionisio" userId="37c75020f601973c" providerId="LiveId" clId="{DD517998-E388-4EA7-A658-33E23BFA5A3F}" dt="2022-03-26T17:01:44.614" v="274" actId="478"/>
          <ac:spMkLst>
            <pc:docMk/>
            <pc:sldMk cId="0" sldId="264"/>
            <ac:spMk id="10252" creationId="{00000000-0000-0000-0000-000000000000}"/>
          </ac:spMkLst>
        </pc:spChg>
        <pc:spChg chg="del">
          <ac:chgData name="Jodionisio" userId="37c75020f601973c" providerId="LiveId" clId="{DD517998-E388-4EA7-A658-33E23BFA5A3F}" dt="2022-03-26T17:01:45.441" v="275" actId="478"/>
          <ac:spMkLst>
            <pc:docMk/>
            <pc:sldMk cId="0" sldId="264"/>
            <ac:spMk id="10253" creationId="{00000000-0000-0000-0000-000000000000}"/>
          </ac:spMkLst>
        </pc:spChg>
        <pc:spChg chg="del">
          <ac:chgData name="Jodionisio" userId="37c75020f601973c" providerId="LiveId" clId="{DD517998-E388-4EA7-A658-33E23BFA5A3F}" dt="2022-03-26T17:01:43.328" v="273" actId="478"/>
          <ac:spMkLst>
            <pc:docMk/>
            <pc:sldMk cId="0" sldId="264"/>
            <ac:spMk id="10260" creationId="{00000000-0000-0000-0000-000000000000}"/>
          </ac:spMkLst>
        </pc:spChg>
        <pc:spChg chg="del">
          <ac:chgData name="Jodionisio" userId="37c75020f601973c" providerId="LiveId" clId="{DD517998-E388-4EA7-A658-33E23BFA5A3F}" dt="2022-03-26T17:01:41.852" v="272" actId="478"/>
          <ac:spMkLst>
            <pc:docMk/>
            <pc:sldMk cId="0" sldId="264"/>
            <ac:spMk id="10261" creationId="{00000000-0000-0000-0000-000000000000}"/>
          </ac:spMkLst>
        </pc:spChg>
        <pc:spChg chg="del">
          <ac:chgData name="Jodionisio" userId="37c75020f601973c" providerId="LiveId" clId="{DD517998-E388-4EA7-A658-33E23BFA5A3F}" dt="2022-03-26T17:01:39.960" v="271" actId="478"/>
          <ac:spMkLst>
            <pc:docMk/>
            <pc:sldMk cId="0" sldId="264"/>
            <ac:spMk id="10262" creationId="{00000000-0000-0000-0000-000000000000}"/>
          </ac:spMkLst>
        </pc:spChg>
        <pc:spChg chg="del">
          <ac:chgData name="Jodionisio" userId="37c75020f601973c" providerId="LiveId" clId="{DD517998-E388-4EA7-A658-33E23BFA5A3F}" dt="2022-03-26T17:01:25.304" v="266" actId="478"/>
          <ac:spMkLst>
            <pc:docMk/>
            <pc:sldMk cId="0" sldId="264"/>
            <ac:spMk id="10263" creationId="{00000000-0000-0000-0000-000000000000}"/>
          </ac:spMkLst>
        </pc:spChg>
        <pc:spChg chg="del">
          <ac:chgData name="Jodionisio" userId="37c75020f601973c" providerId="LiveId" clId="{DD517998-E388-4EA7-A658-33E23BFA5A3F}" dt="2022-03-26T17:01:48.537" v="277" actId="478"/>
          <ac:spMkLst>
            <pc:docMk/>
            <pc:sldMk cId="0" sldId="264"/>
            <ac:spMk id="10264" creationId="{00000000-0000-0000-0000-000000000000}"/>
          </ac:spMkLst>
        </pc:spChg>
        <pc:spChg chg="del">
          <ac:chgData name="Jodionisio" userId="37c75020f601973c" providerId="LiveId" clId="{DD517998-E388-4EA7-A658-33E23BFA5A3F}" dt="2022-03-26T17:01:30.579" v="268" actId="478"/>
          <ac:spMkLst>
            <pc:docMk/>
            <pc:sldMk cId="0" sldId="264"/>
            <ac:spMk id="10265" creationId="{00000000-0000-0000-0000-000000000000}"/>
          </ac:spMkLst>
        </pc:spChg>
        <pc:spChg chg="del">
          <ac:chgData name="Jodionisio" userId="37c75020f601973c" providerId="LiveId" clId="{DD517998-E388-4EA7-A658-33E23BFA5A3F}" dt="2022-03-26T17:01:34.555" v="269" actId="478"/>
          <ac:spMkLst>
            <pc:docMk/>
            <pc:sldMk cId="0" sldId="264"/>
            <ac:spMk id="10266" creationId="{00000000-0000-0000-0000-000000000000}"/>
          </ac:spMkLst>
        </pc:spChg>
        <pc:spChg chg="del">
          <ac:chgData name="Jodionisio" userId="37c75020f601973c" providerId="LiveId" clId="{DD517998-E388-4EA7-A658-33E23BFA5A3F}" dt="2022-03-26T17:01:37.115" v="270" actId="478"/>
          <ac:spMkLst>
            <pc:docMk/>
            <pc:sldMk cId="0" sldId="264"/>
            <ac:spMk id="10267" creationId="{00000000-0000-0000-0000-000000000000}"/>
          </ac:spMkLst>
        </pc:spChg>
        <pc:spChg chg="del">
          <ac:chgData name="Jodionisio" userId="37c75020f601973c" providerId="LiveId" clId="{DD517998-E388-4EA7-A658-33E23BFA5A3F}" dt="2022-03-26T17:01:47.257" v="276" actId="478"/>
          <ac:spMkLst>
            <pc:docMk/>
            <pc:sldMk cId="0" sldId="264"/>
            <ac:spMk id="10268" creationId="{00000000-0000-0000-0000-000000000000}"/>
          </ac:spMkLst>
        </pc:spChg>
        <pc:grpChg chg="del">
          <ac:chgData name="Jodionisio" userId="37c75020f601973c" providerId="LiveId" clId="{DD517998-E388-4EA7-A658-33E23BFA5A3F}" dt="2022-03-26T17:01:49.719" v="278" actId="478"/>
          <ac:grpSpMkLst>
            <pc:docMk/>
            <pc:sldMk cId="0" sldId="264"/>
            <ac:grpSpMk id="10256" creationId="{00000000-0000-0000-0000-000000000000}"/>
          </ac:grpSpMkLst>
        </pc:grpChg>
        <pc:picChg chg="add mod">
          <ac:chgData name="Jodionisio" userId="37c75020f601973c" providerId="LiveId" clId="{DD517998-E388-4EA7-A658-33E23BFA5A3F}" dt="2022-03-26T17:15:02.236" v="519" actId="1076"/>
          <ac:picMkLst>
            <pc:docMk/>
            <pc:sldMk cId="0" sldId="264"/>
            <ac:picMk id="12" creationId="{B8B13634-1A58-4B27-93C4-760BF91BE5C5}"/>
          </ac:picMkLst>
        </pc:picChg>
        <pc:cxnChg chg="del mod">
          <ac:chgData name="Jodionisio" userId="37c75020f601973c" providerId="LiveId" clId="{DD517998-E388-4EA7-A658-33E23BFA5A3F}" dt="2022-03-26T17:01:50.870" v="279" actId="478"/>
          <ac:cxnSpMkLst>
            <pc:docMk/>
            <pc:sldMk cId="0" sldId="264"/>
            <ac:cxnSpMk id="15" creationId="{00000000-0000-0000-0000-000000000000}"/>
          </ac:cxnSpMkLst>
        </pc:cxnChg>
        <pc:cxnChg chg="del mod">
          <ac:chgData name="Jodionisio" userId="37c75020f601973c" providerId="LiveId" clId="{DD517998-E388-4EA7-A658-33E23BFA5A3F}" dt="2022-03-26T17:01:52.127" v="280" actId="478"/>
          <ac:cxnSpMkLst>
            <pc:docMk/>
            <pc:sldMk cId="0" sldId="264"/>
            <ac:cxnSpMk id="16" creationId="{00000000-0000-0000-0000-000000000000}"/>
          </ac:cxnSpMkLst>
        </pc:cxnChg>
        <pc:cxnChg chg="mod">
          <ac:chgData name="Jodionisio" userId="37c75020f601973c" providerId="LiveId" clId="{DD517998-E388-4EA7-A658-33E23BFA5A3F}" dt="2022-03-26T17:01:25.304" v="266" actId="478"/>
          <ac:cxnSpMkLst>
            <pc:docMk/>
            <pc:sldMk cId="0" sldId="264"/>
            <ac:cxnSpMk id="18" creationId="{00000000-0000-0000-0000-000000000000}"/>
          </ac:cxnSpMkLst>
        </pc:cxnChg>
        <pc:cxnChg chg="mod">
          <ac:chgData name="Jodionisio" userId="37c75020f601973c" providerId="LiveId" clId="{DD517998-E388-4EA7-A658-33E23BFA5A3F}" dt="2022-03-26T17:01:25.304" v="266" actId="478"/>
          <ac:cxnSpMkLst>
            <pc:docMk/>
            <pc:sldMk cId="0" sldId="264"/>
            <ac:cxnSpMk id="19" creationId="{00000000-0000-0000-0000-000000000000}"/>
          </ac:cxnSpMkLst>
        </pc:cxnChg>
        <pc:cxnChg chg="mod">
          <ac:chgData name="Jodionisio" userId="37c75020f601973c" providerId="LiveId" clId="{DD517998-E388-4EA7-A658-33E23BFA5A3F}" dt="2022-03-26T17:01:25.304" v="266" actId="478"/>
          <ac:cxnSpMkLst>
            <pc:docMk/>
            <pc:sldMk cId="0" sldId="264"/>
            <ac:cxnSpMk id="20" creationId="{00000000-0000-0000-0000-000000000000}"/>
          </ac:cxnSpMkLst>
        </pc:cxnChg>
      </pc:sldChg>
      <pc:sldChg chg="del">
        <pc:chgData name="Jodionisio" userId="37c75020f601973c" providerId="LiveId" clId="{DD517998-E388-4EA7-A658-33E23BFA5A3F}" dt="2022-03-26T17:19:30.271" v="520" actId="2696"/>
        <pc:sldMkLst>
          <pc:docMk/>
          <pc:sldMk cId="0" sldId="265"/>
        </pc:sldMkLst>
      </pc:sldChg>
      <pc:sldChg chg="del">
        <pc:chgData name="Jodionisio" userId="37c75020f601973c" providerId="LiveId" clId="{DD517998-E388-4EA7-A658-33E23BFA5A3F}" dt="2022-03-26T17:19:34.798" v="521" actId="2696"/>
        <pc:sldMkLst>
          <pc:docMk/>
          <pc:sldMk cId="0" sldId="266"/>
        </pc:sldMkLst>
      </pc:sldChg>
      <pc:sldChg chg="del">
        <pc:chgData name="Jodionisio" userId="37c75020f601973c" providerId="LiveId" clId="{DD517998-E388-4EA7-A658-33E23BFA5A3F}" dt="2022-03-26T17:19:37.924" v="522" actId="2696"/>
        <pc:sldMkLst>
          <pc:docMk/>
          <pc:sldMk cId="0" sldId="267"/>
        </pc:sldMkLst>
      </pc:sldChg>
      <pc:sldChg chg="addSp delSp modSp mod modNotes">
        <pc:chgData name="Jodionisio" userId="37c75020f601973c" providerId="LiveId" clId="{DD517998-E388-4EA7-A658-33E23BFA5A3F}" dt="2022-03-28T08:27:38.802" v="3064" actId="20577"/>
        <pc:sldMkLst>
          <pc:docMk/>
          <pc:sldMk cId="0" sldId="268"/>
        </pc:sldMkLst>
        <pc:spChg chg="add mod">
          <ac:chgData name="Jodionisio" userId="37c75020f601973c" providerId="LiveId" clId="{DD517998-E388-4EA7-A658-33E23BFA5A3F}" dt="2022-03-26T17:36:08.510" v="791" actId="1076"/>
          <ac:spMkLst>
            <pc:docMk/>
            <pc:sldMk cId="0" sldId="268"/>
            <ac:spMk id="3" creationId="{0D396416-D80E-4FFB-A56C-F41E1D27273E}"/>
          </ac:spMkLst>
        </pc:spChg>
        <pc:spChg chg="del">
          <ac:chgData name="Jodionisio" userId="37c75020f601973c" providerId="LiveId" clId="{DD517998-E388-4EA7-A658-33E23BFA5A3F}" dt="2022-03-28T08:09:47.510" v="2965"/>
          <ac:spMkLst>
            <pc:docMk/>
            <pc:sldMk cId="0" sldId="268"/>
            <ac:spMk id="4" creationId="{EB0D79B5-09B5-4B12-AD4A-4E99AB93E296}"/>
          </ac:spMkLst>
        </pc:spChg>
        <pc:spChg chg="del">
          <ac:chgData name="Jodionisio" userId="37c75020f601973c" providerId="LiveId" clId="{DD517998-E388-4EA7-A658-33E23BFA5A3F}" dt="2022-03-28T08:13:22.153" v="2966"/>
          <ac:spMkLst>
            <pc:docMk/>
            <pc:sldMk cId="0" sldId="268"/>
            <ac:spMk id="5" creationId="{3BBD531A-CD17-4EFE-86CB-02A0AC4CFCF2}"/>
          </ac:spMkLst>
        </pc:spChg>
        <pc:spChg chg="del">
          <ac:chgData name="Jodionisio" userId="37c75020f601973c" providerId="LiveId" clId="{DD517998-E388-4EA7-A658-33E23BFA5A3F}" dt="2022-03-28T08:18:12.482" v="2985"/>
          <ac:spMkLst>
            <pc:docMk/>
            <pc:sldMk cId="0" sldId="268"/>
            <ac:spMk id="6" creationId="{E755AC42-0ACD-4E5E-B2A9-66EC9E9FEFAD}"/>
          </ac:spMkLst>
        </pc:spChg>
        <pc:spChg chg="del">
          <ac:chgData name="Jodionisio" userId="37c75020f601973c" providerId="LiveId" clId="{DD517998-E388-4EA7-A658-33E23BFA5A3F}" dt="2022-03-26T17:21:41.021" v="573" actId="478"/>
          <ac:spMkLst>
            <pc:docMk/>
            <pc:sldMk cId="0" sldId="268"/>
            <ac:spMk id="7" creationId="{00000000-0000-0000-0000-000000000000}"/>
          </ac:spMkLst>
        </pc:spChg>
        <pc:spChg chg="del">
          <ac:chgData name="Jodionisio" userId="37c75020f601973c" providerId="LiveId" clId="{DD517998-E388-4EA7-A658-33E23BFA5A3F}" dt="2022-03-28T08:22:42.505" v="3007" actId="478"/>
          <ac:spMkLst>
            <pc:docMk/>
            <pc:sldMk cId="0" sldId="268"/>
            <ac:spMk id="7" creationId="{DCAE7CA5-8C15-40D7-8942-8502D1DBB0FA}"/>
          </ac:spMkLst>
        </pc:spChg>
        <pc:spChg chg="del">
          <ac:chgData name="Jodionisio" userId="37c75020f601973c" providerId="LiveId" clId="{DD517998-E388-4EA7-A658-33E23BFA5A3F}" dt="2022-03-26T17:21:51.722" v="574" actId="478"/>
          <ac:spMkLst>
            <pc:docMk/>
            <pc:sldMk cId="0" sldId="268"/>
            <ac:spMk id="10" creationId="{00000000-0000-0000-0000-000000000000}"/>
          </ac:spMkLst>
        </pc:spChg>
        <pc:spChg chg="del">
          <ac:chgData name="Jodionisio" userId="37c75020f601973c" providerId="LiveId" clId="{DD517998-E388-4EA7-A658-33E23BFA5A3F}" dt="2022-03-26T17:21:51.722" v="574" actId="478"/>
          <ac:spMkLst>
            <pc:docMk/>
            <pc:sldMk cId="0" sldId="268"/>
            <ac:spMk id="14" creationId="{00000000-0000-0000-0000-000000000000}"/>
          </ac:spMkLst>
        </pc:spChg>
        <pc:spChg chg="add mod">
          <ac:chgData name="Jodionisio" userId="37c75020f601973c" providerId="LiveId" clId="{DD517998-E388-4EA7-A658-33E23BFA5A3F}" dt="2022-03-26T17:36:02.258" v="790" actId="14100"/>
          <ac:spMkLst>
            <pc:docMk/>
            <pc:sldMk cId="0" sldId="268"/>
            <ac:spMk id="18" creationId="{F92B60F3-2F64-46AB-9F41-A92649CD6DC4}"/>
          </ac:spMkLst>
        </pc:spChg>
        <pc:spChg chg="mod">
          <ac:chgData name="Jodionisio" userId="37c75020f601973c" providerId="LiveId" clId="{DD517998-E388-4EA7-A658-33E23BFA5A3F}" dt="2022-03-26T17:26:53.466" v="577"/>
          <ac:spMkLst>
            <pc:docMk/>
            <pc:sldMk cId="0" sldId="268"/>
            <ac:spMk id="20" creationId="{F804A1A7-B085-42D5-A160-B7A3B102D5D7}"/>
          </ac:spMkLst>
        </pc:spChg>
        <pc:spChg chg="mod">
          <ac:chgData name="Jodionisio" userId="37c75020f601973c" providerId="LiveId" clId="{DD517998-E388-4EA7-A658-33E23BFA5A3F}" dt="2022-03-26T17:26:53.466" v="577"/>
          <ac:spMkLst>
            <pc:docMk/>
            <pc:sldMk cId="0" sldId="268"/>
            <ac:spMk id="21" creationId="{3D27A521-6E44-4CF9-B0CA-61A0CCE5DB9E}"/>
          </ac:spMkLst>
        </pc:spChg>
        <pc:spChg chg="mod">
          <ac:chgData name="Jodionisio" userId="37c75020f601973c" providerId="LiveId" clId="{DD517998-E388-4EA7-A658-33E23BFA5A3F}" dt="2022-03-26T17:26:53.466" v="577"/>
          <ac:spMkLst>
            <pc:docMk/>
            <pc:sldMk cId="0" sldId="268"/>
            <ac:spMk id="22" creationId="{CBFBA05E-6720-4F6C-914C-9A4FE93A75D8}"/>
          </ac:spMkLst>
        </pc:spChg>
        <pc:spChg chg="mod">
          <ac:chgData name="Jodionisio" userId="37c75020f601973c" providerId="LiveId" clId="{DD517998-E388-4EA7-A658-33E23BFA5A3F}" dt="2022-03-26T17:26:53.466" v="577"/>
          <ac:spMkLst>
            <pc:docMk/>
            <pc:sldMk cId="0" sldId="268"/>
            <ac:spMk id="23" creationId="{EEB7B4E6-B6C9-4FD6-B9D7-75A552290F7C}"/>
          </ac:spMkLst>
        </pc:spChg>
        <pc:spChg chg="add mod">
          <ac:chgData name="Jodionisio" userId="37c75020f601973c" providerId="LiveId" clId="{DD517998-E388-4EA7-A658-33E23BFA5A3F}" dt="2022-03-26T17:36:13.663" v="792" actId="1076"/>
          <ac:spMkLst>
            <pc:docMk/>
            <pc:sldMk cId="0" sldId="268"/>
            <ac:spMk id="25" creationId="{89CD91E4-ECE7-491F-842E-D488B430AC25}"/>
          </ac:spMkLst>
        </pc:spChg>
        <pc:spChg chg="mod">
          <ac:chgData name="Jodionisio" userId="37c75020f601973c" providerId="LiveId" clId="{DD517998-E388-4EA7-A658-33E23BFA5A3F}" dt="2022-03-26T17:31:55.589" v="662"/>
          <ac:spMkLst>
            <pc:docMk/>
            <pc:sldMk cId="0" sldId="268"/>
            <ac:spMk id="27" creationId="{96D16AB6-4BD0-4503-86ED-0A3C89F8D153}"/>
          </ac:spMkLst>
        </pc:spChg>
        <pc:spChg chg="mod">
          <ac:chgData name="Jodionisio" userId="37c75020f601973c" providerId="LiveId" clId="{DD517998-E388-4EA7-A658-33E23BFA5A3F}" dt="2022-03-26T17:31:55.589" v="662"/>
          <ac:spMkLst>
            <pc:docMk/>
            <pc:sldMk cId="0" sldId="268"/>
            <ac:spMk id="28" creationId="{2E2D25D2-16EC-4009-825C-42FC1A14C462}"/>
          </ac:spMkLst>
        </pc:spChg>
        <pc:spChg chg="mod">
          <ac:chgData name="Jodionisio" userId="37c75020f601973c" providerId="LiveId" clId="{DD517998-E388-4EA7-A658-33E23BFA5A3F}" dt="2022-03-26T17:31:55.589" v="662"/>
          <ac:spMkLst>
            <pc:docMk/>
            <pc:sldMk cId="0" sldId="268"/>
            <ac:spMk id="29" creationId="{38F612E4-DE56-4F67-A0DF-8A0059034039}"/>
          </ac:spMkLst>
        </pc:spChg>
        <pc:spChg chg="mod">
          <ac:chgData name="Jodionisio" userId="37c75020f601973c" providerId="LiveId" clId="{DD517998-E388-4EA7-A658-33E23BFA5A3F}" dt="2022-03-26T17:31:55.589" v="662"/>
          <ac:spMkLst>
            <pc:docMk/>
            <pc:sldMk cId="0" sldId="268"/>
            <ac:spMk id="30" creationId="{F66899FB-0CD6-4B51-84EB-812398F03213}"/>
          </ac:spMkLst>
        </pc:spChg>
        <pc:spChg chg="add mod">
          <ac:chgData name="Jodionisio" userId="37c75020f601973c" providerId="LiveId" clId="{DD517998-E388-4EA7-A658-33E23BFA5A3F}" dt="2022-03-26T17:36:21.443" v="794" actId="1076"/>
          <ac:spMkLst>
            <pc:docMk/>
            <pc:sldMk cId="0" sldId="268"/>
            <ac:spMk id="31" creationId="{6288C4DC-5897-4475-9163-B0E05281F5A1}"/>
          </ac:spMkLst>
        </pc:spChg>
        <pc:spChg chg="add mod">
          <ac:chgData name="Jodionisio" userId="37c75020f601973c" providerId="LiveId" clId="{DD517998-E388-4EA7-A658-33E23BFA5A3F}" dt="2022-03-26T17:36:32.275" v="796" actId="1076"/>
          <ac:spMkLst>
            <pc:docMk/>
            <pc:sldMk cId="0" sldId="268"/>
            <ac:spMk id="32" creationId="{82C96FB4-F8DB-4180-ADE3-0C0A300D2653}"/>
          </ac:spMkLst>
        </pc:spChg>
        <pc:spChg chg="mod">
          <ac:chgData name="Jodionisio" userId="37c75020f601973c" providerId="LiveId" clId="{DD517998-E388-4EA7-A658-33E23BFA5A3F}" dt="2022-03-26T17:21:33.516" v="572" actId="14100"/>
          <ac:spMkLst>
            <pc:docMk/>
            <pc:sldMk cId="0" sldId="268"/>
            <ac:spMk id="34" creationId="{00000000-0000-0000-0000-000000000000}"/>
          </ac:spMkLst>
        </pc:spChg>
        <pc:spChg chg="mod">
          <ac:chgData name="Jodionisio" userId="37c75020f601973c" providerId="LiveId" clId="{DD517998-E388-4EA7-A658-33E23BFA5A3F}" dt="2022-03-26T17:35:45.094" v="788"/>
          <ac:spMkLst>
            <pc:docMk/>
            <pc:sldMk cId="0" sldId="268"/>
            <ac:spMk id="35" creationId="{2ECC2F0D-69DA-471B-AFAE-DBEDCE678E48}"/>
          </ac:spMkLst>
        </pc:spChg>
        <pc:spChg chg="mod">
          <ac:chgData name="Jodionisio" userId="37c75020f601973c" providerId="LiveId" clId="{DD517998-E388-4EA7-A658-33E23BFA5A3F}" dt="2022-03-26T17:35:45.094" v="788"/>
          <ac:spMkLst>
            <pc:docMk/>
            <pc:sldMk cId="0" sldId="268"/>
            <ac:spMk id="36" creationId="{EB291B37-C9E5-4AB2-B536-A65B03D40D42}"/>
          </ac:spMkLst>
        </pc:spChg>
        <pc:spChg chg="mod">
          <ac:chgData name="Jodionisio" userId="37c75020f601973c" providerId="LiveId" clId="{DD517998-E388-4EA7-A658-33E23BFA5A3F}" dt="2022-03-26T17:35:45.094" v="788"/>
          <ac:spMkLst>
            <pc:docMk/>
            <pc:sldMk cId="0" sldId="268"/>
            <ac:spMk id="37" creationId="{50E6A014-6023-47DA-A396-AA73C0A14DF2}"/>
          </ac:spMkLst>
        </pc:spChg>
        <pc:spChg chg="mod">
          <ac:chgData name="Jodionisio" userId="37c75020f601973c" providerId="LiveId" clId="{DD517998-E388-4EA7-A658-33E23BFA5A3F}" dt="2022-03-26T17:35:45.094" v="788"/>
          <ac:spMkLst>
            <pc:docMk/>
            <pc:sldMk cId="0" sldId="268"/>
            <ac:spMk id="38" creationId="{17CCAC3D-4F08-4B91-9821-2E942806BBC6}"/>
          </ac:spMkLst>
        </pc:spChg>
        <pc:spChg chg="add mod">
          <ac:chgData name="Jodionisio" userId="37c75020f601973c" providerId="LiveId" clId="{DD517998-E388-4EA7-A658-33E23BFA5A3F}" dt="2022-03-26T17:37:37.466" v="877" actId="20577"/>
          <ac:spMkLst>
            <pc:docMk/>
            <pc:sldMk cId="0" sldId="268"/>
            <ac:spMk id="39" creationId="{3308DBAA-97F8-4E89-92FB-128542796415}"/>
          </ac:spMkLst>
        </pc:spChg>
        <pc:spChg chg="add mod">
          <ac:chgData name="Jodionisio" userId="37c75020f601973c" providerId="LiveId" clId="{DD517998-E388-4EA7-A658-33E23BFA5A3F}" dt="2022-03-28T08:27:38.802" v="3064" actId="20577"/>
          <ac:spMkLst>
            <pc:docMk/>
            <pc:sldMk cId="0" sldId="268"/>
            <ac:spMk id="40" creationId="{E470381B-6D6D-4D93-8CF7-140E58F3DE5A}"/>
          </ac:spMkLst>
        </pc:spChg>
        <pc:spChg chg="mod">
          <ac:chgData name="Jodionisio" userId="37c75020f601973c" providerId="LiveId" clId="{DD517998-E388-4EA7-A658-33E23BFA5A3F}" dt="2022-03-26T17:21:21.999" v="569" actId="20577"/>
          <ac:spMkLst>
            <pc:docMk/>
            <pc:sldMk cId="0" sldId="268"/>
            <ac:spMk id="20483" creationId="{00000000-0000-0000-0000-000000000000}"/>
          </ac:spMkLst>
        </pc:spChg>
        <pc:spChg chg="del">
          <ac:chgData name="Jodionisio" userId="37c75020f601973c" providerId="LiveId" clId="{DD517998-E388-4EA7-A658-33E23BFA5A3F}" dt="2022-03-26T17:21:56.821" v="575" actId="478"/>
          <ac:spMkLst>
            <pc:docMk/>
            <pc:sldMk cId="0" sldId="268"/>
            <ac:spMk id="20491" creationId="{00000000-0000-0000-0000-000000000000}"/>
          </ac:spMkLst>
        </pc:spChg>
        <pc:spChg chg="del">
          <ac:chgData name="Jodionisio" userId="37c75020f601973c" providerId="LiveId" clId="{DD517998-E388-4EA7-A658-33E23BFA5A3F}" dt="2022-03-26T17:21:51.722" v="574" actId="478"/>
          <ac:spMkLst>
            <pc:docMk/>
            <pc:sldMk cId="0" sldId="268"/>
            <ac:spMk id="20492" creationId="{00000000-0000-0000-0000-000000000000}"/>
          </ac:spMkLst>
        </pc:spChg>
        <pc:spChg chg="del">
          <ac:chgData name="Jodionisio" userId="37c75020f601973c" providerId="LiveId" clId="{DD517998-E388-4EA7-A658-33E23BFA5A3F}" dt="2022-03-26T17:21:51.722" v="574" actId="478"/>
          <ac:spMkLst>
            <pc:docMk/>
            <pc:sldMk cId="0" sldId="268"/>
            <ac:spMk id="20494" creationId="{00000000-0000-0000-0000-000000000000}"/>
          </ac:spMkLst>
        </pc:spChg>
        <pc:spChg chg="del">
          <ac:chgData name="Jodionisio" userId="37c75020f601973c" providerId="LiveId" clId="{DD517998-E388-4EA7-A658-33E23BFA5A3F}" dt="2022-03-26T17:21:56.821" v="575" actId="478"/>
          <ac:spMkLst>
            <pc:docMk/>
            <pc:sldMk cId="0" sldId="268"/>
            <ac:spMk id="20495" creationId="{00000000-0000-0000-0000-000000000000}"/>
          </ac:spMkLst>
        </pc:spChg>
        <pc:spChg chg="del">
          <ac:chgData name="Jodionisio" userId="37c75020f601973c" providerId="LiveId" clId="{DD517998-E388-4EA7-A658-33E23BFA5A3F}" dt="2022-03-26T17:21:51.722" v="574" actId="478"/>
          <ac:spMkLst>
            <pc:docMk/>
            <pc:sldMk cId="0" sldId="268"/>
            <ac:spMk id="20496" creationId="{00000000-0000-0000-0000-000000000000}"/>
          </ac:spMkLst>
        </pc:spChg>
        <pc:grpChg chg="add mod">
          <ac:chgData name="Jodionisio" userId="37c75020f601973c" providerId="LiveId" clId="{DD517998-E388-4EA7-A658-33E23BFA5A3F}" dt="2022-03-26T17:49:01.881" v="974" actId="1076"/>
          <ac:grpSpMkLst>
            <pc:docMk/>
            <pc:sldMk cId="0" sldId="268"/>
            <ac:grpSpMk id="19" creationId="{75B9BECF-A456-44DC-9929-2AB5D60496E2}"/>
          </ac:grpSpMkLst>
        </pc:grpChg>
        <pc:grpChg chg="add mod">
          <ac:chgData name="Jodionisio" userId="37c75020f601973c" providerId="LiveId" clId="{DD517998-E388-4EA7-A658-33E23BFA5A3F}" dt="2022-03-26T17:36:18.085" v="793" actId="1076"/>
          <ac:grpSpMkLst>
            <pc:docMk/>
            <pc:sldMk cId="0" sldId="268"/>
            <ac:grpSpMk id="26" creationId="{0A9349F6-FB20-4E7D-A958-1412A81B8069}"/>
          </ac:grpSpMkLst>
        </pc:grpChg>
        <pc:grpChg chg="add mod">
          <ac:chgData name="Jodionisio" userId="37c75020f601973c" providerId="LiveId" clId="{DD517998-E388-4EA7-A658-33E23BFA5A3F}" dt="2022-03-26T17:36:36.389" v="797" actId="1076"/>
          <ac:grpSpMkLst>
            <pc:docMk/>
            <pc:sldMk cId="0" sldId="268"/>
            <ac:grpSpMk id="33" creationId="{07AF6928-C777-46B5-A802-9B9AB6736F95}"/>
          </ac:grpSpMkLst>
        </pc:grpChg>
        <pc:picChg chg="del">
          <ac:chgData name="Jodionisio" userId="37c75020f601973c" providerId="LiveId" clId="{DD517998-E388-4EA7-A658-33E23BFA5A3F}" dt="2022-03-26T17:21:41.021" v="573" actId="478"/>
          <ac:picMkLst>
            <pc:docMk/>
            <pc:sldMk cId="0" sldId="268"/>
            <ac:picMk id="20484" creationId="{00000000-0000-0000-0000-000000000000}"/>
          </ac:picMkLst>
        </pc:picChg>
        <pc:picChg chg="del">
          <ac:chgData name="Jodionisio" userId="37c75020f601973c" providerId="LiveId" clId="{DD517998-E388-4EA7-A658-33E23BFA5A3F}" dt="2022-03-26T17:21:41.021" v="573" actId="478"/>
          <ac:picMkLst>
            <pc:docMk/>
            <pc:sldMk cId="0" sldId="268"/>
            <ac:picMk id="20485" creationId="{00000000-0000-0000-0000-000000000000}"/>
          </ac:picMkLst>
        </pc:picChg>
      </pc:sldChg>
      <pc:sldChg chg="del">
        <pc:chgData name="Jodionisio" userId="37c75020f601973c" providerId="LiveId" clId="{DD517998-E388-4EA7-A658-33E23BFA5A3F}" dt="2022-03-26T17:41:20.381" v="878" actId="2696"/>
        <pc:sldMkLst>
          <pc:docMk/>
          <pc:sldMk cId="0" sldId="269"/>
        </pc:sldMkLst>
      </pc:sldChg>
      <pc:sldChg chg="del">
        <pc:chgData name="Jodionisio" userId="37c75020f601973c" providerId="LiveId" clId="{DD517998-E388-4EA7-A658-33E23BFA5A3F}" dt="2022-03-26T17:41:20.381" v="878" actId="2696"/>
        <pc:sldMkLst>
          <pc:docMk/>
          <pc:sldMk cId="0" sldId="270"/>
        </pc:sldMkLst>
      </pc:sldChg>
      <pc:sldChg chg="del">
        <pc:chgData name="Jodionisio" userId="37c75020f601973c" providerId="LiveId" clId="{DD517998-E388-4EA7-A658-33E23BFA5A3F}" dt="2022-03-26T17:41:20.381" v="878" actId="2696"/>
        <pc:sldMkLst>
          <pc:docMk/>
          <pc:sldMk cId="0" sldId="271"/>
        </pc:sldMkLst>
      </pc:sldChg>
      <pc:sldChg chg="del">
        <pc:chgData name="Jodionisio" userId="37c75020f601973c" providerId="LiveId" clId="{DD517998-E388-4EA7-A658-33E23BFA5A3F}" dt="2022-03-26T17:41:20.381" v="878" actId="2696"/>
        <pc:sldMkLst>
          <pc:docMk/>
          <pc:sldMk cId="0" sldId="272"/>
        </pc:sldMkLst>
      </pc:sldChg>
      <pc:sldChg chg="addSp delSp modSp mod modNotes modNotesTx">
        <pc:chgData name="Jodionisio" userId="37c75020f601973c" providerId="LiveId" clId="{DD517998-E388-4EA7-A658-33E23BFA5A3F}" dt="2022-03-28T08:27:55.520" v="3068" actId="20577"/>
        <pc:sldMkLst>
          <pc:docMk/>
          <pc:sldMk cId="0" sldId="273"/>
        </pc:sldMkLst>
        <pc:spChg chg="del">
          <ac:chgData name="Jodionisio" userId="37c75020f601973c" providerId="LiveId" clId="{DD517998-E388-4EA7-A658-33E23BFA5A3F}" dt="2022-03-28T08:09:47.510" v="2965"/>
          <ac:spMkLst>
            <pc:docMk/>
            <pc:sldMk cId="0" sldId="273"/>
            <ac:spMk id="3" creationId="{DB18CA05-B028-4CC1-BB81-068AA70DC80A}"/>
          </ac:spMkLst>
        </pc:spChg>
        <pc:spChg chg="del">
          <ac:chgData name="Jodionisio" userId="37c75020f601973c" providerId="LiveId" clId="{DD517998-E388-4EA7-A658-33E23BFA5A3F}" dt="2022-03-28T08:13:22.153" v="2966"/>
          <ac:spMkLst>
            <pc:docMk/>
            <pc:sldMk cId="0" sldId="273"/>
            <ac:spMk id="4" creationId="{479DF2D6-36E2-4E79-B1A8-620C74A12A1D}"/>
          </ac:spMkLst>
        </pc:spChg>
        <pc:spChg chg="del">
          <ac:chgData name="Jodionisio" userId="37c75020f601973c" providerId="LiveId" clId="{DD517998-E388-4EA7-A658-33E23BFA5A3F}" dt="2022-03-26T17:46:02.307" v="922" actId="478"/>
          <ac:spMkLst>
            <pc:docMk/>
            <pc:sldMk cId="0" sldId="273"/>
            <ac:spMk id="5" creationId="{00000000-0000-0000-0000-000000000000}"/>
          </ac:spMkLst>
        </pc:spChg>
        <pc:spChg chg="del">
          <ac:chgData name="Jodionisio" userId="37c75020f601973c" providerId="LiveId" clId="{DD517998-E388-4EA7-A658-33E23BFA5A3F}" dt="2022-03-28T08:18:12.482" v="2985"/>
          <ac:spMkLst>
            <pc:docMk/>
            <pc:sldMk cId="0" sldId="273"/>
            <ac:spMk id="5" creationId="{584AE5E6-33D6-49DD-95F7-2074F2EDB94F}"/>
          </ac:spMkLst>
        </pc:spChg>
        <pc:spChg chg="del">
          <ac:chgData name="Jodionisio" userId="37c75020f601973c" providerId="LiveId" clId="{DD517998-E388-4EA7-A658-33E23BFA5A3F}" dt="2022-03-26T17:46:10.959" v="923" actId="478"/>
          <ac:spMkLst>
            <pc:docMk/>
            <pc:sldMk cId="0" sldId="273"/>
            <ac:spMk id="6" creationId="{00000000-0000-0000-0000-000000000000}"/>
          </ac:spMkLst>
        </pc:spChg>
        <pc:spChg chg="del">
          <ac:chgData name="Jodionisio" userId="37c75020f601973c" providerId="LiveId" clId="{DD517998-E388-4EA7-A658-33E23BFA5A3F}" dt="2022-03-28T08:23:02.269" v="3011" actId="478"/>
          <ac:spMkLst>
            <pc:docMk/>
            <pc:sldMk cId="0" sldId="273"/>
            <ac:spMk id="6" creationId="{FA9D7D38-437A-41B7-ACAB-1F1DFD363AF6}"/>
          </ac:spMkLst>
        </pc:spChg>
        <pc:spChg chg="del">
          <ac:chgData name="Jodionisio" userId="37c75020f601973c" providerId="LiveId" clId="{DD517998-E388-4EA7-A658-33E23BFA5A3F}" dt="2022-03-26T17:46:10.959" v="923" actId="478"/>
          <ac:spMkLst>
            <pc:docMk/>
            <pc:sldMk cId="0" sldId="273"/>
            <ac:spMk id="7" creationId="{00000000-0000-0000-0000-000000000000}"/>
          </ac:spMkLst>
        </pc:spChg>
        <pc:spChg chg="del">
          <ac:chgData name="Jodionisio" userId="37c75020f601973c" providerId="LiveId" clId="{DD517998-E388-4EA7-A658-33E23BFA5A3F}" dt="2022-03-26T17:46:10.959" v="923" actId="478"/>
          <ac:spMkLst>
            <pc:docMk/>
            <pc:sldMk cId="0" sldId="273"/>
            <ac:spMk id="8" creationId="{00000000-0000-0000-0000-000000000000}"/>
          </ac:spMkLst>
        </pc:spChg>
        <pc:spChg chg="del">
          <ac:chgData name="Jodionisio" userId="37c75020f601973c" providerId="LiveId" clId="{DD517998-E388-4EA7-A658-33E23BFA5A3F}" dt="2022-03-26T17:46:10.959" v="923" actId="478"/>
          <ac:spMkLst>
            <pc:docMk/>
            <pc:sldMk cId="0" sldId="273"/>
            <ac:spMk id="9" creationId="{00000000-0000-0000-0000-000000000000}"/>
          </ac:spMkLst>
        </pc:spChg>
        <pc:spChg chg="del">
          <ac:chgData name="Jodionisio" userId="37c75020f601973c" providerId="LiveId" clId="{DD517998-E388-4EA7-A658-33E23BFA5A3F}" dt="2022-03-26T17:46:10.959" v="923" actId="478"/>
          <ac:spMkLst>
            <pc:docMk/>
            <pc:sldMk cId="0" sldId="273"/>
            <ac:spMk id="10" creationId="{00000000-0000-0000-0000-000000000000}"/>
          </ac:spMkLst>
        </pc:spChg>
        <pc:spChg chg="del">
          <ac:chgData name="Jodionisio" userId="37c75020f601973c" providerId="LiveId" clId="{DD517998-E388-4EA7-A658-33E23BFA5A3F}" dt="2022-03-26T17:46:10.959" v="923" actId="478"/>
          <ac:spMkLst>
            <pc:docMk/>
            <pc:sldMk cId="0" sldId="273"/>
            <ac:spMk id="11" creationId="{00000000-0000-0000-0000-000000000000}"/>
          </ac:spMkLst>
        </pc:spChg>
        <pc:spChg chg="del">
          <ac:chgData name="Jodionisio" userId="37c75020f601973c" providerId="LiveId" clId="{DD517998-E388-4EA7-A658-33E23BFA5A3F}" dt="2022-03-26T17:46:10.959" v="923" actId="478"/>
          <ac:spMkLst>
            <pc:docMk/>
            <pc:sldMk cId="0" sldId="273"/>
            <ac:spMk id="12" creationId="{00000000-0000-0000-0000-000000000000}"/>
          </ac:spMkLst>
        </pc:spChg>
        <pc:spChg chg="del">
          <ac:chgData name="Jodionisio" userId="37c75020f601973c" providerId="LiveId" clId="{DD517998-E388-4EA7-A658-33E23BFA5A3F}" dt="2022-03-26T17:46:10.959" v="923" actId="478"/>
          <ac:spMkLst>
            <pc:docMk/>
            <pc:sldMk cId="0" sldId="273"/>
            <ac:spMk id="13" creationId="{00000000-0000-0000-0000-000000000000}"/>
          </ac:spMkLst>
        </pc:spChg>
        <pc:spChg chg="add mod">
          <ac:chgData name="Jodionisio" userId="37c75020f601973c" providerId="LiveId" clId="{DD517998-E388-4EA7-A658-33E23BFA5A3F}" dt="2022-03-28T08:27:55.520" v="3068" actId="20577"/>
          <ac:spMkLst>
            <pc:docMk/>
            <pc:sldMk cId="0" sldId="273"/>
            <ac:spMk id="23" creationId="{28597A4D-7BC7-4C55-867A-8C54F9664B7B}"/>
          </ac:spMkLst>
        </pc:spChg>
        <pc:spChg chg="add mod">
          <ac:chgData name="Jodionisio" userId="37c75020f601973c" providerId="LiveId" clId="{DD517998-E388-4EA7-A658-33E23BFA5A3F}" dt="2022-03-26T17:48:55.505" v="973" actId="1076"/>
          <ac:spMkLst>
            <pc:docMk/>
            <pc:sldMk cId="0" sldId="273"/>
            <ac:spMk id="27" creationId="{6596F4A7-A771-410D-ABB8-107A0F6255D1}"/>
          </ac:spMkLst>
        </pc:spChg>
        <pc:spChg chg="mod">
          <ac:chgData name="Jodionisio" userId="37c75020f601973c" providerId="LiveId" clId="{DD517998-E388-4EA7-A658-33E23BFA5A3F}" dt="2022-03-26T17:48:38.038" v="969"/>
          <ac:spMkLst>
            <pc:docMk/>
            <pc:sldMk cId="0" sldId="273"/>
            <ac:spMk id="29" creationId="{93DFA6BC-6C69-49BB-A8B7-509DF9788615}"/>
          </ac:spMkLst>
        </pc:spChg>
        <pc:spChg chg="mod">
          <ac:chgData name="Jodionisio" userId="37c75020f601973c" providerId="LiveId" clId="{DD517998-E388-4EA7-A658-33E23BFA5A3F}" dt="2022-03-26T17:48:38.038" v="969"/>
          <ac:spMkLst>
            <pc:docMk/>
            <pc:sldMk cId="0" sldId="273"/>
            <ac:spMk id="30" creationId="{298CBBC2-3AB4-4AC9-88C8-6E38CB6981C6}"/>
          </ac:spMkLst>
        </pc:spChg>
        <pc:spChg chg="mod">
          <ac:chgData name="Jodionisio" userId="37c75020f601973c" providerId="LiveId" clId="{DD517998-E388-4EA7-A658-33E23BFA5A3F}" dt="2022-03-26T17:48:38.038" v="969"/>
          <ac:spMkLst>
            <pc:docMk/>
            <pc:sldMk cId="0" sldId="273"/>
            <ac:spMk id="31" creationId="{B3583264-A013-45CD-B473-D80369EEFDD7}"/>
          </ac:spMkLst>
        </pc:spChg>
        <pc:spChg chg="mod">
          <ac:chgData name="Jodionisio" userId="37c75020f601973c" providerId="LiveId" clId="{DD517998-E388-4EA7-A658-33E23BFA5A3F}" dt="2022-03-26T17:48:38.038" v="969"/>
          <ac:spMkLst>
            <pc:docMk/>
            <pc:sldMk cId="0" sldId="273"/>
            <ac:spMk id="32" creationId="{699A9058-DAB2-4F5F-9153-923441F1CED5}"/>
          </ac:spMkLst>
        </pc:spChg>
        <pc:spChg chg="add mod">
          <ac:chgData name="Jodionisio" userId="37c75020f601973c" providerId="LiveId" clId="{DD517998-E388-4EA7-A658-33E23BFA5A3F}" dt="2022-03-26T17:53:18.903" v="1023" actId="2710"/>
          <ac:spMkLst>
            <pc:docMk/>
            <pc:sldMk cId="0" sldId="273"/>
            <ac:spMk id="33" creationId="{99FFAC9E-F8D8-4E6D-B0D5-755BA78BE8F0}"/>
          </ac:spMkLst>
        </pc:spChg>
        <pc:spChg chg="mod">
          <ac:chgData name="Jodionisio" userId="37c75020f601973c" providerId="LiveId" clId="{DD517998-E388-4EA7-A658-33E23BFA5A3F}" dt="2022-03-26T17:43:10.621" v="920" actId="14100"/>
          <ac:spMkLst>
            <pc:docMk/>
            <pc:sldMk cId="0" sldId="273"/>
            <ac:spMk id="34" creationId="{00000000-0000-0000-0000-000000000000}"/>
          </ac:spMkLst>
        </pc:spChg>
        <pc:spChg chg="add mod">
          <ac:chgData name="Jodionisio" userId="37c75020f601973c" providerId="LiveId" clId="{DD517998-E388-4EA7-A658-33E23BFA5A3F}" dt="2022-03-26T17:54:16.813" v="1047" actId="20577"/>
          <ac:spMkLst>
            <pc:docMk/>
            <pc:sldMk cId="0" sldId="273"/>
            <ac:spMk id="35" creationId="{526C9DD6-A038-4099-82CD-3273BB5EAB79}"/>
          </ac:spMkLst>
        </pc:spChg>
        <pc:spChg chg="mod">
          <ac:chgData name="Jodionisio" userId="37c75020f601973c" providerId="LiveId" clId="{DD517998-E388-4EA7-A658-33E23BFA5A3F}" dt="2022-03-26T17:53:46.742" v="1024"/>
          <ac:spMkLst>
            <pc:docMk/>
            <pc:sldMk cId="0" sldId="273"/>
            <ac:spMk id="37" creationId="{E126D07C-B714-416D-B13A-D75A756D32E2}"/>
          </ac:spMkLst>
        </pc:spChg>
        <pc:spChg chg="mod">
          <ac:chgData name="Jodionisio" userId="37c75020f601973c" providerId="LiveId" clId="{DD517998-E388-4EA7-A658-33E23BFA5A3F}" dt="2022-03-26T17:53:46.742" v="1024"/>
          <ac:spMkLst>
            <pc:docMk/>
            <pc:sldMk cId="0" sldId="273"/>
            <ac:spMk id="38" creationId="{BD45D32B-DDB5-45FB-9C11-830D301F8C68}"/>
          </ac:spMkLst>
        </pc:spChg>
        <pc:spChg chg="mod">
          <ac:chgData name="Jodionisio" userId="37c75020f601973c" providerId="LiveId" clId="{DD517998-E388-4EA7-A658-33E23BFA5A3F}" dt="2022-03-26T17:53:46.742" v="1024"/>
          <ac:spMkLst>
            <pc:docMk/>
            <pc:sldMk cId="0" sldId="273"/>
            <ac:spMk id="39" creationId="{A0D11E4D-7E2C-4DD2-BC4B-753D84AFEAA2}"/>
          </ac:spMkLst>
        </pc:spChg>
        <pc:spChg chg="mod">
          <ac:chgData name="Jodionisio" userId="37c75020f601973c" providerId="LiveId" clId="{DD517998-E388-4EA7-A658-33E23BFA5A3F}" dt="2022-03-26T17:53:46.742" v="1024"/>
          <ac:spMkLst>
            <pc:docMk/>
            <pc:sldMk cId="0" sldId="273"/>
            <ac:spMk id="40" creationId="{2799693D-9760-49A5-8C94-E06509C1D333}"/>
          </ac:spMkLst>
        </pc:spChg>
        <pc:spChg chg="add mod">
          <ac:chgData name="Jodionisio" userId="37c75020f601973c" providerId="LiveId" clId="{DD517998-E388-4EA7-A658-33E23BFA5A3F}" dt="2022-03-26T17:57:06.553" v="1058" actId="5793"/>
          <ac:spMkLst>
            <pc:docMk/>
            <pc:sldMk cId="0" sldId="273"/>
            <ac:spMk id="41" creationId="{5C2563EC-C90C-4939-B508-02EB248FBB51}"/>
          </ac:spMkLst>
        </pc:spChg>
        <pc:spChg chg="mod">
          <ac:chgData name="Jodionisio" userId="37c75020f601973c" providerId="LiveId" clId="{DD517998-E388-4EA7-A658-33E23BFA5A3F}" dt="2022-03-26T17:43:05.387" v="919" actId="20577"/>
          <ac:spMkLst>
            <pc:docMk/>
            <pc:sldMk cId="0" sldId="273"/>
            <ac:spMk id="32771" creationId="{00000000-0000-0000-0000-000000000000}"/>
          </ac:spMkLst>
        </pc:spChg>
        <pc:spChg chg="del">
          <ac:chgData name="Jodionisio" userId="37c75020f601973c" providerId="LiveId" clId="{DD517998-E388-4EA7-A658-33E23BFA5A3F}" dt="2022-03-26T17:46:10.959" v="923" actId="478"/>
          <ac:spMkLst>
            <pc:docMk/>
            <pc:sldMk cId="0" sldId="273"/>
            <ac:spMk id="32781" creationId="{00000000-0000-0000-0000-000000000000}"/>
          </ac:spMkLst>
        </pc:spChg>
        <pc:spChg chg="del">
          <ac:chgData name="Jodionisio" userId="37c75020f601973c" providerId="LiveId" clId="{DD517998-E388-4EA7-A658-33E23BFA5A3F}" dt="2022-03-26T17:46:10.959" v="923" actId="478"/>
          <ac:spMkLst>
            <pc:docMk/>
            <pc:sldMk cId="0" sldId="273"/>
            <ac:spMk id="32782" creationId="{00000000-0000-0000-0000-000000000000}"/>
          </ac:spMkLst>
        </pc:spChg>
        <pc:spChg chg="del">
          <ac:chgData name="Jodionisio" userId="37c75020f601973c" providerId="LiveId" clId="{DD517998-E388-4EA7-A658-33E23BFA5A3F}" dt="2022-03-26T17:46:10.959" v="923" actId="478"/>
          <ac:spMkLst>
            <pc:docMk/>
            <pc:sldMk cId="0" sldId="273"/>
            <ac:spMk id="32783" creationId="{00000000-0000-0000-0000-000000000000}"/>
          </ac:spMkLst>
        </pc:spChg>
        <pc:spChg chg="del">
          <ac:chgData name="Jodionisio" userId="37c75020f601973c" providerId="LiveId" clId="{DD517998-E388-4EA7-A658-33E23BFA5A3F}" dt="2022-03-26T17:46:10.959" v="923" actId="478"/>
          <ac:spMkLst>
            <pc:docMk/>
            <pc:sldMk cId="0" sldId="273"/>
            <ac:spMk id="32784" creationId="{00000000-0000-0000-0000-000000000000}"/>
          </ac:spMkLst>
        </pc:spChg>
        <pc:spChg chg="del">
          <ac:chgData name="Jodionisio" userId="37c75020f601973c" providerId="LiveId" clId="{DD517998-E388-4EA7-A658-33E23BFA5A3F}" dt="2022-03-26T17:46:10.959" v="923" actId="478"/>
          <ac:spMkLst>
            <pc:docMk/>
            <pc:sldMk cId="0" sldId="273"/>
            <ac:spMk id="32785" creationId="{00000000-0000-0000-0000-000000000000}"/>
          </ac:spMkLst>
        </pc:spChg>
        <pc:spChg chg="del">
          <ac:chgData name="Jodionisio" userId="37c75020f601973c" providerId="LiveId" clId="{DD517998-E388-4EA7-A658-33E23BFA5A3F}" dt="2022-03-26T17:46:10.959" v="923" actId="478"/>
          <ac:spMkLst>
            <pc:docMk/>
            <pc:sldMk cId="0" sldId="273"/>
            <ac:spMk id="32786" creationId="{00000000-0000-0000-0000-000000000000}"/>
          </ac:spMkLst>
        </pc:spChg>
        <pc:spChg chg="del">
          <ac:chgData name="Jodionisio" userId="37c75020f601973c" providerId="LiveId" clId="{DD517998-E388-4EA7-A658-33E23BFA5A3F}" dt="2022-03-26T17:46:10.959" v="923" actId="478"/>
          <ac:spMkLst>
            <pc:docMk/>
            <pc:sldMk cId="0" sldId="273"/>
            <ac:spMk id="32787" creationId="{00000000-0000-0000-0000-000000000000}"/>
          </ac:spMkLst>
        </pc:spChg>
        <pc:spChg chg="del">
          <ac:chgData name="Jodionisio" userId="37c75020f601973c" providerId="LiveId" clId="{DD517998-E388-4EA7-A658-33E23BFA5A3F}" dt="2022-03-26T17:46:10.959" v="923" actId="478"/>
          <ac:spMkLst>
            <pc:docMk/>
            <pc:sldMk cId="0" sldId="273"/>
            <ac:spMk id="32788" creationId="{00000000-0000-0000-0000-000000000000}"/>
          </ac:spMkLst>
        </pc:spChg>
        <pc:spChg chg="del">
          <ac:chgData name="Jodionisio" userId="37c75020f601973c" providerId="LiveId" clId="{DD517998-E388-4EA7-A658-33E23BFA5A3F}" dt="2022-03-26T17:46:21.063" v="925" actId="478"/>
          <ac:spMkLst>
            <pc:docMk/>
            <pc:sldMk cId="0" sldId="273"/>
            <ac:spMk id="32789" creationId="{00000000-0000-0000-0000-000000000000}"/>
          </ac:spMkLst>
        </pc:spChg>
        <pc:spChg chg="del">
          <ac:chgData name="Jodionisio" userId="37c75020f601973c" providerId="LiveId" clId="{DD517998-E388-4EA7-A658-33E23BFA5A3F}" dt="2022-03-26T17:46:17.676" v="924" actId="478"/>
          <ac:spMkLst>
            <pc:docMk/>
            <pc:sldMk cId="0" sldId="273"/>
            <ac:spMk id="32790" creationId="{00000000-0000-0000-0000-000000000000}"/>
          </ac:spMkLst>
        </pc:spChg>
        <pc:spChg chg="del">
          <ac:chgData name="Jodionisio" userId="37c75020f601973c" providerId="LiveId" clId="{DD517998-E388-4EA7-A658-33E23BFA5A3F}" dt="2022-03-26T17:46:17.676" v="924" actId="478"/>
          <ac:spMkLst>
            <pc:docMk/>
            <pc:sldMk cId="0" sldId="273"/>
            <ac:spMk id="32791" creationId="{00000000-0000-0000-0000-000000000000}"/>
          </ac:spMkLst>
        </pc:spChg>
        <pc:spChg chg="del">
          <ac:chgData name="Jodionisio" userId="37c75020f601973c" providerId="LiveId" clId="{DD517998-E388-4EA7-A658-33E23BFA5A3F}" dt="2022-03-26T17:46:17.676" v="924" actId="478"/>
          <ac:spMkLst>
            <pc:docMk/>
            <pc:sldMk cId="0" sldId="273"/>
            <ac:spMk id="32792" creationId="{00000000-0000-0000-0000-000000000000}"/>
          </ac:spMkLst>
        </pc:spChg>
        <pc:grpChg chg="add mod">
          <ac:chgData name="Jodionisio" userId="37c75020f601973c" providerId="LiveId" clId="{DD517998-E388-4EA7-A658-33E23BFA5A3F}" dt="2022-03-26T17:48:49.218" v="972" actId="1076"/>
          <ac:grpSpMkLst>
            <pc:docMk/>
            <pc:sldMk cId="0" sldId="273"/>
            <ac:grpSpMk id="28" creationId="{222A82FD-2EBF-4658-AC4F-2A59C950218B}"/>
          </ac:grpSpMkLst>
        </pc:grpChg>
        <pc:grpChg chg="add mod">
          <ac:chgData name="Jodionisio" userId="37c75020f601973c" providerId="LiveId" clId="{DD517998-E388-4EA7-A658-33E23BFA5A3F}" dt="2022-03-26T17:53:54.837" v="1025" actId="1076"/>
          <ac:grpSpMkLst>
            <pc:docMk/>
            <pc:sldMk cId="0" sldId="273"/>
            <ac:grpSpMk id="36" creationId="{795F1B86-C5D2-4930-A5AC-B19847F010D6}"/>
          </ac:grpSpMkLst>
        </pc:grpChg>
        <pc:picChg chg="del">
          <ac:chgData name="Jodionisio" userId="37c75020f601973c" providerId="LiveId" clId="{DD517998-E388-4EA7-A658-33E23BFA5A3F}" dt="2022-03-26T17:46:00.462" v="921" actId="478"/>
          <ac:picMkLst>
            <pc:docMk/>
            <pc:sldMk cId="0" sldId="273"/>
            <ac:picMk id="32793" creationId="{00000000-0000-0000-0000-000000000000}"/>
          </ac:picMkLst>
        </pc:picChg>
      </pc:sldChg>
      <pc:sldChg chg="addSp delSp modSp mod modNotes modNotesTx">
        <pc:chgData name="Jodionisio" userId="37c75020f601973c" providerId="LiveId" clId="{DD517998-E388-4EA7-A658-33E23BFA5A3F}" dt="2022-03-28T08:28:01.158" v="3070" actId="20577"/>
        <pc:sldMkLst>
          <pc:docMk/>
          <pc:sldMk cId="0" sldId="274"/>
        </pc:sldMkLst>
        <pc:spChg chg="add mod">
          <ac:chgData name="Jodionisio" userId="37c75020f601973c" providerId="LiveId" clId="{DD517998-E388-4EA7-A658-33E23BFA5A3F}" dt="2022-03-26T18:08:23.554" v="1148" actId="1076"/>
          <ac:spMkLst>
            <pc:docMk/>
            <pc:sldMk cId="0" sldId="274"/>
            <ac:spMk id="3" creationId="{5DF4A5AD-9CD4-44FC-9B5E-AEF70B6A90A6}"/>
          </ac:spMkLst>
        </pc:spChg>
        <pc:spChg chg="del">
          <ac:chgData name="Jodionisio" userId="37c75020f601973c" providerId="LiveId" clId="{DD517998-E388-4EA7-A658-33E23BFA5A3F}" dt="2022-03-28T08:09:47.510" v="2965"/>
          <ac:spMkLst>
            <pc:docMk/>
            <pc:sldMk cId="0" sldId="274"/>
            <ac:spMk id="4" creationId="{756BD14D-79A8-484F-A267-E95397000391}"/>
          </ac:spMkLst>
        </pc:spChg>
        <pc:spChg chg="add mod">
          <ac:chgData name="Jodionisio" userId="37c75020f601973c" providerId="LiveId" clId="{DD517998-E388-4EA7-A658-33E23BFA5A3F}" dt="2022-03-26T18:09:19.244" v="1157" actId="1076"/>
          <ac:spMkLst>
            <pc:docMk/>
            <pc:sldMk cId="0" sldId="274"/>
            <ac:spMk id="6" creationId="{B7540E2B-5B4B-47F2-8914-4D9EE45E252E}"/>
          </ac:spMkLst>
        </pc:spChg>
        <pc:spChg chg="del">
          <ac:chgData name="Jodionisio" userId="37c75020f601973c" providerId="LiveId" clId="{DD517998-E388-4EA7-A658-33E23BFA5A3F}" dt="2022-03-28T08:13:22.153" v="2966"/>
          <ac:spMkLst>
            <pc:docMk/>
            <pc:sldMk cId="0" sldId="274"/>
            <ac:spMk id="7" creationId="{291D1F22-6812-42CF-A831-8C9ECF5F96E3}"/>
          </ac:spMkLst>
        </pc:spChg>
        <pc:spChg chg="del">
          <ac:chgData name="Jodionisio" userId="37c75020f601973c" providerId="LiveId" clId="{DD517998-E388-4EA7-A658-33E23BFA5A3F}" dt="2022-03-28T08:18:12.482" v="2985"/>
          <ac:spMkLst>
            <pc:docMk/>
            <pc:sldMk cId="0" sldId="274"/>
            <ac:spMk id="8" creationId="{E8AEE9C7-D09E-45C3-9425-F857BBBFE5DB}"/>
          </ac:spMkLst>
        </pc:spChg>
        <pc:spChg chg="del">
          <ac:chgData name="Jodionisio" userId="37c75020f601973c" providerId="LiveId" clId="{DD517998-E388-4EA7-A658-33E23BFA5A3F}" dt="2022-03-28T08:23:14.692" v="3015" actId="478"/>
          <ac:spMkLst>
            <pc:docMk/>
            <pc:sldMk cId="0" sldId="274"/>
            <ac:spMk id="9" creationId="{FDD3D27B-677C-4CB4-A878-8EA927835F51}"/>
          </ac:spMkLst>
        </pc:spChg>
        <pc:spChg chg="mod">
          <ac:chgData name="Jodionisio" userId="37c75020f601973c" providerId="LiveId" clId="{DD517998-E388-4EA7-A658-33E23BFA5A3F}" dt="2022-03-26T17:59:48.410" v="1122" actId="14100"/>
          <ac:spMkLst>
            <pc:docMk/>
            <pc:sldMk cId="0" sldId="274"/>
            <ac:spMk id="34" creationId="{00000000-0000-0000-0000-000000000000}"/>
          </ac:spMkLst>
        </pc:spChg>
        <pc:spChg chg="del">
          <ac:chgData name="Jodionisio" userId="37c75020f601973c" providerId="LiveId" clId="{DD517998-E388-4EA7-A658-33E23BFA5A3F}" dt="2022-03-26T17:59:54.201" v="1123" actId="478"/>
          <ac:spMkLst>
            <pc:docMk/>
            <pc:sldMk cId="0" sldId="274"/>
            <ac:spMk id="60" creationId="{00000000-0000-0000-0000-000000000000}"/>
          </ac:spMkLst>
        </pc:spChg>
        <pc:spChg chg="mod">
          <ac:chgData name="Jodionisio" userId="37c75020f601973c" providerId="LiveId" clId="{DD517998-E388-4EA7-A658-33E23BFA5A3F}" dt="2022-03-26T18:08:32.415" v="1149"/>
          <ac:spMkLst>
            <pc:docMk/>
            <pc:sldMk cId="0" sldId="274"/>
            <ac:spMk id="104" creationId="{35063AC7-95F7-4BF6-9EAF-D6096378FE15}"/>
          </ac:spMkLst>
        </pc:spChg>
        <pc:spChg chg="mod">
          <ac:chgData name="Jodionisio" userId="37c75020f601973c" providerId="LiveId" clId="{DD517998-E388-4EA7-A658-33E23BFA5A3F}" dt="2022-03-26T18:08:32.415" v="1149"/>
          <ac:spMkLst>
            <pc:docMk/>
            <pc:sldMk cId="0" sldId="274"/>
            <ac:spMk id="105" creationId="{69DDB408-60BC-4CCB-93D6-E08A96746FD4}"/>
          </ac:spMkLst>
        </pc:spChg>
        <pc:spChg chg="mod">
          <ac:chgData name="Jodionisio" userId="37c75020f601973c" providerId="LiveId" clId="{DD517998-E388-4EA7-A658-33E23BFA5A3F}" dt="2022-03-26T18:08:32.415" v="1149"/>
          <ac:spMkLst>
            <pc:docMk/>
            <pc:sldMk cId="0" sldId="274"/>
            <ac:spMk id="106" creationId="{09BAD876-A20D-42D0-A14B-100830531538}"/>
          </ac:spMkLst>
        </pc:spChg>
        <pc:spChg chg="mod">
          <ac:chgData name="Jodionisio" userId="37c75020f601973c" providerId="LiveId" clId="{DD517998-E388-4EA7-A658-33E23BFA5A3F}" dt="2022-03-26T18:08:32.415" v="1149"/>
          <ac:spMkLst>
            <pc:docMk/>
            <pc:sldMk cId="0" sldId="274"/>
            <ac:spMk id="107" creationId="{8C4FF76F-ACFB-4589-86A4-9436BA3D9CC3}"/>
          </ac:spMkLst>
        </pc:spChg>
        <pc:spChg chg="mod">
          <ac:chgData name="Jodionisio" userId="37c75020f601973c" providerId="LiveId" clId="{DD517998-E388-4EA7-A658-33E23BFA5A3F}" dt="2022-03-26T18:09:05.617" v="1154"/>
          <ac:spMkLst>
            <pc:docMk/>
            <pc:sldMk cId="0" sldId="274"/>
            <ac:spMk id="109" creationId="{17AA21F5-09A7-4E36-9596-7C0BCF6EB9DF}"/>
          </ac:spMkLst>
        </pc:spChg>
        <pc:spChg chg="mod">
          <ac:chgData name="Jodionisio" userId="37c75020f601973c" providerId="LiveId" clId="{DD517998-E388-4EA7-A658-33E23BFA5A3F}" dt="2022-03-26T18:09:05.617" v="1154"/>
          <ac:spMkLst>
            <pc:docMk/>
            <pc:sldMk cId="0" sldId="274"/>
            <ac:spMk id="110" creationId="{81C40E34-5FF2-4E8E-A805-07847C951216}"/>
          </ac:spMkLst>
        </pc:spChg>
        <pc:spChg chg="mod">
          <ac:chgData name="Jodionisio" userId="37c75020f601973c" providerId="LiveId" clId="{DD517998-E388-4EA7-A658-33E23BFA5A3F}" dt="2022-03-26T18:09:05.617" v="1154"/>
          <ac:spMkLst>
            <pc:docMk/>
            <pc:sldMk cId="0" sldId="274"/>
            <ac:spMk id="111" creationId="{AA95D8C6-C201-48E0-BD40-788752E9713A}"/>
          </ac:spMkLst>
        </pc:spChg>
        <pc:spChg chg="mod">
          <ac:chgData name="Jodionisio" userId="37c75020f601973c" providerId="LiveId" clId="{DD517998-E388-4EA7-A658-33E23BFA5A3F}" dt="2022-03-26T18:09:05.617" v="1154"/>
          <ac:spMkLst>
            <pc:docMk/>
            <pc:sldMk cId="0" sldId="274"/>
            <ac:spMk id="112" creationId="{D7086699-CA0A-4B6F-BADD-5412C7DC4089}"/>
          </ac:spMkLst>
        </pc:spChg>
        <pc:spChg chg="add mod">
          <ac:chgData name="Jodionisio" userId="37c75020f601973c" providerId="LiveId" clId="{DD517998-E388-4EA7-A658-33E23BFA5A3F}" dt="2022-03-28T08:28:01.158" v="3070" actId="20577"/>
          <ac:spMkLst>
            <pc:docMk/>
            <pc:sldMk cId="0" sldId="274"/>
            <ac:spMk id="113" creationId="{C1152D68-4757-4B44-BCB6-9CCA46DFBFF0}"/>
          </ac:spMkLst>
        </pc:spChg>
        <pc:spChg chg="mod">
          <ac:chgData name="Jodionisio" userId="37c75020f601973c" providerId="LiveId" clId="{DD517998-E388-4EA7-A658-33E23BFA5A3F}" dt="2022-03-26T17:59:41.457" v="1120"/>
          <ac:spMkLst>
            <pc:docMk/>
            <pc:sldMk cId="0" sldId="274"/>
            <ac:spMk id="34819" creationId="{00000000-0000-0000-0000-000000000000}"/>
          </ac:spMkLst>
        </pc:spChg>
        <pc:spChg chg="del">
          <ac:chgData name="Jodionisio" userId="37c75020f601973c" providerId="LiveId" clId="{DD517998-E388-4EA7-A658-33E23BFA5A3F}" dt="2022-03-26T18:00:11.092" v="1124" actId="478"/>
          <ac:spMkLst>
            <pc:docMk/>
            <pc:sldMk cId="0" sldId="274"/>
            <ac:spMk id="34826" creationId="{00000000-0000-0000-0000-000000000000}"/>
          </ac:spMkLst>
        </pc:spChg>
        <pc:spChg chg="del">
          <ac:chgData name="Jodionisio" userId="37c75020f601973c" providerId="LiveId" clId="{DD517998-E388-4EA7-A658-33E23BFA5A3F}" dt="2022-03-26T18:00:11.092" v="1124" actId="478"/>
          <ac:spMkLst>
            <pc:docMk/>
            <pc:sldMk cId="0" sldId="274"/>
            <ac:spMk id="34827" creationId="{00000000-0000-0000-0000-000000000000}"/>
          </ac:spMkLst>
        </pc:spChg>
        <pc:spChg chg="del">
          <ac:chgData name="Jodionisio" userId="37c75020f601973c" providerId="LiveId" clId="{DD517998-E388-4EA7-A658-33E23BFA5A3F}" dt="2022-03-26T18:00:11.092" v="1124" actId="478"/>
          <ac:spMkLst>
            <pc:docMk/>
            <pc:sldMk cId="0" sldId="274"/>
            <ac:spMk id="34828" creationId="{00000000-0000-0000-0000-000000000000}"/>
          </ac:spMkLst>
        </pc:spChg>
        <pc:spChg chg="del">
          <ac:chgData name="Jodionisio" userId="37c75020f601973c" providerId="LiveId" clId="{DD517998-E388-4EA7-A658-33E23BFA5A3F}" dt="2022-03-26T18:00:11.092" v="1124" actId="478"/>
          <ac:spMkLst>
            <pc:docMk/>
            <pc:sldMk cId="0" sldId="274"/>
            <ac:spMk id="34829" creationId="{00000000-0000-0000-0000-000000000000}"/>
          </ac:spMkLst>
        </pc:spChg>
        <pc:spChg chg="del">
          <ac:chgData name="Jodionisio" userId="37c75020f601973c" providerId="LiveId" clId="{DD517998-E388-4EA7-A658-33E23BFA5A3F}" dt="2022-03-26T18:00:11.092" v="1124" actId="478"/>
          <ac:spMkLst>
            <pc:docMk/>
            <pc:sldMk cId="0" sldId="274"/>
            <ac:spMk id="34830" creationId="{00000000-0000-0000-0000-000000000000}"/>
          </ac:spMkLst>
        </pc:spChg>
        <pc:spChg chg="del">
          <ac:chgData name="Jodionisio" userId="37c75020f601973c" providerId="LiveId" clId="{DD517998-E388-4EA7-A658-33E23BFA5A3F}" dt="2022-03-26T18:00:11.092" v="1124" actId="478"/>
          <ac:spMkLst>
            <pc:docMk/>
            <pc:sldMk cId="0" sldId="274"/>
            <ac:spMk id="34831" creationId="{00000000-0000-0000-0000-000000000000}"/>
          </ac:spMkLst>
        </pc:spChg>
        <pc:spChg chg="del">
          <ac:chgData name="Jodionisio" userId="37c75020f601973c" providerId="LiveId" clId="{DD517998-E388-4EA7-A658-33E23BFA5A3F}" dt="2022-03-26T18:00:11.092" v="1124" actId="478"/>
          <ac:spMkLst>
            <pc:docMk/>
            <pc:sldMk cId="0" sldId="274"/>
            <ac:spMk id="34832" creationId="{00000000-0000-0000-0000-000000000000}"/>
          </ac:spMkLst>
        </pc:spChg>
        <pc:spChg chg="del">
          <ac:chgData name="Jodionisio" userId="37c75020f601973c" providerId="LiveId" clId="{DD517998-E388-4EA7-A658-33E23BFA5A3F}" dt="2022-03-26T18:00:11.092" v="1124" actId="478"/>
          <ac:spMkLst>
            <pc:docMk/>
            <pc:sldMk cId="0" sldId="274"/>
            <ac:spMk id="34833" creationId="{00000000-0000-0000-0000-000000000000}"/>
          </ac:spMkLst>
        </pc:spChg>
        <pc:spChg chg="del">
          <ac:chgData name="Jodionisio" userId="37c75020f601973c" providerId="LiveId" clId="{DD517998-E388-4EA7-A658-33E23BFA5A3F}" dt="2022-03-26T18:00:11.092" v="1124" actId="478"/>
          <ac:spMkLst>
            <pc:docMk/>
            <pc:sldMk cId="0" sldId="274"/>
            <ac:spMk id="34834" creationId="{00000000-0000-0000-0000-000000000000}"/>
          </ac:spMkLst>
        </pc:spChg>
        <pc:spChg chg="del">
          <ac:chgData name="Jodionisio" userId="37c75020f601973c" providerId="LiveId" clId="{DD517998-E388-4EA7-A658-33E23BFA5A3F}" dt="2022-03-26T18:00:11.092" v="1124" actId="478"/>
          <ac:spMkLst>
            <pc:docMk/>
            <pc:sldMk cId="0" sldId="274"/>
            <ac:spMk id="34835" creationId="{00000000-0000-0000-0000-000000000000}"/>
          </ac:spMkLst>
        </pc:spChg>
        <pc:grpChg chg="add mod">
          <ac:chgData name="Jodionisio" userId="37c75020f601973c" providerId="LiveId" clId="{DD517998-E388-4EA7-A658-33E23BFA5A3F}" dt="2022-03-26T18:08:36.682" v="1150" actId="1076"/>
          <ac:grpSpMkLst>
            <pc:docMk/>
            <pc:sldMk cId="0" sldId="274"/>
            <ac:grpSpMk id="103" creationId="{B18954FE-6AC2-4314-82D2-B87D24CBFA48}"/>
          </ac:grpSpMkLst>
        </pc:grpChg>
        <pc:grpChg chg="add mod">
          <ac:chgData name="Jodionisio" userId="37c75020f601973c" providerId="LiveId" clId="{DD517998-E388-4EA7-A658-33E23BFA5A3F}" dt="2022-03-26T18:09:08.403" v="1155" actId="1076"/>
          <ac:grpSpMkLst>
            <pc:docMk/>
            <pc:sldMk cId="0" sldId="274"/>
            <ac:grpSpMk id="108" creationId="{0401EF08-F6DA-44B4-83BC-5E856DA992A6}"/>
          </ac:grpSpMkLst>
        </pc:grpChg>
        <pc:picChg chg="add mod">
          <ac:chgData name="Jodionisio" userId="37c75020f601973c" providerId="LiveId" clId="{DD517998-E388-4EA7-A658-33E23BFA5A3F}" dt="2022-03-26T18:05:59.658" v="1137" actId="14100"/>
          <ac:picMkLst>
            <pc:docMk/>
            <pc:sldMk cId="0" sldId="274"/>
            <ac:picMk id="5" creationId="{9F331D37-4374-4216-B5C5-7E8C8E616D7F}"/>
          </ac:picMkLst>
        </pc:picChg>
      </pc:sldChg>
      <pc:sldChg chg="del">
        <pc:chgData name="Jodionisio" userId="37c75020f601973c" providerId="LiveId" clId="{DD517998-E388-4EA7-A658-33E23BFA5A3F}" dt="2022-03-26T18:15:34.092" v="1158" actId="47"/>
        <pc:sldMkLst>
          <pc:docMk/>
          <pc:sldMk cId="0" sldId="276"/>
        </pc:sldMkLst>
      </pc:sldChg>
      <pc:sldChg chg="addSp delSp modSp mod modNotes modNotesTx">
        <pc:chgData name="Jodionisio" userId="37c75020f601973c" providerId="LiveId" clId="{DD517998-E388-4EA7-A658-33E23BFA5A3F}" dt="2022-03-30T11:47:44.106" v="3088" actId="1076"/>
        <pc:sldMkLst>
          <pc:docMk/>
          <pc:sldMk cId="0" sldId="277"/>
        </pc:sldMkLst>
        <pc:spChg chg="add del mod">
          <ac:chgData name="Jodionisio" userId="37c75020f601973c" providerId="LiveId" clId="{DD517998-E388-4EA7-A658-33E23BFA5A3F}" dt="2022-03-26T18:43:41.363" v="1948" actId="478"/>
          <ac:spMkLst>
            <pc:docMk/>
            <pc:sldMk cId="0" sldId="277"/>
            <ac:spMk id="3" creationId="{1E991F69-03F3-4E06-B39B-2F5D474933F8}"/>
          </ac:spMkLst>
        </pc:spChg>
        <pc:spChg chg="del">
          <ac:chgData name="Jodionisio" userId="37c75020f601973c" providerId="LiveId" clId="{DD517998-E388-4EA7-A658-33E23BFA5A3F}" dt="2022-03-28T08:09:47.510" v="2965"/>
          <ac:spMkLst>
            <pc:docMk/>
            <pc:sldMk cId="0" sldId="277"/>
            <ac:spMk id="3" creationId="{A20AA676-5B52-4245-B4CA-A6F71211BB40}"/>
          </ac:spMkLst>
        </pc:spChg>
        <pc:spChg chg="add mod">
          <ac:chgData name="Jodionisio" userId="37c75020f601973c" providerId="LiveId" clId="{DD517998-E388-4EA7-A658-33E23BFA5A3F}" dt="2022-03-26T21:27:39.994" v="2358" actId="20577"/>
          <ac:spMkLst>
            <pc:docMk/>
            <pc:sldMk cId="0" sldId="277"/>
            <ac:spMk id="4" creationId="{A26E7887-7BE2-46D6-834A-6BE7B3BF644A}"/>
          </ac:spMkLst>
        </pc:spChg>
        <pc:spChg chg="del">
          <ac:chgData name="Jodionisio" userId="37c75020f601973c" providerId="LiveId" clId="{DD517998-E388-4EA7-A658-33E23BFA5A3F}" dt="2022-03-26T18:26:43.871" v="1704" actId="478"/>
          <ac:spMkLst>
            <pc:docMk/>
            <pc:sldMk cId="0" sldId="277"/>
            <ac:spMk id="5" creationId="{00000000-0000-0000-0000-000000000000}"/>
          </ac:spMkLst>
        </pc:spChg>
        <pc:spChg chg="del">
          <ac:chgData name="Jodionisio" userId="37c75020f601973c" providerId="LiveId" clId="{DD517998-E388-4EA7-A658-33E23BFA5A3F}" dt="2022-03-28T08:13:22.153" v="2966"/>
          <ac:spMkLst>
            <pc:docMk/>
            <pc:sldMk cId="0" sldId="277"/>
            <ac:spMk id="5" creationId="{24AEAA3C-56F9-47F0-AE9B-FB3B2CBE563E}"/>
          </ac:spMkLst>
        </pc:spChg>
        <pc:spChg chg="del mod">
          <ac:chgData name="Jodionisio" userId="37c75020f601973c" providerId="LiveId" clId="{DD517998-E388-4EA7-A658-33E23BFA5A3F}" dt="2022-03-26T18:26:43.871" v="1704" actId="478"/>
          <ac:spMkLst>
            <pc:docMk/>
            <pc:sldMk cId="0" sldId="277"/>
            <ac:spMk id="6" creationId="{00000000-0000-0000-0000-000000000000}"/>
          </ac:spMkLst>
        </pc:spChg>
        <pc:spChg chg="del">
          <ac:chgData name="Jodionisio" userId="37c75020f601973c" providerId="LiveId" clId="{DD517998-E388-4EA7-A658-33E23BFA5A3F}" dt="2022-03-28T08:18:12.482" v="2985"/>
          <ac:spMkLst>
            <pc:docMk/>
            <pc:sldMk cId="0" sldId="277"/>
            <ac:spMk id="6" creationId="{0FE0505D-E396-4FB5-924B-579583F129DB}"/>
          </ac:spMkLst>
        </pc:spChg>
        <pc:spChg chg="del">
          <ac:chgData name="Jodionisio" userId="37c75020f601973c" providerId="LiveId" clId="{DD517998-E388-4EA7-A658-33E23BFA5A3F}" dt="2022-03-26T18:26:43.871" v="1704" actId="478"/>
          <ac:spMkLst>
            <pc:docMk/>
            <pc:sldMk cId="0" sldId="277"/>
            <ac:spMk id="7" creationId="{00000000-0000-0000-0000-000000000000}"/>
          </ac:spMkLst>
        </pc:spChg>
        <pc:spChg chg="del">
          <ac:chgData name="Jodionisio" userId="37c75020f601973c" providerId="LiveId" clId="{DD517998-E388-4EA7-A658-33E23BFA5A3F}" dt="2022-03-28T08:23:35.582" v="3023" actId="478"/>
          <ac:spMkLst>
            <pc:docMk/>
            <pc:sldMk cId="0" sldId="277"/>
            <ac:spMk id="7" creationId="{F75A6BDC-B3D9-4BEE-BC8B-10F5C1B02BC3}"/>
          </ac:spMkLst>
        </pc:spChg>
        <pc:spChg chg="del">
          <ac:chgData name="Jodionisio" userId="37c75020f601973c" providerId="LiveId" clId="{DD517998-E388-4EA7-A658-33E23BFA5A3F}" dt="2022-03-26T18:26:43.871" v="1704" actId="478"/>
          <ac:spMkLst>
            <pc:docMk/>
            <pc:sldMk cId="0" sldId="277"/>
            <ac:spMk id="8" creationId="{00000000-0000-0000-0000-000000000000}"/>
          </ac:spMkLst>
        </pc:spChg>
        <pc:spChg chg="del">
          <ac:chgData name="Jodionisio" userId="37c75020f601973c" providerId="LiveId" clId="{DD517998-E388-4EA7-A658-33E23BFA5A3F}" dt="2022-03-26T18:26:43.871" v="1704" actId="478"/>
          <ac:spMkLst>
            <pc:docMk/>
            <pc:sldMk cId="0" sldId="277"/>
            <ac:spMk id="9" creationId="{00000000-0000-0000-0000-000000000000}"/>
          </ac:spMkLst>
        </pc:spChg>
        <pc:spChg chg="add mod">
          <ac:chgData name="Jodionisio" userId="37c75020f601973c" providerId="LiveId" clId="{DD517998-E388-4EA7-A658-33E23BFA5A3F}" dt="2022-03-26T18:44:03.346" v="1950" actId="1076"/>
          <ac:spMkLst>
            <pc:docMk/>
            <pc:sldMk cId="0" sldId="277"/>
            <ac:spMk id="15" creationId="{B1F8D6BA-CD44-48E5-9DE4-791629D79A18}"/>
          </ac:spMkLst>
        </pc:spChg>
        <pc:spChg chg="add mod">
          <ac:chgData name="Jodionisio" userId="37c75020f601973c" providerId="LiveId" clId="{DD517998-E388-4EA7-A658-33E23BFA5A3F}" dt="2022-03-26T18:43:51.308" v="1949" actId="1076"/>
          <ac:spMkLst>
            <pc:docMk/>
            <pc:sldMk cId="0" sldId="277"/>
            <ac:spMk id="26" creationId="{BBDD80A2-2949-43DE-BC71-6B15AFCC8356}"/>
          </ac:spMkLst>
        </pc:spChg>
        <pc:spChg chg="mod">
          <ac:chgData name="Jodionisio" userId="37c75020f601973c" providerId="LiveId" clId="{DD517998-E388-4EA7-A658-33E23BFA5A3F}" dt="2022-03-26T18:32:46.596" v="1773"/>
          <ac:spMkLst>
            <pc:docMk/>
            <pc:sldMk cId="0" sldId="277"/>
            <ac:spMk id="28" creationId="{379E486E-A162-4469-9B8F-8B3837D10A5D}"/>
          </ac:spMkLst>
        </pc:spChg>
        <pc:spChg chg="mod">
          <ac:chgData name="Jodionisio" userId="37c75020f601973c" providerId="LiveId" clId="{DD517998-E388-4EA7-A658-33E23BFA5A3F}" dt="2022-03-26T18:32:46.596" v="1773"/>
          <ac:spMkLst>
            <pc:docMk/>
            <pc:sldMk cId="0" sldId="277"/>
            <ac:spMk id="29" creationId="{C74E9D9A-1ADA-418B-A516-9AFC9D8DC046}"/>
          </ac:spMkLst>
        </pc:spChg>
        <pc:spChg chg="mod">
          <ac:chgData name="Jodionisio" userId="37c75020f601973c" providerId="LiveId" clId="{DD517998-E388-4EA7-A658-33E23BFA5A3F}" dt="2022-03-26T18:32:46.596" v="1773"/>
          <ac:spMkLst>
            <pc:docMk/>
            <pc:sldMk cId="0" sldId="277"/>
            <ac:spMk id="30" creationId="{8C70422E-43EF-4514-ABCA-D5F01A7F5A9B}"/>
          </ac:spMkLst>
        </pc:spChg>
        <pc:spChg chg="mod">
          <ac:chgData name="Jodionisio" userId="37c75020f601973c" providerId="LiveId" clId="{DD517998-E388-4EA7-A658-33E23BFA5A3F}" dt="2022-03-26T18:32:46.596" v="1773"/>
          <ac:spMkLst>
            <pc:docMk/>
            <pc:sldMk cId="0" sldId="277"/>
            <ac:spMk id="31" creationId="{6911BA74-49C5-481A-9A12-8A2CD40F4584}"/>
          </ac:spMkLst>
        </pc:spChg>
        <pc:spChg chg="add mod">
          <ac:chgData name="Jodionisio" userId="37c75020f601973c" providerId="LiveId" clId="{DD517998-E388-4EA7-A658-33E23BFA5A3F}" dt="2022-03-28T08:28:19.110" v="3075" actId="20577"/>
          <ac:spMkLst>
            <pc:docMk/>
            <pc:sldMk cId="0" sldId="277"/>
            <ac:spMk id="32" creationId="{E6F9103C-F545-4CC5-BB5B-2DC20EB7A2F2}"/>
          </ac:spMkLst>
        </pc:spChg>
        <pc:spChg chg="mod">
          <ac:chgData name="Jodionisio" userId="37c75020f601973c" providerId="LiveId" clId="{DD517998-E388-4EA7-A658-33E23BFA5A3F}" dt="2022-03-26T18:32:58.160" v="1775"/>
          <ac:spMkLst>
            <pc:docMk/>
            <pc:sldMk cId="0" sldId="277"/>
            <ac:spMk id="33" creationId="{DE31391B-CFF8-48AA-B086-E6F51C476E8A}"/>
          </ac:spMkLst>
        </pc:spChg>
        <pc:spChg chg="mod">
          <ac:chgData name="Jodionisio" userId="37c75020f601973c" providerId="LiveId" clId="{DD517998-E388-4EA7-A658-33E23BFA5A3F}" dt="2022-03-26T18:26:34.079" v="1702" actId="14100"/>
          <ac:spMkLst>
            <pc:docMk/>
            <pc:sldMk cId="0" sldId="277"/>
            <ac:spMk id="34" creationId="{00000000-0000-0000-0000-000000000000}"/>
          </ac:spMkLst>
        </pc:spChg>
        <pc:spChg chg="mod">
          <ac:chgData name="Jodionisio" userId="37c75020f601973c" providerId="LiveId" clId="{DD517998-E388-4EA7-A658-33E23BFA5A3F}" dt="2022-03-26T18:32:58.160" v="1775"/>
          <ac:spMkLst>
            <pc:docMk/>
            <pc:sldMk cId="0" sldId="277"/>
            <ac:spMk id="35" creationId="{47FD5293-6CAA-4C86-9EB1-F4BB8E4698D8}"/>
          </ac:spMkLst>
        </pc:spChg>
        <pc:spChg chg="mod">
          <ac:chgData name="Jodionisio" userId="37c75020f601973c" providerId="LiveId" clId="{DD517998-E388-4EA7-A658-33E23BFA5A3F}" dt="2022-03-26T18:32:58.160" v="1775"/>
          <ac:spMkLst>
            <pc:docMk/>
            <pc:sldMk cId="0" sldId="277"/>
            <ac:spMk id="36" creationId="{BE4F2AF7-4CA3-4EDB-909E-9DEF33BF0D97}"/>
          </ac:spMkLst>
        </pc:spChg>
        <pc:spChg chg="mod">
          <ac:chgData name="Jodionisio" userId="37c75020f601973c" providerId="LiveId" clId="{DD517998-E388-4EA7-A658-33E23BFA5A3F}" dt="2022-03-26T18:32:58.160" v="1775"/>
          <ac:spMkLst>
            <pc:docMk/>
            <pc:sldMk cId="0" sldId="277"/>
            <ac:spMk id="37" creationId="{5D4ECBF9-3BF4-409B-8652-6703B786BB6E}"/>
          </ac:spMkLst>
        </pc:spChg>
        <pc:spChg chg="add mod">
          <ac:chgData name="Jodionisio" userId="37c75020f601973c" providerId="LiveId" clId="{DD517998-E388-4EA7-A658-33E23BFA5A3F}" dt="2022-03-30T11:47:44.106" v="3088" actId="1076"/>
          <ac:spMkLst>
            <pc:docMk/>
            <pc:sldMk cId="0" sldId="277"/>
            <ac:spMk id="38" creationId="{9C890270-7102-4C90-A8C4-D7D2AC778424}"/>
          </ac:spMkLst>
        </pc:spChg>
        <pc:spChg chg="mod">
          <ac:chgData name="Jodionisio" userId="37c75020f601973c" providerId="LiveId" clId="{DD517998-E388-4EA7-A658-33E23BFA5A3F}" dt="2022-03-26T18:34:36.316" v="1789"/>
          <ac:spMkLst>
            <pc:docMk/>
            <pc:sldMk cId="0" sldId="277"/>
            <ac:spMk id="40" creationId="{760A72DA-3E0E-4959-987A-1EDA5E27366F}"/>
          </ac:spMkLst>
        </pc:spChg>
        <pc:spChg chg="mod">
          <ac:chgData name="Jodionisio" userId="37c75020f601973c" providerId="LiveId" clId="{DD517998-E388-4EA7-A658-33E23BFA5A3F}" dt="2022-03-26T18:34:36.316" v="1789"/>
          <ac:spMkLst>
            <pc:docMk/>
            <pc:sldMk cId="0" sldId="277"/>
            <ac:spMk id="41" creationId="{0B239FB9-4493-42DF-ACE6-977E5E3F095D}"/>
          </ac:spMkLst>
        </pc:spChg>
        <pc:spChg chg="mod">
          <ac:chgData name="Jodionisio" userId="37c75020f601973c" providerId="LiveId" clId="{DD517998-E388-4EA7-A658-33E23BFA5A3F}" dt="2022-03-26T18:34:36.316" v="1789"/>
          <ac:spMkLst>
            <pc:docMk/>
            <pc:sldMk cId="0" sldId="277"/>
            <ac:spMk id="42" creationId="{6EEE6A8C-8A62-49E2-A5AC-F44EE678C854}"/>
          </ac:spMkLst>
        </pc:spChg>
        <pc:spChg chg="mod">
          <ac:chgData name="Jodionisio" userId="37c75020f601973c" providerId="LiveId" clId="{DD517998-E388-4EA7-A658-33E23BFA5A3F}" dt="2022-03-26T18:34:36.316" v="1789"/>
          <ac:spMkLst>
            <pc:docMk/>
            <pc:sldMk cId="0" sldId="277"/>
            <ac:spMk id="43" creationId="{93274B98-13BB-48A3-9CFF-9DB10C6E5A87}"/>
          </ac:spMkLst>
        </pc:spChg>
        <pc:spChg chg="add mod">
          <ac:chgData name="Jodionisio" userId="37c75020f601973c" providerId="LiveId" clId="{DD517998-E388-4EA7-A658-33E23BFA5A3F}" dt="2022-03-26T18:45:40.259" v="1962" actId="20577"/>
          <ac:spMkLst>
            <pc:docMk/>
            <pc:sldMk cId="0" sldId="277"/>
            <ac:spMk id="45" creationId="{A5695D7A-99AD-4773-8E1B-76856CCDF178}"/>
          </ac:spMkLst>
        </pc:spChg>
        <pc:spChg chg="add mod">
          <ac:chgData name="Jodionisio" userId="37c75020f601973c" providerId="LiveId" clId="{DD517998-E388-4EA7-A658-33E23BFA5A3F}" dt="2022-03-26T18:45:17.044" v="1960" actId="108"/>
          <ac:spMkLst>
            <pc:docMk/>
            <pc:sldMk cId="0" sldId="277"/>
            <ac:spMk id="46" creationId="{AEA1C134-1678-468E-9F0D-1305B69096C0}"/>
          </ac:spMkLst>
        </pc:spChg>
        <pc:spChg chg="mod">
          <ac:chgData name="Jodionisio" userId="37c75020f601973c" providerId="LiveId" clId="{DD517998-E388-4EA7-A658-33E23BFA5A3F}" dt="2022-03-26T18:30:15.885" v="1712" actId="20577"/>
          <ac:spMkLst>
            <pc:docMk/>
            <pc:sldMk cId="0" sldId="277"/>
            <ac:spMk id="43011" creationId="{00000000-0000-0000-0000-000000000000}"/>
          </ac:spMkLst>
        </pc:spChg>
        <pc:spChg chg="del">
          <ac:chgData name="Jodionisio" userId="37c75020f601973c" providerId="LiveId" clId="{DD517998-E388-4EA7-A658-33E23BFA5A3F}" dt="2022-03-26T18:27:01.751" v="1705" actId="478"/>
          <ac:spMkLst>
            <pc:docMk/>
            <pc:sldMk cId="0" sldId="277"/>
            <ac:spMk id="43022" creationId="{00000000-0000-0000-0000-000000000000}"/>
          </ac:spMkLst>
        </pc:spChg>
        <pc:spChg chg="del">
          <ac:chgData name="Jodionisio" userId="37c75020f601973c" providerId="LiveId" clId="{DD517998-E388-4EA7-A658-33E23BFA5A3F}" dt="2022-03-26T18:27:01.751" v="1705" actId="478"/>
          <ac:spMkLst>
            <pc:docMk/>
            <pc:sldMk cId="0" sldId="277"/>
            <ac:spMk id="43023" creationId="{00000000-0000-0000-0000-000000000000}"/>
          </ac:spMkLst>
        </pc:spChg>
        <pc:spChg chg="del">
          <ac:chgData name="Jodionisio" userId="37c75020f601973c" providerId="LiveId" clId="{DD517998-E388-4EA7-A658-33E23BFA5A3F}" dt="2022-03-26T18:27:01.751" v="1705" actId="478"/>
          <ac:spMkLst>
            <pc:docMk/>
            <pc:sldMk cId="0" sldId="277"/>
            <ac:spMk id="43024" creationId="{00000000-0000-0000-0000-000000000000}"/>
          </ac:spMkLst>
        </pc:spChg>
        <pc:spChg chg="del">
          <ac:chgData name="Jodionisio" userId="37c75020f601973c" providerId="LiveId" clId="{DD517998-E388-4EA7-A658-33E23BFA5A3F}" dt="2022-03-26T18:27:01.751" v="1705" actId="478"/>
          <ac:spMkLst>
            <pc:docMk/>
            <pc:sldMk cId="0" sldId="277"/>
            <ac:spMk id="43025" creationId="{00000000-0000-0000-0000-000000000000}"/>
          </ac:spMkLst>
        </pc:spChg>
        <pc:spChg chg="del">
          <ac:chgData name="Jodionisio" userId="37c75020f601973c" providerId="LiveId" clId="{DD517998-E388-4EA7-A658-33E23BFA5A3F}" dt="2022-03-26T18:27:01.751" v="1705" actId="478"/>
          <ac:spMkLst>
            <pc:docMk/>
            <pc:sldMk cId="0" sldId="277"/>
            <ac:spMk id="43026" creationId="{00000000-0000-0000-0000-000000000000}"/>
          </ac:spMkLst>
        </pc:spChg>
        <pc:spChg chg="del">
          <ac:chgData name="Jodionisio" userId="37c75020f601973c" providerId="LiveId" clId="{DD517998-E388-4EA7-A658-33E23BFA5A3F}" dt="2022-03-26T18:27:01.751" v="1705" actId="478"/>
          <ac:spMkLst>
            <pc:docMk/>
            <pc:sldMk cId="0" sldId="277"/>
            <ac:spMk id="43027" creationId="{00000000-0000-0000-0000-000000000000}"/>
          </ac:spMkLst>
        </pc:spChg>
        <pc:spChg chg="del">
          <ac:chgData name="Jodionisio" userId="37c75020f601973c" providerId="LiveId" clId="{DD517998-E388-4EA7-A658-33E23BFA5A3F}" dt="2022-03-26T18:27:01.751" v="1705" actId="478"/>
          <ac:spMkLst>
            <pc:docMk/>
            <pc:sldMk cId="0" sldId="277"/>
            <ac:spMk id="43028" creationId="{00000000-0000-0000-0000-000000000000}"/>
          </ac:spMkLst>
        </pc:spChg>
        <pc:spChg chg="del">
          <ac:chgData name="Jodionisio" userId="37c75020f601973c" providerId="LiveId" clId="{DD517998-E388-4EA7-A658-33E23BFA5A3F}" dt="2022-03-26T18:27:01.751" v="1705" actId="478"/>
          <ac:spMkLst>
            <pc:docMk/>
            <pc:sldMk cId="0" sldId="277"/>
            <ac:spMk id="43029" creationId="{00000000-0000-0000-0000-000000000000}"/>
          </ac:spMkLst>
        </pc:spChg>
        <pc:spChg chg="del">
          <ac:chgData name="Jodionisio" userId="37c75020f601973c" providerId="LiveId" clId="{DD517998-E388-4EA7-A658-33E23BFA5A3F}" dt="2022-03-26T18:27:01.751" v="1705" actId="478"/>
          <ac:spMkLst>
            <pc:docMk/>
            <pc:sldMk cId="0" sldId="277"/>
            <ac:spMk id="43030" creationId="{00000000-0000-0000-0000-000000000000}"/>
          </ac:spMkLst>
        </pc:spChg>
        <pc:spChg chg="del">
          <ac:chgData name="Jodionisio" userId="37c75020f601973c" providerId="LiveId" clId="{DD517998-E388-4EA7-A658-33E23BFA5A3F}" dt="2022-03-26T18:27:01.751" v="1705" actId="478"/>
          <ac:spMkLst>
            <pc:docMk/>
            <pc:sldMk cId="0" sldId="277"/>
            <ac:spMk id="43031" creationId="{00000000-0000-0000-0000-000000000000}"/>
          </ac:spMkLst>
        </pc:spChg>
        <pc:grpChg chg="add mod">
          <ac:chgData name="Jodionisio" userId="37c75020f601973c" providerId="LiveId" clId="{DD517998-E388-4EA7-A658-33E23BFA5A3F}" dt="2022-03-26T18:43:51.308" v="1949" actId="1076"/>
          <ac:grpSpMkLst>
            <pc:docMk/>
            <pc:sldMk cId="0" sldId="277"/>
            <ac:grpSpMk id="27" creationId="{71FE71A1-99B4-4C7C-81E9-0880E910D5E9}"/>
          </ac:grpSpMkLst>
        </pc:grpChg>
        <pc:grpChg chg="add del mod">
          <ac:chgData name="Jodionisio" userId="37c75020f601973c" providerId="LiveId" clId="{DD517998-E388-4EA7-A658-33E23BFA5A3F}" dt="2022-03-26T18:34:19.215" v="1788" actId="478"/>
          <ac:grpSpMkLst>
            <pc:docMk/>
            <pc:sldMk cId="0" sldId="277"/>
            <ac:grpSpMk id="32" creationId="{2D8B222C-3139-471E-AF8C-71677781520E}"/>
          </ac:grpSpMkLst>
        </pc:grpChg>
        <pc:grpChg chg="add mod">
          <ac:chgData name="Jodionisio" userId="37c75020f601973c" providerId="LiveId" clId="{DD517998-E388-4EA7-A658-33E23BFA5A3F}" dt="2022-03-26T18:44:03.346" v="1950" actId="1076"/>
          <ac:grpSpMkLst>
            <pc:docMk/>
            <pc:sldMk cId="0" sldId="277"/>
            <ac:grpSpMk id="39" creationId="{ACA86636-3F3A-42D5-AC93-9A79D85DCCA9}"/>
          </ac:grpSpMkLst>
        </pc:grpChg>
      </pc:sldChg>
      <pc:sldChg chg="del">
        <pc:chgData name="Jodionisio" userId="37c75020f601973c" providerId="LiveId" clId="{DD517998-E388-4EA7-A658-33E23BFA5A3F}" dt="2022-03-26T19:01:46.078" v="2073" actId="47"/>
        <pc:sldMkLst>
          <pc:docMk/>
          <pc:sldMk cId="0" sldId="278"/>
        </pc:sldMkLst>
      </pc:sldChg>
      <pc:sldChg chg="addSp delSp modSp del mod">
        <pc:chgData name="Jodionisio" userId="37c75020f601973c" providerId="LiveId" clId="{DD517998-E388-4EA7-A658-33E23BFA5A3F}" dt="2022-03-28T07:50:55.623" v="2662" actId="47"/>
        <pc:sldMkLst>
          <pc:docMk/>
          <pc:sldMk cId="0" sldId="279"/>
        </pc:sldMkLst>
        <pc:spChg chg="add mod">
          <ac:chgData name="Jodionisio" userId="37c75020f601973c" providerId="LiveId" clId="{DD517998-E388-4EA7-A658-33E23BFA5A3F}" dt="2022-03-26T21:33:50.573" v="2375" actId="1076"/>
          <ac:spMkLst>
            <pc:docMk/>
            <pc:sldMk cId="0" sldId="279"/>
            <ac:spMk id="19" creationId="{27943B92-E0D6-4EA8-A158-F3D13F0DD9E5}"/>
          </ac:spMkLst>
        </pc:spChg>
        <pc:spChg chg="mod">
          <ac:chgData name="Jodionisio" userId="37c75020f601973c" providerId="LiveId" clId="{DD517998-E388-4EA7-A658-33E23BFA5A3F}" dt="2022-03-26T21:22:51.957" v="2330"/>
          <ac:spMkLst>
            <pc:docMk/>
            <pc:sldMk cId="0" sldId="279"/>
            <ac:spMk id="21" creationId="{8458D15A-4BBF-49CA-A90F-BFA8DDA7A57C}"/>
          </ac:spMkLst>
        </pc:spChg>
        <pc:spChg chg="mod">
          <ac:chgData name="Jodionisio" userId="37c75020f601973c" providerId="LiveId" clId="{DD517998-E388-4EA7-A658-33E23BFA5A3F}" dt="2022-03-26T21:22:51.957" v="2330"/>
          <ac:spMkLst>
            <pc:docMk/>
            <pc:sldMk cId="0" sldId="279"/>
            <ac:spMk id="22" creationId="{8FF99F06-A1E0-4134-B2CB-9D575E6FD8B7}"/>
          </ac:spMkLst>
        </pc:spChg>
        <pc:spChg chg="mod">
          <ac:chgData name="Jodionisio" userId="37c75020f601973c" providerId="LiveId" clId="{DD517998-E388-4EA7-A658-33E23BFA5A3F}" dt="2022-03-26T21:22:51.957" v="2330"/>
          <ac:spMkLst>
            <pc:docMk/>
            <pc:sldMk cId="0" sldId="279"/>
            <ac:spMk id="23" creationId="{3008EDC2-00D0-42BC-931F-BACF39DCDE5C}"/>
          </ac:spMkLst>
        </pc:spChg>
        <pc:spChg chg="mod">
          <ac:chgData name="Jodionisio" userId="37c75020f601973c" providerId="LiveId" clId="{DD517998-E388-4EA7-A658-33E23BFA5A3F}" dt="2022-03-26T21:22:51.957" v="2330"/>
          <ac:spMkLst>
            <pc:docMk/>
            <pc:sldMk cId="0" sldId="279"/>
            <ac:spMk id="24" creationId="{6DE4E5F2-9E34-4AA0-98BF-91CB13ACB796}"/>
          </ac:spMkLst>
        </pc:spChg>
        <pc:spChg chg="add mod">
          <ac:chgData name="Jodionisio" userId="37c75020f601973c" providerId="LiveId" clId="{DD517998-E388-4EA7-A658-33E23BFA5A3F}" dt="2022-03-26T21:36:18.963" v="2378" actId="20577"/>
          <ac:spMkLst>
            <pc:docMk/>
            <pc:sldMk cId="0" sldId="279"/>
            <ac:spMk id="25" creationId="{7047EB1E-0631-4CB1-8D33-BF0B7749F1F5}"/>
          </ac:spMkLst>
        </pc:spChg>
        <pc:spChg chg="add mod">
          <ac:chgData name="Jodionisio" userId="37c75020f601973c" providerId="LiveId" clId="{DD517998-E388-4EA7-A658-33E23BFA5A3F}" dt="2022-03-26T21:33:50.573" v="2375" actId="1076"/>
          <ac:spMkLst>
            <pc:docMk/>
            <pc:sldMk cId="0" sldId="279"/>
            <ac:spMk id="26" creationId="{7B7D3777-3256-4DB4-B9B8-061A413EDBDC}"/>
          </ac:spMkLst>
        </pc:spChg>
        <pc:spChg chg="mod">
          <ac:chgData name="Jodionisio" userId="37c75020f601973c" providerId="LiveId" clId="{DD517998-E388-4EA7-A658-33E23BFA5A3F}" dt="2022-03-26T21:35:56.666" v="2376" actId="14100"/>
          <ac:spMkLst>
            <pc:docMk/>
            <pc:sldMk cId="0" sldId="279"/>
            <ac:spMk id="34" creationId="{00000000-0000-0000-0000-000000000000}"/>
          </ac:spMkLst>
        </pc:spChg>
        <pc:spChg chg="mod">
          <ac:chgData name="Jodionisio" userId="37c75020f601973c" providerId="LiveId" clId="{DD517998-E388-4EA7-A658-33E23BFA5A3F}" dt="2022-03-26T21:33:34.170" v="2373"/>
          <ac:spMkLst>
            <pc:docMk/>
            <pc:sldMk cId="0" sldId="279"/>
            <ac:spMk id="47107" creationId="{00000000-0000-0000-0000-000000000000}"/>
          </ac:spMkLst>
        </pc:spChg>
        <pc:spChg chg="del">
          <ac:chgData name="Jodionisio" userId="37c75020f601973c" providerId="LiveId" clId="{DD517998-E388-4EA7-A658-33E23BFA5A3F}" dt="2022-03-26T21:23:18.294" v="2334" actId="478"/>
          <ac:spMkLst>
            <pc:docMk/>
            <pc:sldMk cId="0" sldId="279"/>
            <ac:spMk id="47108" creationId="{00000000-0000-0000-0000-000000000000}"/>
          </ac:spMkLst>
        </pc:spChg>
        <pc:spChg chg="del">
          <ac:chgData name="Jodionisio" userId="37c75020f601973c" providerId="LiveId" clId="{DD517998-E388-4EA7-A658-33E23BFA5A3F}" dt="2022-03-26T21:23:18.294" v="2334" actId="478"/>
          <ac:spMkLst>
            <pc:docMk/>
            <pc:sldMk cId="0" sldId="279"/>
            <ac:spMk id="47109" creationId="{00000000-0000-0000-0000-000000000000}"/>
          </ac:spMkLst>
        </pc:spChg>
        <pc:spChg chg="del">
          <ac:chgData name="Jodionisio" userId="37c75020f601973c" providerId="LiveId" clId="{DD517998-E388-4EA7-A658-33E23BFA5A3F}" dt="2022-03-26T21:23:18.294" v="2334" actId="478"/>
          <ac:spMkLst>
            <pc:docMk/>
            <pc:sldMk cId="0" sldId="279"/>
            <ac:spMk id="47110" creationId="{00000000-0000-0000-0000-000000000000}"/>
          </ac:spMkLst>
        </pc:spChg>
        <pc:spChg chg="del">
          <ac:chgData name="Jodionisio" userId="37c75020f601973c" providerId="LiveId" clId="{DD517998-E388-4EA7-A658-33E23BFA5A3F}" dt="2022-03-26T21:23:18.294" v="2334" actId="478"/>
          <ac:spMkLst>
            <pc:docMk/>
            <pc:sldMk cId="0" sldId="279"/>
            <ac:spMk id="47111" creationId="{00000000-0000-0000-0000-000000000000}"/>
          </ac:spMkLst>
        </pc:spChg>
        <pc:spChg chg="del">
          <ac:chgData name="Jodionisio" userId="37c75020f601973c" providerId="LiveId" clId="{DD517998-E388-4EA7-A658-33E23BFA5A3F}" dt="2022-03-26T21:23:18.294" v="2334" actId="478"/>
          <ac:spMkLst>
            <pc:docMk/>
            <pc:sldMk cId="0" sldId="279"/>
            <ac:spMk id="47112" creationId="{00000000-0000-0000-0000-000000000000}"/>
          </ac:spMkLst>
        </pc:spChg>
        <pc:spChg chg="del">
          <ac:chgData name="Jodionisio" userId="37c75020f601973c" providerId="LiveId" clId="{DD517998-E388-4EA7-A658-33E23BFA5A3F}" dt="2022-03-26T21:23:18.294" v="2334" actId="478"/>
          <ac:spMkLst>
            <pc:docMk/>
            <pc:sldMk cId="0" sldId="279"/>
            <ac:spMk id="47114" creationId="{00000000-0000-0000-0000-000000000000}"/>
          </ac:spMkLst>
        </pc:spChg>
        <pc:spChg chg="del">
          <ac:chgData name="Jodionisio" userId="37c75020f601973c" providerId="LiveId" clId="{DD517998-E388-4EA7-A658-33E23BFA5A3F}" dt="2022-03-26T21:23:26.762" v="2335" actId="478"/>
          <ac:spMkLst>
            <pc:docMk/>
            <pc:sldMk cId="0" sldId="279"/>
            <ac:spMk id="47115" creationId="{00000000-0000-0000-0000-000000000000}"/>
          </ac:spMkLst>
        </pc:spChg>
        <pc:spChg chg="del">
          <ac:chgData name="Jodionisio" userId="37c75020f601973c" providerId="LiveId" clId="{DD517998-E388-4EA7-A658-33E23BFA5A3F}" dt="2022-03-26T21:23:26.762" v="2335" actId="478"/>
          <ac:spMkLst>
            <pc:docMk/>
            <pc:sldMk cId="0" sldId="279"/>
            <ac:spMk id="47116" creationId="{00000000-0000-0000-0000-000000000000}"/>
          </ac:spMkLst>
        </pc:spChg>
        <pc:spChg chg="del">
          <ac:chgData name="Jodionisio" userId="37c75020f601973c" providerId="LiveId" clId="{DD517998-E388-4EA7-A658-33E23BFA5A3F}" dt="2022-03-26T21:23:26.762" v="2335" actId="478"/>
          <ac:spMkLst>
            <pc:docMk/>
            <pc:sldMk cId="0" sldId="279"/>
            <ac:spMk id="47117" creationId="{00000000-0000-0000-0000-000000000000}"/>
          </ac:spMkLst>
        </pc:spChg>
        <pc:spChg chg="del">
          <ac:chgData name="Jodionisio" userId="37c75020f601973c" providerId="LiveId" clId="{DD517998-E388-4EA7-A658-33E23BFA5A3F}" dt="2022-03-26T21:23:26.762" v="2335" actId="478"/>
          <ac:spMkLst>
            <pc:docMk/>
            <pc:sldMk cId="0" sldId="279"/>
            <ac:spMk id="47118" creationId="{00000000-0000-0000-0000-000000000000}"/>
          </ac:spMkLst>
        </pc:spChg>
        <pc:grpChg chg="add mod">
          <ac:chgData name="Jodionisio" userId="37c75020f601973c" providerId="LiveId" clId="{DD517998-E388-4EA7-A658-33E23BFA5A3F}" dt="2022-03-26T21:33:50.573" v="2375" actId="1076"/>
          <ac:grpSpMkLst>
            <pc:docMk/>
            <pc:sldMk cId="0" sldId="279"/>
            <ac:grpSpMk id="20" creationId="{E7D288F8-EAA5-42CA-8C7D-B5E94BC03144}"/>
          </ac:grpSpMkLst>
        </pc:grpChg>
        <pc:grpChg chg="add del">
          <ac:chgData name="Jodionisio" userId="37c75020f601973c" providerId="LiveId" clId="{DD517998-E388-4EA7-A658-33E23BFA5A3F}" dt="2022-03-26T21:22:59.721" v="2332" actId="478"/>
          <ac:grpSpMkLst>
            <pc:docMk/>
            <pc:sldMk cId="0" sldId="279"/>
            <ac:grpSpMk id="47119" creationId="{00000000-0000-0000-0000-000000000000}"/>
          </ac:grpSpMkLst>
        </pc:grpChg>
        <pc:cxnChg chg="del">
          <ac:chgData name="Jodionisio" userId="37c75020f601973c" providerId="LiveId" clId="{DD517998-E388-4EA7-A658-33E23BFA5A3F}" dt="2022-03-26T21:23:18.294" v="2334" actId="478"/>
          <ac:cxnSpMkLst>
            <pc:docMk/>
            <pc:sldMk cId="0" sldId="279"/>
            <ac:cxnSpMk id="10" creationId="{00000000-0000-0000-0000-000000000000}"/>
          </ac:cxnSpMkLst>
        </pc:cxnChg>
      </pc:sldChg>
      <pc:sldChg chg="addSp delSp modSp mod modNotes">
        <pc:chgData name="Jodionisio" userId="37c75020f601973c" providerId="LiveId" clId="{DD517998-E388-4EA7-A658-33E23BFA5A3F}" dt="2022-03-28T08:28:44.837" v="3086" actId="20577"/>
        <pc:sldMkLst>
          <pc:docMk/>
          <pc:sldMk cId="0" sldId="280"/>
        </pc:sldMkLst>
        <pc:spChg chg="add mod">
          <ac:chgData name="Jodionisio" userId="37c75020f601973c" providerId="LiveId" clId="{DD517998-E388-4EA7-A658-33E23BFA5A3F}" dt="2022-03-26T21:45:38.278" v="2492" actId="1076"/>
          <ac:spMkLst>
            <pc:docMk/>
            <pc:sldMk cId="0" sldId="280"/>
            <ac:spMk id="3" creationId="{92AB2A41-6A23-4557-AA15-0D447B20CDC4}"/>
          </ac:spMkLst>
        </pc:spChg>
        <pc:spChg chg="add mod">
          <ac:chgData name="Jodionisio" userId="37c75020f601973c" providerId="LiveId" clId="{DD517998-E388-4EA7-A658-33E23BFA5A3F}" dt="2022-03-26T21:46:08.622" v="2496" actId="1076"/>
          <ac:spMkLst>
            <pc:docMk/>
            <pc:sldMk cId="0" sldId="280"/>
            <ac:spMk id="4" creationId="{93D543DE-BC2B-44AC-83AA-B22E6D49F904}"/>
          </ac:spMkLst>
        </pc:spChg>
        <pc:spChg chg="add mod">
          <ac:chgData name="Jodionisio" userId="37c75020f601973c" providerId="LiveId" clId="{DD517998-E388-4EA7-A658-33E23BFA5A3F}" dt="2022-03-26T21:46:40.258" v="2500" actId="1076"/>
          <ac:spMkLst>
            <pc:docMk/>
            <pc:sldMk cId="0" sldId="280"/>
            <ac:spMk id="5" creationId="{4A01A16C-7621-4705-A55C-7C1093A2C22E}"/>
          </ac:spMkLst>
        </pc:spChg>
        <pc:spChg chg="add mod">
          <ac:chgData name="Jodionisio" userId="37c75020f601973c" providerId="LiveId" clId="{DD517998-E388-4EA7-A658-33E23BFA5A3F}" dt="2022-03-26T21:52:49.061" v="2615" actId="1076"/>
          <ac:spMkLst>
            <pc:docMk/>
            <pc:sldMk cId="0" sldId="280"/>
            <ac:spMk id="6" creationId="{4B82AEFF-C499-4B20-94D5-E1D53549ECBC}"/>
          </ac:spMkLst>
        </pc:spChg>
        <pc:spChg chg="del">
          <ac:chgData name="Jodionisio" userId="37c75020f601973c" providerId="LiveId" clId="{DD517998-E388-4EA7-A658-33E23BFA5A3F}" dt="2022-03-28T08:09:47.510" v="2965"/>
          <ac:spMkLst>
            <pc:docMk/>
            <pc:sldMk cId="0" sldId="280"/>
            <ac:spMk id="7" creationId="{C6ECA60B-5E79-4CED-ADA5-C39281EB4976}"/>
          </ac:spMkLst>
        </pc:spChg>
        <pc:spChg chg="del">
          <ac:chgData name="Jodionisio" userId="37c75020f601973c" providerId="LiveId" clId="{DD517998-E388-4EA7-A658-33E23BFA5A3F}" dt="2022-03-28T08:13:22.153" v="2966"/>
          <ac:spMkLst>
            <pc:docMk/>
            <pc:sldMk cId="0" sldId="280"/>
            <ac:spMk id="8" creationId="{3CFB3875-BDFB-4286-9690-C2D6AE036886}"/>
          </ac:spMkLst>
        </pc:spChg>
        <pc:spChg chg="del">
          <ac:chgData name="Jodionisio" userId="37c75020f601973c" providerId="LiveId" clId="{DD517998-E388-4EA7-A658-33E23BFA5A3F}" dt="2022-03-28T08:18:12.482" v="2985"/>
          <ac:spMkLst>
            <pc:docMk/>
            <pc:sldMk cId="0" sldId="280"/>
            <ac:spMk id="9" creationId="{54B24B69-8DB9-4FED-B859-43A6CF1D6EE0}"/>
          </ac:spMkLst>
        </pc:spChg>
        <pc:spChg chg="del">
          <ac:chgData name="Jodionisio" userId="37c75020f601973c" providerId="LiveId" clId="{DD517998-E388-4EA7-A658-33E23BFA5A3F}" dt="2022-03-28T08:24:51.695" v="3044" actId="478"/>
          <ac:spMkLst>
            <pc:docMk/>
            <pc:sldMk cId="0" sldId="280"/>
            <ac:spMk id="10" creationId="{E2934C63-535F-4907-BD79-869EC9473351}"/>
          </ac:spMkLst>
        </pc:spChg>
        <pc:spChg chg="add mod">
          <ac:chgData name="Jodionisio" userId="37c75020f601973c" providerId="LiveId" clId="{DD517998-E388-4EA7-A658-33E23BFA5A3F}" dt="2022-03-28T08:28:44.837" v="3086" actId="20577"/>
          <ac:spMkLst>
            <pc:docMk/>
            <pc:sldMk cId="0" sldId="280"/>
            <ac:spMk id="13" creationId="{16D4286E-5E20-476A-8F90-419BEB9BA185}"/>
          </ac:spMkLst>
        </pc:spChg>
        <pc:spChg chg="del">
          <ac:chgData name="Jodionisio" userId="37c75020f601973c" providerId="LiveId" clId="{DD517998-E388-4EA7-A658-33E23BFA5A3F}" dt="2022-03-26T21:44:26.935" v="2488" actId="478"/>
          <ac:spMkLst>
            <pc:docMk/>
            <pc:sldMk cId="0" sldId="280"/>
            <ac:spMk id="19" creationId="{00000000-0000-0000-0000-000000000000}"/>
          </ac:spMkLst>
        </pc:spChg>
        <pc:spChg chg="del">
          <ac:chgData name="Jodionisio" userId="37c75020f601973c" providerId="LiveId" clId="{DD517998-E388-4EA7-A658-33E23BFA5A3F}" dt="2022-03-26T21:44:26.935" v="2488" actId="478"/>
          <ac:spMkLst>
            <pc:docMk/>
            <pc:sldMk cId="0" sldId="280"/>
            <ac:spMk id="20" creationId="{00000000-0000-0000-0000-000000000000}"/>
          </ac:spMkLst>
        </pc:spChg>
        <pc:spChg chg="del">
          <ac:chgData name="Jodionisio" userId="37c75020f601973c" providerId="LiveId" clId="{DD517998-E388-4EA7-A658-33E23BFA5A3F}" dt="2022-03-26T21:44:26.935" v="2488" actId="478"/>
          <ac:spMkLst>
            <pc:docMk/>
            <pc:sldMk cId="0" sldId="280"/>
            <ac:spMk id="21" creationId="{00000000-0000-0000-0000-000000000000}"/>
          </ac:spMkLst>
        </pc:spChg>
        <pc:spChg chg="del">
          <ac:chgData name="Jodionisio" userId="37c75020f601973c" providerId="LiveId" clId="{DD517998-E388-4EA7-A658-33E23BFA5A3F}" dt="2022-03-26T21:44:26.935" v="2488" actId="478"/>
          <ac:spMkLst>
            <pc:docMk/>
            <pc:sldMk cId="0" sldId="280"/>
            <ac:spMk id="22" creationId="{00000000-0000-0000-0000-000000000000}"/>
          </ac:spMkLst>
        </pc:spChg>
        <pc:spChg chg="del">
          <ac:chgData name="Jodionisio" userId="37c75020f601973c" providerId="LiveId" clId="{DD517998-E388-4EA7-A658-33E23BFA5A3F}" dt="2022-03-26T21:44:26.935" v="2488" actId="478"/>
          <ac:spMkLst>
            <pc:docMk/>
            <pc:sldMk cId="0" sldId="280"/>
            <ac:spMk id="23" creationId="{00000000-0000-0000-0000-000000000000}"/>
          </ac:spMkLst>
        </pc:spChg>
        <pc:spChg chg="del">
          <ac:chgData name="Jodionisio" userId="37c75020f601973c" providerId="LiveId" clId="{DD517998-E388-4EA7-A658-33E23BFA5A3F}" dt="2022-03-26T21:44:26.935" v="2488" actId="478"/>
          <ac:spMkLst>
            <pc:docMk/>
            <pc:sldMk cId="0" sldId="280"/>
            <ac:spMk id="24" creationId="{00000000-0000-0000-0000-000000000000}"/>
          </ac:spMkLst>
        </pc:spChg>
        <pc:spChg chg="del">
          <ac:chgData name="Jodionisio" userId="37c75020f601973c" providerId="LiveId" clId="{DD517998-E388-4EA7-A658-33E23BFA5A3F}" dt="2022-03-26T21:44:26.935" v="2488" actId="478"/>
          <ac:spMkLst>
            <pc:docMk/>
            <pc:sldMk cId="0" sldId="280"/>
            <ac:spMk id="25" creationId="{00000000-0000-0000-0000-000000000000}"/>
          </ac:spMkLst>
        </pc:spChg>
        <pc:spChg chg="del">
          <ac:chgData name="Jodionisio" userId="37c75020f601973c" providerId="LiveId" clId="{DD517998-E388-4EA7-A658-33E23BFA5A3F}" dt="2022-03-26T21:44:26.935" v="2488" actId="478"/>
          <ac:spMkLst>
            <pc:docMk/>
            <pc:sldMk cId="0" sldId="280"/>
            <ac:spMk id="26" creationId="{00000000-0000-0000-0000-000000000000}"/>
          </ac:spMkLst>
        </pc:spChg>
        <pc:spChg chg="del">
          <ac:chgData name="Jodionisio" userId="37c75020f601973c" providerId="LiveId" clId="{DD517998-E388-4EA7-A658-33E23BFA5A3F}" dt="2022-03-26T21:44:26.935" v="2488" actId="478"/>
          <ac:spMkLst>
            <pc:docMk/>
            <pc:sldMk cId="0" sldId="280"/>
            <ac:spMk id="27" creationId="{00000000-0000-0000-0000-000000000000}"/>
          </ac:spMkLst>
        </pc:spChg>
        <pc:spChg chg="del">
          <ac:chgData name="Jodionisio" userId="37c75020f601973c" providerId="LiveId" clId="{DD517998-E388-4EA7-A658-33E23BFA5A3F}" dt="2022-03-26T21:44:26.935" v="2488" actId="478"/>
          <ac:spMkLst>
            <pc:docMk/>
            <pc:sldMk cId="0" sldId="280"/>
            <ac:spMk id="28" creationId="{00000000-0000-0000-0000-000000000000}"/>
          </ac:spMkLst>
        </pc:spChg>
        <pc:spChg chg="del">
          <ac:chgData name="Jodionisio" userId="37c75020f601973c" providerId="LiveId" clId="{DD517998-E388-4EA7-A658-33E23BFA5A3F}" dt="2022-03-26T21:44:26.935" v="2488" actId="478"/>
          <ac:spMkLst>
            <pc:docMk/>
            <pc:sldMk cId="0" sldId="280"/>
            <ac:spMk id="29" creationId="{00000000-0000-0000-0000-000000000000}"/>
          </ac:spMkLst>
        </pc:spChg>
        <pc:spChg chg="del">
          <ac:chgData name="Jodionisio" userId="37c75020f601973c" providerId="LiveId" clId="{DD517998-E388-4EA7-A658-33E23BFA5A3F}" dt="2022-03-26T21:44:26.935" v="2488" actId="478"/>
          <ac:spMkLst>
            <pc:docMk/>
            <pc:sldMk cId="0" sldId="280"/>
            <ac:spMk id="30" creationId="{00000000-0000-0000-0000-000000000000}"/>
          </ac:spMkLst>
        </pc:spChg>
        <pc:spChg chg="del">
          <ac:chgData name="Jodionisio" userId="37c75020f601973c" providerId="LiveId" clId="{DD517998-E388-4EA7-A658-33E23BFA5A3F}" dt="2022-03-26T21:44:26.935" v="2488" actId="478"/>
          <ac:spMkLst>
            <pc:docMk/>
            <pc:sldMk cId="0" sldId="280"/>
            <ac:spMk id="31" creationId="{00000000-0000-0000-0000-000000000000}"/>
          </ac:spMkLst>
        </pc:spChg>
        <pc:spChg chg="del">
          <ac:chgData name="Jodionisio" userId="37c75020f601973c" providerId="LiveId" clId="{DD517998-E388-4EA7-A658-33E23BFA5A3F}" dt="2022-03-26T21:44:26.935" v="2488" actId="478"/>
          <ac:spMkLst>
            <pc:docMk/>
            <pc:sldMk cId="0" sldId="280"/>
            <ac:spMk id="32" creationId="{00000000-0000-0000-0000-000000000000}"/>
          </ac:spMkLst>
        </pc:spChg>
        <pc:spChg chg="del">
          <ac:chgData name="Jodionisio" userId="37c75020f601973c" providerId="LiveId" clId="{DD517998-E388-4EA7-A658-33E23BFA5A3F}" dt="2022-03-26T21:44:26.935" v="2488" actId="478"/>
          <ac:spMkLst>
            <pc:docMk/>
            <pc:sldMk cId="0" sldId="280"/>
            <ac:spMk id="33" creationId="{00000000-0000-0000-0000-000000000000}"/>
          </ac:spMkLst>
        </pc:spChg>
        <pc:spChg chg="mod">
          <ac:chgData name="Jodionisio" userId="37c75020f601973c" providerId="LiveId" clId="{DD517998-E388-4EA7-A658-33E23BFA5A3F}" dt="2022-03-26T21:44:22.221" v="2487" actId="14100"/>
          <ac:spMkLst>
            <pc:docMk/>
            <pc:sldMk cId="0" sldId="280"/>
            <ac:spMk id="34" creationId="{00000000-0000-0000-0000-000000000000}"/>
          </ac:spMkLst>
        </pc:spChg>
        <pc:spChg chg="del">
          <ac:chgData name="Jodionisio" userId="37c75020f601973c" providerId="LiveId" clId="{DD517998-E388-4EA7-A658-33E23BFA5A3F}" dt="2022-03-26T21:44:26.935" v="2488" actId="478"/>
          <ac:spMkLst>
            <pc:docMk/>
            <pc:sldMk cId="0" sldId="280"/>
            <ac:spMk id="35" creationId="{00000000-0000-0000-0000-000000000000}"/>
          </ac:spMkLst>
        </pc:spChg>
        <pc:spChg chg="del">
          <ac:chgData name="Jodionisio" userId="37c75020f601973c" providerId="LiveId" clId="{DD517998-E388-4EA7-A658-33E23BFA5A3F}" dt="2022-03-26T21:44:26.935" v="2488" actId="478"/>
          <ac:spMkLst>
            <pc:docMk/>
            <pc:sldMk cId="0" sldId="280"/>
            <ac:spMk id="36" creationId="{00000000-0000-0000-0000-000000000000}"/>
          </ac:spMkLst>
        </pc:spChg>
        <pc:spChg chg="del">
          <ac:chgData name="Jodionisio" userId="37c75020f601973c" providerId="LiveId" clId="{DD517998-E388-4EA7-A658-33E23BFA5A3F}" dt="2022-03-26T21:44:26.935" v="2488" actId="478"/>
          <ac:spMkLst>
            <pc:docMk/>
            <pc:sldMk cId="0" sldId="280"/>
            <ac:spMk id="37" creationId="{00000000-0000-0000-0000-000000000000}"/>
          </ac:spMkLst>
        </pc:spChg>
        <pc:spChg chg="del">
          <ac:chgData name="Jodionisio" userId="37c75020f601973c" providerId="LiveId" clId="{DD517998-E388-4EA7-A658-33E23BFA5A3F}" dt="2022-03-26T21:44:26.935" v="2488" actId="478"/>
          <ac:spMkLst>
            <pc:docMk/>
            <pc:sldMk cId="0" sldId="280"/>
            <ac:spMk id="38" creationId="{00000000-0000-0000-0000-000000000000}"/>
          </ac:spMkLst>
        </pc:spChg>
        <pc:spChg chg="del">
          <ac:chgData name="Jodionisio" userId="37c75020f601973c" providerId="LiveId" clId="{DD517998-E388-4EA7-A658-33E23BFA5A3F}" dt="2022-03-26T21:44:26.935" v="2488" actId="478"/>
          <ac:spMkLst>
            <pc:docMk/>
            <pc:sldMk cId="0" sldId="280"/>
            <ac:spMk id="39" creationId="{00000000-0000-0000-0000-000000000000}"/>
          </ac:spMkLst>
        </pc:spChg>
        <pc:spChg chg="del">
          <ac:chgData name="Jodionisio" userId="37c75020f601973c" providerId="LiveId" clId="{DD517998-E388-4EA7-A658-33E23BFA5A3F}" dt="2022-03-26T21:44:26.935" v="2488" actId="478"/>
          <ac:spMkLst>
            <pc:docMk/>
            <pc:sldMk cId="0" sldId="280"/>
            <ac:spMk id="40" creationId="{00000000-0000-0000-0000-000000000000}"/>
          </ac:spMkLst>
        </pc:spChg>
        <pc:spChg chg="del">
          <ac:chgData name="Jodionisio" userId="37c75020f601973c" providerId="LiveId" clId="{DD517998-E388-4EA7-A658-33E23BFA5A3F}" dt="2022-03-26T21:44:26.935" v="2488" actId="478"/>
          <ac:spMkLst>
            <pc:docMk/>
            <pc:sldMk cId="0" sldId="280"/>
            <ac:spMk id="41" creationId="{00000000-0000-0000-0000-000000000000}"/>
          </ac:spMkLst>
        </pc:spChg>
        <pc:spChg chg="del">
          <ac:chgData name="Jodionisio" userId="37c75020f601973c" providerId="LiveId" clId="{DD517998-E388-4EA7-A658-33E23BFA5A3F}" dt="2022-03-26T21:44:26.935" v="2488" actId="478"/>
          <ac:spMkLst>
            <pc:docMk/>
            <pc:sldMk cId="0" sldId="280"/>
            <ac:spMk id="42" creationId="{00000000-0000-0000-0000-000000000000}"/>
          </ac:spMkLst>
        </pc:spChg>
        <pc:spChg chg="del">
          <ac:chgData name="Jodionisio" userId="37c75020f601973c" providerId="LiveId" clId="{DD517998-E388-4EA7-A658-33E23BFA5A3F}" dt="2022-03-26T21:44:26.935" v="2488" actId="478"/>
          <ac:spMkLst>
            <pc:docMk/>
            <pc:sldMk cId="0" sldId="280"/>
            <ac:spMk id="43" creationId="{00000000-0000-0000-0000-000000000000}"/>
          </ac:spMkLst>
        </pc:spChg>
        <pc:spChg chg="del">
          <ac:chgData name="Jodionisio" userId="37c75020f601973c" providerId="LiveId" clId="{DD517998-E388-4EA7-A658-33E23BFA5A3F}" dt="2022-03-26T21:44:26.935" v="2488" actId="478"/>
          <ac:spMkLst>
            <pc:docMk/>
            <pc:sldMk cId="0" sldId="280"/>
            <ac:spMk id="44" creationId="{00000000-0000-0000-0000-000000000000}"/>
          </ac:spMkLst>
        </pc:spChg>
        <pc:spChg chg="del">
          <ac:chgData name="Jodionisio" userId="37c75020f601973c" providerId="LiveId" clId="{DD517998-E388-4EA7-A658-33E23BFA5A3F}" dt="2022-03-26T21:44:26.935" v="2488" actId="478"/>
          <ac:spMkLst>
            <pc:docMk/>
            <pc:sldMk cId="0" sldId="280"/>
            <ac:spMk id="45" creationId="{00000000-0000-0000-0000-000000000000}"/>
          </ac:spMkLst>
        </pc:spChg>
        <pc:spChg chg="del">
          <ac:chgData name="Jodionisio" userId="37c75020f601973c" providerId="LiveId" clId="{DD517998-E388-4EA7-A658-33E23BFA5A3F}" dt="2022-03-26T21:44:26.935" v="2488" actId="478"/>
          <ac:spMkLst>
            <pc:docMk/>
            <pc:sldMk cId="0" sldId="280"/>
            <ac:spMk id="46" creationId="{00000000-0000-0000-0000-000000000000}"/>
          </ac:spMkLst>
        </pc:spChg>
        <pc:spChg chg="del">
          <ac:chgData name="Jodionisio" userId="37c75020f601973c" providerId="LiveId" clId="{DD517998-E388-4EA7-A658-33E23BFA5A3F}" dt="2022-03-26T21:44:26.935" v="2488" actId="478"/>
          <ac:spMkLst>
            <pc:docMk/>
            <pc:sldMk cId="0" sldId="280"/>
            <ac:spMk id="47" creationId="{00000000-0000-0000-0000-000000000000}"/>
          </ac:spMkLst>
        </pc:spChg>
        <pc:spChg chg="del">
          <ac:chgData name="Jodionisio" userId="37c75020f601973c" providerId="LiveId" clId="{DD517998-E388-4EA7-A658-33E23BFA5A3F}" dt="2022-03-26T21:44:26.935" v="2488" actId="478"/>
          <ac:spMkLst>
            <pc:docMk/>
            <pc:sldMk cId="0" sldId="280"/>
            <ac:spMk id="48" creationId="{00000000-0000-0000-0000-000000000000}"/>
          </ac:spMkLst>
        </pc:spChg>
        <pc:spChg chg="del">
          <ac:chgData name="Jodionisio" userId="37c75020f601973c" providerId="LiveId" clId="{DD517998-E388-4EA7-A658-33E23BFA5A3F}" dt="2022-03-26T21:44:26.935" v="2488" actId="478"/>
          <ac:spMkLst>
            <pc:docMk/>
            <pc:sldMk cId="0" sldId="280"/>
            <ac:spMk id="49" creationId="{00000000-0000-0000-0000-000000000000}"/>
          </ac:spMkLst>
        </pc:spChg>
        <pc:spChg chg="del">
          <ac:chgData name="Jodionisio" userId="37c75020f601973c" providerId="LiveId" clId="{DD517998-E388-4EA7-A658-33E23BFA5A3F}" dt="2022-03-26T21:44:26.935" v="2488" actId="478"/>
          <ac:spMkLst>
            <pc:docMk/>
            <pc:sldMk cId="0" sldId="280"/>
            <ac:spMk id="50" creationId="{00000000-0000-0000-0000-000000000000}"/>
          </ac:spMkLst>
        </pc:spChg>
        <pc:spChg chg="del">
          <ac:chgData name="Jodionisio" userId="37c75020f601973c" providerId="LiveId" clId="{DD517998-E388-4EA7-A658-33E23BFA5A3F}" dt="2022-03-26T21:44:26.935" v="2488" actId="478"/>
          <ac:spMkLst>
            <pc:docMk/>
            <pc:sldMk cId="0" sldId="280"/>
            <ac:spMk id="51" creationId="{00000000-0000-0000-0000-000000000000}"/>
          </ac:spMkLst>
        </pc:spChg>
        <pc:spChg chg="del">
          <ac:chgData name="Jodionisio" userId="37c75020f601973c" providerId="LiveId" clId="{DD517998-E388-4EA7-A658-33E23BFA5A3F}" dt="2022-03-26T21:44:26.935" v="2488" actId="478"/>
          <ac:spMkLst>
            <pc:docMk/>
            <pc:sldMk cId="0" sldId="280"/>
            <ac:spMk id="52" creationId="{00000000-0000-0000-0000-000000000000}"/>
          </ac:spMkLst>
        </pc:spChg>
        <pc:spChg chg="del">
          <ac:chgData name="Jodionisio" userId="37c75020f601973c" providerId="LiveId" clId="{DD517998-E388-4EA7-A658-33E23BFA5A3F}" dt="2022-03-26T21:44:26.935" v="2488" actId="478"/>
          <ac:spMkLst>
            <pc:docMk/>
            <pc:sldMk cId="0" sldId="280"/>
            <ac:spMk id="53" creationId="{00000000-0000-0000-0000-000000000000}"/>
          </ac:spMkLst>
        </pc:spChg>
        <pc:spChg chg="del">
          <ac:chgData name="Jodionisio" userId="37c75020f601973c" providerId="LiveId" clId="{DD517998-E388-4EA7-A658-33E23BFA5A3F}" dt="2022-03-26T21:44:26.935" v="2488" actId="478"/>
          <ac:spMkLst>
            <pc:docMk/>
            <pc:sldMk cId="0" sldId="280"/>
            <ac:spMk id="54" creationId="{00000000-0000-0000-0000-000000000000}"/>
          </ac:spMkLst>
        </pc:spChg>
        <pc:spChg chg="del">
          <ac:chgData name="Jodionisio" userId="37c75020f601973c" providerId="LiveId" clId="{DD517998-E388-4EA7-A658-33E23BFA5A3F}" dt="2022-03-26T21:44:26.935" v="2488" actId="478"/>
          <ac:spMkLst>
            <pc:docMk/>
            <pc:sldMk cId="0" sldId="280"/>
            <ac:spMk id="55" creationId="{00000000-0000-0000-0000-000000000000}"/>
          </ac:spMkLst>
        </pc:spChg>
        <pc:spChg chg="del">
          <ac:chgData name="Jodionisio" userId="37c75020f601973c" providerId="LiveId" clId="{DD517998-E388-4EA7-A658-33E23BFA5A3F}" dt="2022-03-26T21:44:26.935" v="2488" actId="478"/>
          <ac:spMkLst>
            <pc:docMk/>
            <pc:sldMk cId="0" sldId="280"/>
            <ac:spMk id="56" creationId="{00000000-0000-0000-0000-000000000000}"/>
          </ac:spMkLst>
        </pc:spChg>
        <pc:spChg chg="del">
          <ac:chgData name="Jodionisio" userId="37c75020f601973c" providerId="LiveId" clId="{DD517998-E388-4EA7-A658-33E23BFA5A3F}" dt="2022-03-26T21:44:26.935" v="2488" actId="478"/>
          <ac:spMkLst>
            <pc:docMk/>
            <pc:sldMk cId="0" sldId="280"/>
            <ac:spMk id="57" creationId="{00000000-0000-0000-0000-000000000000}"/>
          </ac:spMkLst>
        </pc:spChg>
        <pc:spChg chg="del">
          <ac:chgData name="Jodionisio" userId="37c75020f601973c" providerId="LiveId" clId="{DD517998-E388-4EA7-A658-33E23BFA5A3F}" dt="2022-03-26T21:44:26.935" v="2488" actId="478"/>
          <ac:spMkLst>
            <pc:docMk/>
            <pc:sldMk cId="0" sldId="280"/>
            <ac:spMk id="58" creationId="{00000000-0000-0000-0000-000000000000}"/>
          </ac:spMkLst>
        </pc:spChg>
        <pc:spChg chg="del">
          <ac:chgData name="Jodionisio" userId="37c75020f601973c" providerId="LiveId" clId="{DD517998-E388-4EA7-A658-33E23BFA5A3F}" dt="2022-03-26T21:44:26.935" v="2488" actId="478"/>
          <ac:spMkLst>
            <pc:docMk/>
            <pc:sldMk cId="0" sldId="280"/>
            <ac:spMk id="59" creationId="{00000000-0000-0000-0000-000000000000}"/>
          </ac:spMkLst>
        </pc:spChg>
        <pc:spChg chg="del">
          <ac:chgData name="Jodionisio" userId="37c75020f601973c" providerId="LiveId" clId="{DD517998-E388-4EA7-A658-33E23BFA5A3F}" dt="2022-03-26T21:44:26.935" v="2488" actId="478"/>
          <ac:spMkLst>
            <pc:docMk/>
            <pc:sldMk cId="0" sldId="280"/>
            <ac:spMk id="60" creationId="{00000000-0000-0000-0000-000000000000}"/>
          </ac:spMkLst>
        </pc:spChg>
        <pc:spChg chg="del">
          <ac:chgData name="Jodionisio" userId="37c75020f601973c" providerId="LiveId" clId="{DD517998-E388-4EA7-A658-33E23BFA5A3F}" dt="2022-03-26T21:44:26.935" v="2488" actId="478"/>
          <ac:spMkLst>
            <pc:docMk/>
            <pc:sldMk cId="0" sldId="280"/>
            <ac:spMk id="61" creationId="{00000000-0000-0000-0000-000000000000}"/>
          </ac:spMkLst>
        </pc:spChg>
        <pc:spChg chg="del">
          <ac:chgData name="Jodionisio" userId="37c75020f601973c" providerId="LiveId" clId="{DD517998-E388-4EA7-A658-33E23BFA5A3F}" dt="2022-03-26T21:44:26.935" v="2488" actId="478"/>
          <ac:spMkLst>
            <pc:docMk/>
            <pc:sldMk cId="0" sldId="280"/>
            <ac:spMk id="62" creationId="{00000000-0000-0000-0000-000000000000}"/>
          </ac:spMkLst>
        </pc:spChg>
        <pc:spChg chg="del">
          <ac:chgData name="Jodionisio" userId="37c75020f601973c" providerId="LiveId" clId="{DD517998-E388-4EA7-A658-33E23BFA5A3F}" dt="2022-03-26T21:44:26.935" v="2488" actId="478"/>
          <ac:spMkLst>
            <pc:docMk/>
            <pc:sldMk cId="0" sldId="280"/>
            <ac:spMk id="63" creationId="{00000000-0000-0000-0000-000000000000}"/>
          </ac:spMkLst>
        </pc:spChg>
        <pc:spChg chg="del">
          <ac:chgData name="Jodionisio" userId="37c75020f601973c" providerId="LiveId" clId="{DD517998-E388-4EA7-A658-33E23BFA5A3F}" dt="2022-03-26T21:44:26.935" v="2488" actId="478"/>
          <ac:spMkLst>
            <pc:docMk/>
            <pc:sldMk cId="0" sldId="280"/>
            <ac:spMk id="64" creationId="{00000000-0000-0000-0000-000000000000}"/>
          </ac:spMkLst>
        </pc:spChg>
        <pc:spChg chg="del">
          <ac:chgData name="Jodionisio" userId="37c75020f601973c" providerId="LiveId" clId="{DD517998-E388-4EA7-A658-33E23BFA5A3F}" dt="2022-03-26T21:44:26.935" v="2488" actId="478"/>
          <ac:spMkLst>
            <pc:docMk/>
            <pc:sldMk cId="0" sldId="280"/>
            <ac:spMk id="65" creationId="{00000000-0000-0000-0000-000000000000}"/>
          </ac:spMkLst>
        </pc:spChg>
        <pc:spChg chg="del">
          <ac:chgData name="Jodionisio" userId="37c75020f601973c" providerId="LiveId" clId="{DD517998-E388-4EA7-A658-33E23BFA5A3F}" dt="2022-03-26T21:44:26.935" v="2488" actId="478"/>
          <ac:spMkLst>
            <pc:docMk/>
            <pc:sldMk cId="0" sldId="280"/>
            <ac:spMk id="66" creationId="{00000000-0000-0000-0000-000000000000}"/>
          </ac:spMkLst>
        </pc:spChg>
        <pc:spChg chg="del">
          <ac:chgData name="Jodionisio" userId="37c75020f601973c" providerId="LiveId" clId="{DD517998-E388-4EA7-A658-33E23BFA5A3F}" dt="2022-03-26T21:44:26.935" v="2488" actId="478"/>
          <ac:spMkLst>
            <pc:docMk/>
            <pc:sldMk cId="0" sldId="280"/>
            <ac:spMk id="67" creationId="{00000000-0000-0000-0000-000000000000}"/>
          </ac:spMkLst>
        </pc:spChg>
        <pc:spChg chg="del">
          <ac:chgData name="Jodionisio" userId="37c75020f601973c" providerId="LiveId" clId="{DD517998-E388-4EA7-A658-33E23BFA5A3F}" dt="2022-03-26T21:44:26.935" v="2488" actId="478"/>
          <ac:spMkLst>
            <pc:docMk/>
            <pc:sldMk cId="0" sldId="280"/>
            <ac:spMk id="68" creationId="{00000000-0000-0000-0000-000000000000}"/>
          </ac:spMkLst>
        </pc:spChg>
        <pc:spChg chg="del">
          <ac:chgData name="Jodionisio" userId="37c75020f601973c" providerId="LiveId" clId="{DD517998-E388-4EA7-A658-33E23BFA5A3F}" dt="2022-03-26T21:44:26.935" v="2488" actId="478"/>
          <ac:spMkLst>
            <pc:docMk/>
            <pc:sldMk cId="0" sldId="280"/>
            <ac:spMk id="69" creationId="{00000000-0000-0000-0000-000000000000}"/>
          </ac:spMkLst>
        </pc:spChg>
        <pc:spChg chg="del">
          <ac:chgData name="Jodionisio" userId="37c75020f601973c" providerId="LiveId" clId="{DD517998-E388-4EA7-A658-33E23BFA5A3F}" dt="2022-03-26T21:44:26.935" v="2488" actId="478"/>
          <ac:spMkLst>
            <pc:docMk/>
            <pc:sldMk cId="0" sldId="280"/>
            <ac:spMk id="70" creationId="{00000000-0000-0000-0000-000000000000}"/>
          </ac:spMkLst>
        </pc:spChg>
        <pc:spChg chg="del">
          <ac:chgData name="Jodionisio" userId="37c75020f601973c" providerId="LiveId" clId="{DD517998-E388-4EA7-A658-33E23BFA5A3F}" dt="2022-03-26T21:44:26.935" v="2488" actId="478"/>
          <ac:spMkLst>
            <pc:docMk/>
            <pc:sldMk cId="0" sldId="280"/>
            <ac:spMk id="71" creationId="{00000000-0000-0000-0000-000000000000}"/>
          </ac:spMkLst>
        </pc:spChg>
        <pc:spChg chg="del">
          <ac:chgData name="Jodionisio" userId="37c75020f601973c" providerId="LiveId" clId="{DD517998-E388-4EA7-A658-33E23BFA5A3F}" dt="2022-03-26T21:44:26.935" v="2488" actId="478"/>
          <ac:spMkLst>
            <pc:docMk/>
            <pc:sldMk cId="0" sldId="280"/>
            <ac:spMk id="72" creationId="{00000000-0000-0000-0000-000000000000}"/>
          </ac:spMkLst>
        </pc:spChg>
        <pc:spChg chg="del">
          <ac:chgData name="Jodionisio" userId="37c75020f601973c" providerId="LiveId" clId="{DD517998-E388-4EA7-A658-33E23BFA5A3F}" dt="2022-03-26T21:44:26.935" v="2488" actId="478"/>
          <ac:spMkLst>
            <pc:docMk/>
            <pc:sldMk cId="0" sldId="280"/>
            <ac:spMk id="73" creationId="{00000000-0000-0000-0000-000000000000}"/>
          </ac:spMkLst>
        </pc:spChg>
        <pc:spChg chg="del">
          <ac:chgData name="Jodionisio" userId="37c75020f601973c" providerId="LiveId" clId="{DD517998-E388-4EA7-A658-33E23BFA5A3F}" dt="2022-03-26T21:44:26.935" v="2488" actId="478"/>
          <ac:spMkLst>
            <pc:docMk/>
            <pc:sldMk cId="0" sldId="280"/>
            <ac:spMk id="74" creationId="{00000000-0000-0000-0000-000000000000}"/>
          </ac:spMkLst>
        </pc:spChg>
        <pc:spChg chg="del">
          <ac:chgData name="Jodionisio" userId="37c75020f601973c" providerId="LiveId" clId="{DD517998-E388-4EA7-A658-33E23BFA5A3F}" dt="2022-03-26T21:44:26.935" v="2488" actId="478"/>
          <ac:spMkLst>
            <pc:docMk/>
            <pc:sldMk cId="0" sldId="280"/>
            <ac:spMk id="75" creationId="{00000000-0000-0000-0000-000000000000}"/>
          </ac:spMkLst>
        </pc:spChg>
        <pc:spChg chg="del">
          <ac:chgData name="Jodionisio" userId="37c75020f601973c" providerId="LiveId" clId="{DD517998-E388-4EA7-A658-33E23BFA5A3F}" dt="2022-03-26T21:44:26.935" v="2488" actId="478"/>
          <ac:spMkLst>
            <pc:docMk/>
            <pc:sldMk cId="0" sldId="280"/>
            <ac:spMk id="76" creationId="{00000000-0000-0000-0000-000000000000}"/>
          </ac:spMkLst>
        </pc:spChg>
        <pc:spChg chg="del">
          <ac:chgData name="Jodionisio" userId="37c75020f601973c" providerId="LiveId" clId="{DD517998-E388-4EA7-A658-33E23BFA5A3F}" dt="2022-03-26T21:44:26.935" v="2488" actId="478"/>
          <ac:spMkLst>
            <pc:docMk/>
            <pc:sldMk cId="0" sldId="280"/>
            <ac:spMk id="77" creationId="{00000000-0000-0000-0000-000000000000}"/>
          </ac:spMkLst>
        </pc:spChg>
        <pc:spChg chg="del">
          <ac:chgData name="Jodionisio" userId="37c75020f601973c" providerId="LiveId" clId="{DD517998-E388-4EA7-A658-33E23BFA5A3F}" dt="2022-03-26T21:44:26.935" v="2488" actId="478"/>
          <ac:spMkLst>
            <pc:docMk/>
            <pc:sldMk cId="0" sldId="280"/>
            <ac:spMk id="78" creationId="{00000000-0000-0000-0000-000000000000}"/>
          </ac:spMkLst>
        </pc:spChg>
        <pc:spChg chg="del">
          <ac:chgData name="Jodionisio" userId="37c75020f601973c" providerId="LiveId" clId="{DD517998-E388-4EA7-A658-33E23BFA5A3F}" dt="2022-03-26T21:44:26.935" v="2488" actId="478"/>
          <ac:spMkLst>
            <pc:docMk/>
            <pc:sldMk cId="0" sldId="280"/>
            <ac:spMk id="79" creationId="{00000000-0000-0000-0000-000000000000}"/>
          </ac:spMkLst>
        </pc:spChg>
        <pc:spChg chg="del">
          <ac:chgData name="Jodionisio" userId="37c75020f601973c" providerId="LiveId" clId="{DD517998-E388-4EA7-A658-33E23BFA5A3F}" dt="2022-03-26T21:44:26.935" v="2488" actId="478"/>
          <ac:spMkLst>
            <pc:docMk/>
            <pc:sldMk cId="0" sldId="280"/>
            <ac:spMk id="80" creationId="{00000000-0000-0000-0000-000000000000}"/>
          </ac:spMkLst>
        </pc:spChg>
        <pc:spChg chg="del">
          <ac:chgData name="Jodionisio" userId="37c75020f601973c" providerId="LiveId" clId="{DD517998-E388-4EA7-A658-33E23BFA5A3F}" dt="2022-03-26T21:44:26.935" v="2488" actId="478"/>
          <ac:spMkLst>
            <pc:docMk/>
            <pc:sldMk cId="0" sldId="280"/>
            <ac:spMk id="81" creationId="{00000000-0000-0000-0000-000000000000}"/>
          </ac:spMkLst>
        </pc:spChg>
        <pc:spChg chg="del">
          <ac:chgData name="Jodionisio" userId="37c75020f601973c" providerId="LiveId" clId="{DD517998-E388-4EA7-A658-33E23BFA5A3F}" dt="2022-03-26T21:44:26.935" v="2488" actId="478"/>
          <ac:spMkLst>
            <pc:docMk/>
            <pc:sldMk cId="0" sldId="280"/>
            <ac:spMk id="82" creationId="{00000000-0000-0000-0000-000000000000}"/>
          </ac:spMkLst>
        </pc:spChg>
        <pc:spChg chg="del">
          <ac:chgData name="Jodionisio" userId="37c75020f601973c" providerId="LiveId" clId="{DD517998-E388-4EA7-A658-33E23BFA5A3F}" dt="2022-03-26T21:44:26.935" v="2488" actId="478"/>
          <ac:spMkLst>
            <pc:docMk/>
            <pc:sldMk cId="0" sldId="280"/>
            <ac:spMk id="83" creationId="{00000000-0000-0000-0000-000000000000}"/>
          </ac:spMkLst>
        </pc:spChg>
        <pc:spChg chg="del">
          <ac:chgData name="Jodionisio" userId="37c75020f601973c" providerId="LiveId" clId="{DD517998-E388-4EA7-A658-33E23BFA5A3F}" dt="2022-03-26T21:44:26.935" v="2488" actId="478"/>
          <ac:spMkLst>
            <pc:docMk/>
            <pc:sldMk cId="0" sldId="280"/>
            <ac:spMk id="84" creationId="{00000000-0000-0000-0000-000000000000}"/>
          </ac:spMkLst>
        </pc:spChg>
        <pc:spChg chg="del">
          <ac:chgData name="Jodionisio" userId="37c75020f601973c" providerId="LiveId" clId="{DD517998-E388-4EA7-A658-33E23BFA5A3F}" dt="2022-03-26T21:44:26.935" v="2488" actId="478"/>
          <ac:spMkLst>
            <pc:docMk/>
            <pc:sldMk cId="0" sldId="280"/>
            <ac:spMk id="85" creationId="{00000000-0000-0000-0000-000000000000}"/>
          </ac:spMkLst>
        </pc:spChg>
        <pc:spChg chg="del">
          <ac:chgData name="Jodionisio" userId="37c75020f601973c" providerId="LiveId" clId="{DD517998-E388-4EA7-A658-33E23BFA5A3F}" dt="2022-03-26T21:44:26.935" v="2488" actId="478"/>
          <ac:spMkLst>
            <pc:docMk/>
            <pc:sldMk cId="0" sldId="280"/>
            <ac:spMk id="86" creationId="{00000000-0000-0000-0000-000000000000}"/>
          </ac:spMkLst>
        </pc:spChg>
        <pc:spChg chg="del">
          <ac:chgData name="Jodionisio" userId="37c75020f601973c" providerId="LiveId" clId="{DD517998-E388-4EA7-A658-33E23BFA5A3F}" dt="2022-03-26T21:44:26.935" v="2488" actId="478"/>
          <ac:spMkLst>
            <pc:docMk/>
            <pc:sldMk cId="0" sldId="280"/>
            <ac:spMk id="87" creationId="{00000000-0000-0000-0000-000000000000}"/>
          </ac:spMkLst>
        </pc:spChg>
        <pc:spChg chg="del">
          <ac:chgData name="Jodionisio" userId="37c75020f601973c" providerId="LiveId" clId="{DD517998-E388-4EA7-A658-33E23BFA5A3F}" dt="2022-03-26T21:44:26.935" v="2488" actId="478"/>
          <ac:spMkLst>
            <pc:docMk/>
            <pc:sldMk cId="0" sldId="280"/>
            <ac:spMk id="88" creationId="{00000000-0000-0000-0000-000000000000}"/>
          </ac:spMkLst>
        </pc:spChg>
        <pc:spChg chg="del">
          <ac:chgData name="Jodionisio" userId="37c75020f601973c" providerId="LiveId" clId="{DD517998-E388-4EA7-A658-33E23BFA5A3F}" dt="2022-03-26T21:44:26.935" v="2488" actId="478"/>
          <ac:spMkLst>
            <pc:docMk/>
            <pc:sldMk cId="0" sldId="280"/>
            <ac:spMk id="89" creationId="{00000000-0000-0000-0000-000000000000}"/>
          </ac:spMkLst>
        </pc:spChg>
        <pc:spChg chg="del">
          <ac:chgData name="Jodionisio" userId="37c75020f601973c" providerId="LiveId" clId="{DD517998-E388-4EA7-A658-33E23BFA5A3F}" dt="2022-03-26T21:44:26.935" v="2488" actId="478"/>
          <ac:spMkLst>
            <pc:docMk/>
            <pc:sldMk cId="0" sldId="280"/>
            <ac:spMk id="90" creationId="{00000000-0000-0000-0000-000000000000}"/>
          </ac:spMkLst>
        </pc:spChg>
        <pc:spChg chg="del">
          <ac:chgData name="Jodionisio" userId="37c75020f601973c" providerId="LiveId" clId="{DD517998-E388-4EA7-A658-33E23BFA5A3F}" dt="2022-03-26T21:44:26.935" v="2488" actId="478"/>
          <ac:spMkLst>
            <pc:docMk/>
            <pc:sldMk cId="0" sldId="280"/>
            <ac:spMk id="91" creationId="{00000000-0000-0000-0000-000000000000}"/>
          </ac:spMkLst>
        </pc:spChg>
        <pc:spChg chg="del">
          <ac:chgData name="Jodionisio" userId="37c75020f601973c" providerId="LiveId" clId="{DD517998-E388-4EA7-A658-33E23BFA5A3F}" dt="2022-03-26T21:44:26.935" v="2488" actId="478"/>
          <ac:spMkLst>
            <pc:docMk/>
            <pc:sldMk cId="0" sldId="280"/>
            <ac:spMk id="92" creationId="{00000000-0000-0000-0000-000000000000}"/>
          </ac:spMkLst>
        </pc:spChg>
        <pc:spChg chg="del">
          <ac:chgData name="Jodionisio" userId="37c75020f601973c" providerId="LiveId" clId="{DD517998-E388-4EA7-A658-33E23BFA5A3F}" dt="2022-03-26T21:44:26.935" v="2488" actId="478"/>
          <ac:spMkLst>
            <pc:docMk/>
            <pc:sldMk cId="0" sldId="280"/>
            <ac:spMk id="93" creationId="{00000000-0000-0000-0000-000000000000}"/>
          </ac:spMkLst>
        </pc:spChg>
        <pc:spChg chg="del">
          <ac:chgData name="Jodionisio" userId="37c75020f601973c" providerId="LiveId" clId="{DD517998-E388-4EA7-A658-33E23BFA5A3F}" dt="2022-03-26T21:44:26.935" v="2488" actId="478"/>
          <ac:spMkLst>
            <pc:docMk/>
            <pc:sldMk cId="0" sldId="280"/>
            <ac:spMk id="94" creationId="{00000000-0000-0000-0000-000000000000}"/>
          </ac:spMkLst>
        </pc:spChg>
        <pc:spChg chg="del">
          <ac:chgData name="Jodionisio" userId="37c75020f601973c" providerId="LiveId" clId="{DD517998-E388-4EA7-A658-33E23BFA5A3F}" dt="2022-03-26T21:44:26.935" v="2488" actId="478"/>
          <ac:spMkLst>
            <pc:docMk/>
            <pc:sldMk cId="0" sldId="280"/>
            <ac:spMk id="95" creationId="{00000000-0000-0000-0000-000000000000}"/>
          </ac:spMkLst>
        </pc:spChg>
        <pc:spChg chg="del">
          <ac:chgData name="Jodionisio" userId="37c75020f601973c" providerId="LiveId" clId="{DD517998-E388-4EA7-A658-33E23BFA5A3F}" dt="2022-03-26T21:44:26.935" v="2488" actId="478"/>
          <ac:spMkLst>
            <pc:docMk/>
            <pc:sldMk cId="0" sldId="280"/>
            <ac:spMk id="96" creationId="{00000000-0000-0000-0000-000000000000}"/>
          </ac:spMkLst>
        </pc:spChg>
        <pc:spChg chg="del">
          <ac:chgData name="Jodionisio" userId="37c75020f601973c" providerId="LiveId" clId="{DD517998-E388-4EA7-A658-33E23BFA5A3F}" dt="2022-03-26T21:44:26.935" v="2488" actId="478"/>
          <ac:spMkLst>
            <pc:docMk/>
            <pc:sldMk cId="0" sldId="280"/>
            <ac:spMk id="97" creationId="{00000000-0000-0000-0000-000000000000}"/>
          </ac:spMkLst>
        </pc:spChg>
        <pc:spChg chg="del">
          <ac:chgData name="Jodionisio" userId="37c75020f601973c" providerId="LiveId" clId="{DD517998-E388-4EA7-A658-33E23BFA5A3F}" dt="2022-03-26T21:44:26.935" v="2488" actId="478"/>
          <ac:spMkLst>
            <pc:docMk/>
            <pc:sldMk cId="0" sldId="280"/>
            <ac:spMk id="98" creationId="{00000000-0000-0000-0000-000000000000}"/>
          </ac:spMkLst>
        </pc:spChg>
        <pc:spChg chg="del">
          <ac:chgData name="Jodionisio" userId="37c75020f601973c" providerId="LiveId" clId="{DD517998-E388-4EA7-A658-33E23BFA5A3F}" dt="2022-03-26T21:44:26.935" v="2488" actId="478"/>
          <ac:spMkLst>
            <pc:docMk/>
            <pc:sldMk cId="0" sldId="280"/>
            <ac:spMk id="99" creationId="{00000000-0000-0000-0000-000000000000}"/>
          </ac:spMkLst>
        </pc:spChg>
        <pc:spChg chg="del">
          <ac:chgData name="Jodionisio" userId="37c75020f601973c" providerId="LiveId" clId="{DD517998-E388-4EA7-A658-33E23BFA5A3F}" dt="2022-03-26T21:44:26.935" v="2488" actId="478"/>
          <ac:spMkLst>
            <pc:docMk/>
            <pc:sldMk cId="0" sldId="280"/>
            <ac:spMk id="100" creationId="{00000000-0000-0000-0000-000000000000}"/>
          </ac:spMkLst>
        </pc:spChg>
        <pc:spChg chg="del">
          <ac:chgData name="Jodionisio" userId="37c75020f601973c" providerId="LiveId" clId="{DD517998-E388-4EA7-A658-33E23BFA5A3F}" dt="2022-03-26T21:44:26.935" v="2488" actId="478"/>
          <ac:spMkLst>
            <pc:docMk/>
            <pc:sldMk cId="0" sldId="280"/>
            <ac:spMk id="101" creationId="{00000000-0000-0000-0000-000000000000}"/>
          </ac:spMkLst>
        </pc:spChg>
        <pc:spChg chg="del">
          <ac:chgData name="Jodionisio" userId="37c75020f601973c" providerId="LiveId" clId="{DD517998-E388-4EA7-A658-33E23BFA5A3F}" dt="2022-03-26T21:44:26.935" v="2488" actId="478"/>
          <ac:spMkLst>
            <pc:docMk/>
            <pc:sldMk cId="0" sldId="280"/>
            <ac:spMk id="102" creationId="{00000000-0000-0000-0000-000000000000}"/>
          </ac:spMkLst>
        </pc:spChg>
        <pc:spChg chg="del">
          <ac:chgData name="Jodionisio" userId="37c75020f601973c" providerId="LiveId" clId="{DD517998-E388-4EA7-A658-33E23BFA5A3F}" dt="2022-03-26T21:44:26.935" v="2488" actId="478"/>
          <ac:spMkLst>
            <pc:docMk/>
            <pc:sldMk cId="0" sldId="280"/>
            <ac:spMk id="103" creationId="{00000000-0000-0000-0000-000000000000}"/>
          </ac:spMkLst>
        </pc:spChg>
        <pc:spChg chg="del">
          <ac:chgData name="Jodionisio" userId="37c75020f601973c" providerId="LiveId" clId="{DD517998-E388-4EA7-A658-33E23BFA5A3F}" dt="2022-03-26T21:44:26.935" v="2488" actId="478"/>
          <ac:spMkLst>
            <pc:docMk/>
            <pc:sldMk cId="0" sldId="280"/>
            <ac:spMk id="104" creationId="{00000000-0000-0000-0000-000000000000}"/>
          </ac:spMkLst>
        </pc:spChg>
        <pc:spChg chg="del">
          <ac:chgData name="Jodionisio" userId="37c75020f601973c" providerId="LiveId" clId="{DD517998-E388-4EA7-A658-33E23BFA5A3F}" dt="2022-03-26T21:44:26.935" v="2488" actId="478"/>
          <ac:spMkLst>
            <pc:docMk/>
            <pc:sldMk cId="0" sldId="280"/>
            <ac:spMk id="105" creationId="{00000000-0000-0000-0000-000000000000}"/>
          </ac:spMkLst>
        </pc:spChg>
        <pc:spChg chg="del">
          <ac:chgData name="Jodionisio" userId="37c75020f601973c" providerId="LiveId" clId="{DD517998-E388-4EA7-A658-33E23BFA5A3F}" dt="2022-03-26T21:44:26.935" v="2488" actId="478"/>
          <ac:spMkLst>
            <pc:docMk/>
            <pc:sldMk cId="0" sldId="280"/>
            <ac:spMk id="106" creationId="{00000000-0000-0000-0000-000000000000}"/>
          </ac:spMkLst>
        </pc:spChg>
        <pc:spChg chg="del">
          <ac:chgData name="Jodionisio" userId="37c75020f601973c" providerId="LiveId" clId="{DD517998-E388-4EA7-A658-33E23BFA5A3F}" dt="2022-03-26T21:44:26.935" v="2488" actId="478"/>
          <ac:spMkLst>
            <pc:docMk/>
            <pc:sldMk cId="0" sldId="280"/>
            <ac:spMk id="107" creationId="{00000000-0000-0000-0000-000000000000}"/>
          </ac:spMkLst>
        </pc:spChg>
        <pc:spChg chg="del">
          <ac:chgData name="Jodionisio" userId="37c75020f601973c" providerId="LiveId" clId="{DD517998-E388-4EA7-A658-33E23BFA5A3F}" dt="2022-03-26T21:44:26.935" v="2488" actId="478"/>
          <ac:spMkLst>
            <pc:docMk/>
            <pc:sldMk cId="0" sldId="280"/>
            <ac:spMk id="108" creationId="{00000000-0000-0000-0000-000000000000}"/>
          </ac:spMkLst>
        </pc:spChg>
        <pc:spChg chg="del">
          <ac:chgData name="Jodionisio" userId="37c75020f601973c" providerId="LiveId" clId="{DD517998-E388-4EA7-A658-33E23BFA5A3F}" dt="2022-03-26T21:44:26.935" v="2488" actId="478"/>
          <ac:spMkLst>
            <pc:docMk/>
            <pc:sldMk cId="0" sldId="280"/>
            <ac:spMk id="109" creationId="{00000000-0000-0000-0000-000000000000}"/>
          </ac:spMkLst>
        </pc:spChg>
        <pc:spChg chg="del">
          <ac:chgData name="Jodionisio" userId="37c75020f601973c" providerId="LiveId" clId="{DD517998-E388-4EA7-A658-33E23BFA5A3F}" dt="2022-03-26T21:44:26.935" v="2488" actId="478"/>
          <ac:spMkLst>
            <pc:docMk/>
            <pc:sldMk cId="0" sldId="280"/>
            <ac:spMk id="110" creationId="{00000000-0000-0000-0000-000000000000}"/>
          </ac:spMkLst>
        </pc:spChg>
        <pc:spChg chg="del">
          <ac:chgData name="Jodionisio" userId="37c75020f601973c" providerId="LiveId" clId="{DD517998-E388-4EA7-A658-33E23BFA5A3F}" dt="2022-03-26T21:44:26.935" v="2488" actId="478"/>
          <ac:spMkLst>
            <pc:docMk/>
            <pc:sldMk cId="0" sldId="280"/>
            <ac:spMk id="111" creationId="{00000000-0000-0000-0000-000000000000}"/>
          </ac:spMkLst>
        </pc:spChg>
        <pc:spChg chg="del">
          <ac:chgData name="Jodionisio" userId="37c75020f601973c" providerId="LiveId" clId="{DD517998-E388-4EA7-A658-33E23BFA5A3F}" dt="2022-03-26T21:44:26.935" v="2488" actId="478"/>
          <ac:spMkLst>
            <pc:docMk/>
            <pc:sldMk cId="0" sldId="280"/>
            <ac:spMk id="112" creationId="{00000000-0000-0000-0000-000000000000}"/>
          </ac:spMkLst>
        </pc:spChg>
        <pc:spChg chg="del">
          <ac:chgData name="Jodionisio" userId="37c75020f601973c" providerId="LiveId" clId="{DD517998-E388-4EA7-A658-33E23BFA5A3F}" dt="2022-03-26T21:44:26.935" v="2488" actId="478"/>
          <ac:spMkLst>
            <pc:docMk/>
            <pc:sldMk cId="0" sldId="280"/>
            <ac:spMk id="113" creationId="{00000000-0000-0000-0000-000000000000}"/>
          </ac:spMkLst>
        </pc:spChg>
        <pc:spChg chg="del">
          <ac:chgData name="Jodionisio" userId="37c75020f601973c" providerId="LiveId" clId="{DD517998-E388-4EA7-A658-33E23BFA5A3F}" dt="2022-03-26T21:44:26.935" v="2488" actId="478"/>
          <ac:spMkLst>
            <pc:docMk/>
            <pc:sldMk cId="0" sldId="280"/>
            <ac:spMk id="114" creationId="{00000000-0000-0000-0000-000000000000}"/>
          </ac:spMkLst>
        </pc:spChg>
        <pc:spChg chg="del">
          <ac:chgData name="Jodionisio" userId="37c75020f601973c" providerId="LiveId" clId="{DD517998-E388-4EA7-A658-33E23BFA5A3F}" dt="2022-03-26T21:44:26.935" v="2488" actId="478"/>
          <ac:spMkLst>
            <pc:docMk/>
            <pc:sldMk cId="0" sldId="280"/>
            <ac:spMk id="115" creationId="{00000000-0000-0000-0000-000000000000}"/>
          </ac:spMkLst>
        </pc:spChg>
        <pc:spChg chg="del">
          <ac:chgData name="Jodionisio" userId="37c75020f601973c" providerId="LiveId" clId="{DD517998-E388-4EA7-A658-33E23BFA5A3F}" dt="2022-03-26T21:44:26.935" v="2488" actId="478"/>
          <ac:spMkLst>
            <pc:docMk/>
            <pc:sldMk cId="0" sldId="280"/>
            <ac:spMk id="116" creationId="{00000000-0000-0000-0000-000000000000}"/>
          </ac:spMkLst>
        </pc:spChg>
        <pc:spChg chg="del">
          <ac:chgData name="Jodionisio" userId="37c75020f601973c" providerId="LiveId" clId="{DD517998-E388-4EA7-A658-33E23BFA5A3F}" dt="2022-03-26T21:44:26.935" v="2488" actId="478"/>
          <ac:spMkLst>
            <pc:docMk/>
            <pc:sldMk cId="0" sldId="280"/>
            <ac:spMk id="117" creationId="{00000000-0000-0000-0000-000000000000}"/>
          </ac:spMkLst>
        </pc:spChg>
        <pc:spChg chg="del">
          <ac:chgData name="Jodionisio" userId="37c75020f601973c" providerId="LiveId" clId="{DD517998-E388-4EA7-A658-33E23BFA5A3F}" dt="2022-03-26T21:44:26.935" v="2488" actId="478"/>
          <ac:spMkLst>
            <pc:docMk/>
            <pc:sldMk cId="0" sldId="280"/>
            <ac:spMk id="118" creationId="{00000000-0000-0000-0000-000000000000}"/>
          </ac:spMkLst>
        </pc:spChg>
        <pc:spChg chg="del">
          <ac:chgData name="Jodionisio" userId="37c75020f601973c" providerId="LiveId" clId="{DD517998-E388-4EA7-A658-33E23BFA5A3F}" dt="2022-03-26T21:44:26.935" v="2488" actId="478"/>
          <ac:spMkLst>
            <pc:docMk/>
            <pc:sldMk cId="0" sldId="280"/>
            <ac:spMk id="119" creationId="{00000000-0000-0000-0000-000000000000}"/>
          </ac:spMkLst>
        </pc:spChg>
        <pc:spChg chg="del">
          <ac:chgData name="Jodionisio" userId="37c75020f601973c" providerId="LiveId" clId="{DD517998-E388-4EA7-A658-33E23BFA5A3F}" dt="2022-03-26T21:44:26.935" v="2488" actId="478"/>
          <ac:spMkLst>
            <pc:docMk/>
            <pc:sldMk cId="0" sldId="280"/>
            <ac:spMk id="120" creationId="{00000000-0000-0000-0000-000000000000}"/>
          </ac:spMkLst>
        </pc:spChg>
        <pc:spChg chg="del">
          <ac:chgData name="Jodionisio" userId="37c75020f601973c" providerId="LiveId" clId="{DD517998-E388-4EA7-A658-33E23BFA5A3F}" dt="2022-03-26T21:44:26.935" v="2488" actId="478"/>
          <ac:spMkLst>
            <pc:docMk/>
            <pc:sldMk cId="0" sldId="280"/>
            <ac:spMk id="121" creationId="{00000000-0000-0000-0000-000000000000}"/>
          </ac:spMkLst>
        </pc:spChg>
        <pc:spChg chg="del">
          <ac:chgData name="Jodionisio" userId="37c75020f601973c" providerId="LiveId" clId="{DD517998-E388-4EA7-A658-33E23BFA5A3F}" dt="2022-03-26T21:44:26.935" v="2488" actId="478"/>
          <ac:spMkLst>
            <pc:docMk/>
            <pc:sldMk cId="0" sldId="280"/>
            <ac:spMk id="122" creationId="{00000000-0000-0000-0000-000000000000}"/>
          </ac:spMkLst>
        </pc:spChg>
        <pc:spChg chg="del">
          <ac:chgData name="Jodionisio" userId="37c75020f601973c" providerId="LiveId" clId="{DD517998-E388-4EA7-A658-33E23BFA5A3F}" dt="2022-03-26T21:44:26.935" v="2488" actId="478"/>
          <ac:spMkLst>
            <pc:docMk/>
            <pc:sldMk cId="0" sldId="280"/>
            <ac:spMk id="123" creationId="{00000000-0000-0000-0000-000000000000}"/>
          </ac:spMkLst>
        </pc:spChg>
        <pc:spChg chg="del">
          <ac:chgData name="Jodionisio" userId="37c75020f601973c" providerId="LiveId" clId="{DD517998-E388-4EA7-A658-33E23BFA5A3F}" dt="2022-03-26T21:44:26.935" v="2488" actId="478"/>
          <ac:spMkLst>
            <pc:docMk/>
            <pc:sldMk cId="0" sldId="280"/>
            <ac:spMk id="124" creationId="{00000000-0000-0000-0000-000000000000}"/>
          </ac:spMkLst>
        </pc:spChg>
        <pc:spChg chg="del">
          <ac:chgData name="Jodionisio" userId="37c75020f601973c" providerId="LiveId" clId="{DD517998-E388-4EA7-A658-33E23BFA5A3F}" dt="2022-03-26T21:44:26.935" v="2488" actId="478"/>
          <ac:spMkLst>
            <pc:docMk/>
            <pc:sldMk cId="0" sldId="280"/>
            <ac:spMk id="125" creationId="{00000000-0000-0000-0000-000000000000}"/>
          </ac:spMkLst>
        </pc:spChg>
        <pc:spChg chg="del">
          <ac:chgData name="Jodionisio" userId="37c75020f601973c" providerId="LiveId" clId="{DD517998-E388-4EA7-A658-33E23BFA5A3F}" dt="2022-03-26T21:44:26.935" v="2488" actId="478"/>
          <ac:spMkLst>
            <pc:docMk/>
            <pc:sldMk cId="0" sldId="280"/>
            <ac:spMk id="126" creationId="{00000000-0000-0000-0000-000000000000}"/>
          </ac:spMkLst>
        </pc:spChg>
        <pc:spChg chg="del">
          <ac:chgData name="Jodionisio" userId="37c75020f601973c" providerId="LiveId" clId="{DD517998-E388-4EA7-A658-33E23BFA5A3F}" dt="2022-03-26T21:44:26.935" v="2488" actId="478"/>
          <ac:spMkLst>
            <pc:docMk/>
            <pc:sldMk cId="0" sldId="280"/>
            <ac:spMk id="127" creationId="{00000000-0000-0000-0000-000000000000}"/>
          </ac:spMkLst>
        </pc:spChg>
        <pc:spChg chg="del">
          <ac:chgData name="Jodionisio" userId="37c75020f601973c" providerId="LiveId" clId="{DD517998-E388-4EA7-A658-33E23BFA5A3F}" dt="2022-03-26T21:44:26.935" v="2488" actId="478"/>
          <ac:spMkLst>
            <pc:docMk/>
            <pc:sldMk cId="0" sldId="280"/>
            <ac:spMk id="128" creationId="{00000000-0000-0000-0000-000000000000}"/>
          </ac:spMkLst>
        </pc:spChg>
        <pc:spChg chg="del">
          <ac:chgData name="Jodionisio" userId="37c75020f601973c" providerId="LiveId" clId="{DD517998-E388-4EA7-A658-33E23BFA5A3F}" dt="2022-03-26T21:44:26.935" v="2488" actId="478"/>
          <ac:spMkLst>
            <pc:docMk/>
            <pc:sldMk cId="0" sldId="280"/>
            <ac:spMk id="129" creationId="{00000000-0000-0000-0000-000000000000}"/>
          </ac:spMkLst>
        </pc:spChg>
        <pc:spChg chg="del">
          <ac:chgData name="Jodionisio" userId="37c75020f601973c" providerId="LiveId" clId="{DD517998-E388-4EA7-A658-33E23BFA5A3F}" dt="2022-03-26T21:44:26.935" v="2488" actId="478"/>
          <ac:spMkLst>
            <pc:docMk/>
            <pc:sldMk cId="0" sldId="280"/>
            <ac:spMk id="130" creationId="{00000000-0000-0000-0000-000000000000}"/>
          </ac:spMkLst>
        </pc:spChg>
        <pc:spChg chg="del">
          <ac:chgData name="Jodionisio" userId="37c75020f601973c" providerId="LiveId" clId="{DD517998-E388-4EA7-A658-33E23BFA5A3F}" dt="2022-03-26T21:44:26.935" v="2488" actId="478"/>
          <ac:spMkLst>
            <pc:docMk/>
            <pc:sldMk cId="0" sldId="280"/>
            <ac:spMk id="131" creationId="{00000000-0000-0000-0000-000000000000}"/>
          </ac:spMkLst>
        </pc:spChg>
        <pc:spChg chg="del">
          <ac:chgData name="Jodionisio" userId="37c75020f601973c" providerId="LiveId" clId="{DD517998-E388-4EA7-A658-33E23BFA5A3F}" dt="2022-03-26T21:44:26.935" v="2488" actId="478"/>
          <ac:spMkLst>
            <pc:docMk/>
            <pc:sldMk cId="0" sldId="280"/>
            <ac:spMk id="132" creationId="{00000000-0000-0000-0000-000000000000}"/>
          </ac:spMkLst>
        </pc:spChg>
        <pc:spChg chg="del">
          <ac:chgData name="Jodionisio" userId="37c75020f601973c" providerId="LiveId" clId="{DD517998-E388-4EA7-A658-33E23BFA5A3F}" dt="2022-03-26T21:44:26.935" v="2488" actId="478"/>
          <ac:spMkLst>
            <pc:docMk/>
            <pc:sldMk cId="0" sldId="280"/>
            <ac:spMk id="133" creationId="{00000000-0000-0000-0000-000000000000}"/>
          </ac:spMkLst>
        </pc:spChg>
        <pc:spChg chg="del">
          <ac:chgData name="Jodionisio" userId="37c75020f601973c" providerId="LiveId" clId="{DD517998-E388-4EA7-A658-33E23BFA5A3F}" dt="2022-03-26T21:44:26.935" v="2488" actId="478"/>
          <ac:spMkLst>
            <pc:docMk/>
            <pc:sldMk cId="0" sldId="280"/>
            <ac:spMk id="134" creationId="{00000000-0000-0000-0000-000000000000}"/>
          </ac:spMkLst>
        </pc:spChg>
        <pc:spChg chg="del">
          <ac:chgData name="Jodionisio" userId="37c75020f601973c" providerId="LiveId" clId="{DD517998-E388-4EA7-A658-33E23BFA5A3F}" dt="2022-03-26T21:44:26.935" v="2488" actId="478"/>
          <ac:spMkLst>
            <pc:docMk/>
            <pc:sldMk cId="0" sldId="280"/>
            <ac:spMk id="135" creationId="{00000000-0000-0000-0000-000000000000}"/>
          </ac:spMkLst>
        </pc:spChg>
        <pc:spChg chg="del">
          <ac:chgData name="Jodionisio" userId="37c75020f601973c" providerId="LiveId" clId="{DD517998-E388-4EA7-A658-33E23BFA5A3F}" dt="2022-03-26T21:44:26.935" v="2488" actId="478"/>
          <ac:spMkLst>
            <pc:docMk/>
            <pc:sldMk cId="0" sldId="280"/>
            <ac:spMk id="136" creationId="{00000000-0000-0000-0000-000000000000}"/>
          </ac:spMkLst>
        </pc:spChg>
        <pc:spChg chg="del">
          <ac:chgData name="Jodionisio" userId="37c75020f601973c" providerId="LiveId" clId="{DD517998-E388-4EA7-A658-33E23BFA5A3F}" dt="2022-03-26T21:44:26.935" v="2488" actId="478"/>
          <ac:spMkLst>
            <pc:docMk/>
            <pc:sldMk cId="0" sldId="280"/>
            <ac:spMk id="137" creationId="{00000000-0000-0000-0000-000000000000}"/>
          </ac:spMkLst>
        </pc:spChg>
        <pc:spChg chg="del">
          <ac:chgData name="Jodionisio" userId="37c75020f601973c" providerId="LiveId" clId="{DD517998-E388-4EA7-A658-33E23BFA5A3F}" dt="2022-03-26T21:44:26.935" v="2488" actId="478"/>
          <ac:spMkLst>
            <pc:docMk/>
            <pc:sldMk cId="0" sldId="280"/>
            <ac:spMk id="138" creationId="{00000000-0000-0000-0000-000000000000}"/>
          </ac:spMkLst>
        </pc:spChg>
        <pc:spChg chg="del">
          <ac:chgData name="Jodionisio" userId="37c75020f601973c" providerId="LiveId" clId="{DD517998-E388-4EA7-A658-33E23BFA5A3F}" dt="2022-03-26T21:44:26.935" v="2488" actId="478"/>
          <ac:spMkLst>
            <pc:docMk/>
            <pc:sldMk cId="0" sldId="280"/>
            <ac:spMk id="139" creationId="{00000000-0000-0000-0000-000000000000}"/>
          </ac:spMkLst>
        </pc:spChg>
        <pc:spChg chg="del">
          <ac:chgData name="Jodionisio" userId="37c75020f601973c" providerId="LiveId" clId="{DD517998-E388-4EA7-A658-33E23BFA5A3F}" dt="2022-03-26T21:44:26.935" v="2488" actId="478"/>
          <ac:spMkLst>
            <pc:docMk/>
            <pc:sldMk cId="0" sldId="280"/>
            <ac:spMk id="140" creationId="{00000000-0000-0000-0000-000000000000}"/>
          </ac:spMkLst>
        </pc:spChg>
        <pc:spChg chg="del">
          <ac:chgData name="Jodionisio" userId="37c75020f601973c" providerId="LiveId" clId="{DD517998-E388-4EA7-A658-33E23BFA5A3F}" dt="2022-03-26T21:44:26.935" v="2488" actId="478"/>
          <ac:spMkLst>
            <pc:docMk/>
            <pc:sldMk cId="0" sldId="280"/>
            <ac:spMk id="141" creationId="{00000000-0000-0000-0000-000000000000}"/>
          </ac:spMkLst>
        </pc:spChg>
        <pc:spChg chg="del">
          <ac:chgData name="Jodionisio" userId="37c75020f601973c" providerId="LiveId" clId="{DD517998-E388-4EA7-A658-33E23BFA5A3F}" dt="2022-03-26T21:44:26.935" v="2488" actId="478"/>
          <ac:spMkLst>
            <pc:docMk/>
            <pc:sldMk cId="0" sldId="280"/>
            <ac:spMk id="142" creationId="{00000000-0000-0000-0000-000000000000}"/>
          </ac:spMkLst>
        </pc:spChg>
        <pc:spChg chg="del">
          <ac:chgData name="Jodionisio" userId="37c75020f601973c" providerId="LiveId" clId="{DD517998-E388-4EA7-A658-33E23BFA5A3F}" dt="2022-03-26T21:44:26.935" v="2488" actId="478"/>
          <ac:spMkLst>
            <pc:docMk/>
            <pc:sldMk cId="0" sldId="280"/>
            <ac:spMk id="143" creationId="{00000000-0000-0000-0000-000000000000}"/>
          </ac:spMkLst>
        </pc:spChg>
        <pc:spChg chg="del">
          <ac:chgData name="Jodionisio" userId="37c75020f601973c" providerId="LiveId" clId="{DD517998-E388-4EA7-A658-33E23BFA5A3F}" dt="2022-03-26T21:44:26.935" v="2488" actId="478"/>
          <ac:spMkLst>
            <pc:docMk/>
            <pc:sldMk cId="0" sldId="280"/>
            <ac:spMk id="144" creationId="{00000000-0000-0000-0000-000000000000}"/>
          </ac:spMkLst>
        </pc:spChg>
        <pc:spChg chg="del">
          <ac:chgData name="Jodionisio" userId="37c75020f601973c" providerId="LiveId" clId="{DD517998-E388-4EA7-A658-33E23BFA5A3F}" dt="2022-03-26T21:44:26.935" v="2488" actId="478"/>
          <ac:spMkLst>
            <pc:docMk/>
            <pc:sldMk cId="0" sldId="280"/>
            <ac:spMk id="145" creationId="{00000000-0000-0000-0000-000000000000}"/>
          </ac:spMkLst>
        </pc:spChg>
        <pc:spChg chg="del">
          <ac:chgData name="Jodionisio" userId="37c75020f601973c" providerId="LiveId" clId="{DD517998-E388-4EA7-A658-33E23BFA5A3F}" dt="2022-03-26T21:44:26.935" v="2488" actId="478"/>
          <ac:spMkLst>
            <pc:docMk/>
            <pc:sldMk cId="0" sldId="280"/>
            <ac:spMk id="146" creationId="{00000000-0000-0000-0000-000000000000}"/>
          </ac:spMkLst>
        </pc:spChg>
        <pc:spChg chg="del">
          <ac:chgData name="Jodionisio" userId="37c75020f601973c" providerId="LiveId" clId="{DD517998-E388-4EA7-A658-33E23BFA5A3F}" dt="2022-03-26T21:44:26.935" v="2488" actId="478"/>
          <ac:spMkLst>
            <pc:docMk/>
            <pc:sldMk cId="0" sldId="280"/>
            <ac:spMk id="147" creationId="{00000000-0000-0000-0000-000000000000}"/>
          </ac:spMkLst>
        </pc:spChg>
        <pc:spChg chg="del">
          <ac:chgData name="Jodionisio" userId="37c75020f601973c" providerId="LiveId" clId="{DD517998-E388-4EA7-A658-33E23BFA5A3F}" dt="2022-03-26T21:44:26.935" v="2488" actId="478"/>
          <ac:spMkLst>
            <pc:docMk/>
            <pc:sldMk cId="0" sldId="280"/>
            <ac:spMk id="148" creationId="{00000000-0000-0000-0000-000000000000}"/>
          </ac:spMkLst>
        </pc:spChg>
        <pc:spChg chg="del">
          <ac:chgData name="Jodionisio" userId="37c75020f601973c" providerId="LiveId" clId="{DD517998-E388-4EA7-A658-33E23BFA5A3F}" dt="2022-03-26T21:44:26.935" v="2488" actId="478"/>
          <ac:spMkLst>
            <pc:docMk/>
            <pc:sldMk cId="0" sldId="280"/>
            <ac:spMk id="149" creationId="{00000000-0000-0000-0000-000000000000}"/>
          </ac:spMkLst>
        </pc:spChg>
        <pc:spChg chg="del">
          <ac:chgData name="Jodionisio" userId="37c75020f601973c" providerId="LiveId" clId="{DD517998-E388-4EA7-A658-33E23BFA5A3F}" dt="2022-03-26T21:44:26.935" v="2488" actId="478"/>
          <ac:spMkLst>
            <pc:docMk/>
            <pc:sldMk cId="0" sldId="280"/>
            <ac:spMk id="150" creationId="{00000000-0000-0000-0000-000000000000}"/>
          </ac:spMkLst>
        </pc:spChg>
        <pc:spChg chg="del">
          <ac:chgData name="Jodionisio" userId="37c75020f601973c" providerId="LiveId" clId="{DD517998-E388-4EA7-A658-33E23BFA5A3F}" dt="2022-03-26T21:44:26.935" v="2488" actId="478"/>
          <ac:spMkLst>
            <pc:docMk/>
            <pc:sldMk cId="0" sldId="280"/>
            <ac:spMk id="151" creationId="{00000000-0000-0000-0000-000000000000}"/>
          </ac:spMkLst>
        </pc:spChg>
        <pc:spChg chg="del">
          <ac:chgData name="Jodionisio" userId="37c75020f601973c" providerId="LiveId" clId="{DD517998-E388-4EA7-A658-33E23BFA5A3F}" dt="2022-03-26T21:44:26.935" v="2488" actId="478"/>
          <ac:spMkLst>
            <pc:docMk/>
            <pc:sldMk cId="0" sldId="280"/>
            <ac:spMk id="152" creationId="{00000000-0000-0000-0000-000000000000}"/>
          </ac:spMkLst>
        </pc:spChg>
        <pc:spChg chg="del">
          <ac:chgData name="Jodionisio" userId="37c75020f601973c" providerId="LiveId" clId="{DD517998-E388-4EA7-A658-33E23BFA5A3F}" dt="2022-03-26T21:44:26.935" v="2488" actId="478"/>
          <ac:spMkLst>
            <pc:docMk/>
            <pc:sldMk cId="0" sldId="280"/>
            <ac:spMk id="153" creationId="{00000000-0000-0000-0000-000000000000}"/>
          </ac:spMkLst>
        </pc:spChg>
        <pc:spChg chg="del">
          <ac:chgData name="Jodionisio" userId="37c75020f601973c" providerId="LiveId" clId="{DD517998-E388-4EA7-A658-33E23BFA5A3F}" dt="2022-03-26T21:44:26.935" v="2488" actId="478"/>
          <ac:spMkLst>
            <pc:docMk/>
            <pc:sldMk cId="0" sldId="280"/>
            <ac:spMk id="154" creationId="{00000000-0000-0000-0000-000000000000}"/>
          </ac:spMkLst>
        </pc:spChg>
        <pc:spChg chg="del">
          <ac:chgData name="Jodionisio" userId="37c75020f601973c" providerId="LiveId" clId="{DD517998-E388-4EA7-A658-33E23BFA5A3F}" dt="2022-03-26T21:44:26.935" v="2488" actId="478"/>
          <ac:spMkLst>
            <pc:docMk/>
            <pc:sldMk cId="0" sldId="280"/>
            <ac:spMk id="155" creationId="{00000000-0000-0000-0000-000000000000}"/>
          </ac:spMkLst>
        </pc:spChg>
        <pc:spChg chg="del">
          <ac:chgData name="Jodionisio" userId="37c75020f601973c" providerId="LiveId" clId="{DD517998-E388-4EA7-A658-33E23BFA5A3F}" dt="2022-03-26T21:44:26.935" v="2488" actId="478"/>
          <ac:spMkLst>
            <pc:docMk/>
            <pc:sldMk cId="0" sldId="280"/>
            <ac:spMk id="156" creationId="{00000000-0000-0000-0000-000000000000}"/>
          </ac:spMkLst>
        </pc:spChg>
        <pc:spChg chg="del">
          <ac:chgData name="Jodionisio" userId="37c75020f601973c" providerId="LiveId" clId="{DD517998-E388-4EA7-A658-33E23BFA5A3F}" dt="2022-03-26T21:44:26.935" v="2488" actId="478"/>
          <ac:spMkLst>
            <pc:docMk/>
            <pc:sldMk cId="0" sldId="280"/>
            <ac:spMk id="157" creationId="{00000000-0000-0000-0000-000000000000}"/>
          </ac:spMkLst>
        </pc:spChg>
        <pc:spChg chg="del">
          <ac:chgData name="Jodionisio" userId="37c75020f601973c" providerId="LiveId" clId="{DD517998-E388-4EA7-A658-33E23BFA5A3F}" dt="2022-03-26T21:44:26.935" v="2488" actId="478"/>
          <ac:spMkLst>
            <pc:docMk/>
            <pc:sldMk cId="0" sldId="280"/>
            <ac:spMk id="158" creationId="{00000000-0000-0000-0000-000000000000}"/>
          </ac:spMkLst>
        </pc:spChg>
        <pc:spChg chg="del">
          <ac:chgData name="Jodionisio" userId="37c75020f601973c" providerId="LiveId" clId="{DD517998-E388-4EA7-A658-33E23BFA5A3F}" dt="2022-03-26T21:44:26.935" v="2488" actId="478"/>
          <ac:spMkLst>
            <pc:docMk/>
            <pc:sldMk cId="0" sldId="280"/>
            <ac:spMk id="159" creationId="{00000000-0000-0000-0000-000000000000}"/>
          </ac:spMkLst>
        </pc:spChg>
        <pc:spChg chg="del">
          <ac:chgData name="Jodionisio" userId="37c75020f601973c" providerId="LiveId" clId="{DD517998-E388-4EA7-A658-33E23BFA5A3F}" dt="2022-03-26T21:44:26.935" v="2488" actId="478"/>
          <ac:spMkLst>
            <pc:docMk/>
            <pc:sldMk cId="0" sldId="280"/>
            <ac:spMk id="160" creationId="{00000000-0000-0000-0000-000000000000}"/>
          </ac:spMkLst>
        </pc:spChg>
        <pc:spChg chg="del">
          <ac:chgData name="Jodionisio" userId="37c75020f601973c" providerId="LiveId" clId="{DD517998-E388-4EA7-A658-33E23BFA5A3F}" dt="2022-03-26T21:44:26.935" v="2488" actId="478"/>
          <ac:spMkLst>
            <pc:docMk/>
            <pc:sldMk cId="0" sldId="280"/>
            <ac:spMk id="161" creationId="{00000000-0000-0000-0000-000000000000}"/>
          </ac:spMkLst>
        </pc:spChg>
        <pc:spChg chg="del">
          <ac:chgData name="Jodionisio" userId="37c75020f601973c" providerId="LiveId" clId="{DD517998-E388-4EA7-A658-33E23BFA5A3F}" dt="2022-03-26T21:44:26.935" v="2488" actId="478"/>
          <ac:spMkLst>
            <pc:docMk/>
            <pc:sldMk cId="0" sldId="280"/>
            <ac:spMk id="162" creationId="{00000000-0000-0000-0000-000000000000}"/>
          </ac:spMkLst>
        </pc:spChg>
        <pc:spChg chg="del">
          <ac:chgData name="Jodionisio" userId="37c75020f601973c" providerId="LiveId" clId="{DD517998-E388-4EA7-A658-33E23BFA5A3F}" dt="2022-03-26T21:44:26.935" v="2488" actId="478"/>
          <ac:spMkLst>
            <pc:docMk/>
            <pc:sldMk cId="0" sldId="280"/>
            <ac:spMk id="163" creationId="{00000000-0000-0000-0000-000000000000}"/>
          </ac:spMkLst>
        </pc:spChg>
        <pc:spChg chg="del">
          <ac:chgData name="Jodionisio" userId="37c75020f601973c" providerId="LiveId" clId="{DD517998-E388-4EA7-A658-33E23BFA5A3F}" dt="2022-03-26T21:44:26.935" v="2488" actId="478"/>
          <ac:spMkLst>
            <pc:docMk/>
            <pc:sldMk cId="0" sldId="280"/>
            <ac:spMk id="164" creationId="{00000000-0000-0000-0000-000000000000}"/>
          </ac:spMkLst>
        </pc:spChg>
        <pc:spChg chg="del">
          <ac:chgData name="Jodionisio" userId="37c75020f601973c" providerId="LiveId" clId="{DD517998-E388-4EA7-A658-33E23BFA5A3F}" dt="2022-03-26T21:44:26.935" v="2488" actId="478"/>
          <ac:spMkLst>
            <pc:docMk/>
            <pc:sldMk cId="0" sldId="280"/>
            <ac:spMk id="165" creationId="{00000000-0000-0000-0000-000000000000}"/>
          </ac:spMkLst>
        </pc:spChg>
        <pc:spChg chg="del">
          <ac:chgData name="Jodionisio" userId="37c75020f601973c" providerId="LiveId" clId="{DD517998-E388-4EA7-A658-33E23BFA5A3F}" dt="2022-03-26T21:44:26.935" v="2488" actId="478"/>
          <ac:spMkLst>
            <pc:docMk/>
            <pc:sldMk cId="0" sldId="280"/>
            <ac:spMk id="166" creationId="{00000000-0000-0000-0000-000000000000}"/>
          </ac:spMkLst>
        </pc:spChg>
        <pc:spChg chg="del">
          <ac:chgData name="Jodionisio" userId="37c75020f601973c" providerId="LiveId" clId="{DD517998-E388-4EA7-A658-33E23BFA5A3F}" dt="2022-03-26T21:44:26.935" v="2488" actId="478"/>
          <ac:spMkLst>
            <pc:docMk/>
            <pc:sldMk cId="0" sldId="280"/>
            <ac:spMk id="167" creationId="{00000000-0000-0000-0000-000000000000}"/>
          </ac:spMkLst>
        </pc:spChg>
        <pc:spChg chg="del">
          <ac:chgData name="Jodionisio" userId="37c75020f601973c" providerId="LiveId" clId="{DD517998-E388-4EA7-A658-33E23BFA5A3F}" dt="2022-03-26T21:44:26.935" v="2488" actId="478"/>
          <ac:spMkLst>
            <pc:docMk/>
            <pc:sldMk cId="0" sldId="280"/>
            <ac:spMk id="168" creationId="{00000000-0000-0000-0000-000000000000}"/>
          </ac:spMkLst>
        </pc:spChg>
        <pc:spChg chg="del">
          <ac:chgData name="Jodionisio" userId="37c75020f601973c" providerId="LiveId" clId="{DD517998-E388-4EA7-A658-33E23BFA5A3F}" dt="2022-03-26T21:44:26.935" v="2488" actId="478"/>
          <ac:spMkLst>
            <pc:docMk/>
            <pc:sldMk cId="0" sldId="280"/>
            <ac:spMk id="169" creationId="{00000000-0000-0000-0000-000000000000}"/>
          </ac:spMkLst>
        </pc:spChg>
        <pc:spChg chg="del">
          <ac:chgData name="Jodionisio" userId="37c75020f601973c" providerId="LiveId" clId="{DD517998-E388-4EA7-A658-33E23BFA5A3F}" dt="2022-03-26T21:44:26.935" v="2488" actId="478"/>
          <ac:spMkLst>
            <pc:docMk/>
            <pc:sldMk cId="0" sldId="280"/>
            <ac:spMk id="170" creationId="{00000000-0000-0000-0000-000000000000}"/>
          </ac:spMkLst>
        </pc:spChg>
        <pc:spChg chg="del">
          <ac:chgData name="Jodionisio" userId="37c75020f601973c" providerId="LiveId" clId="{DD517998-E388-4EA7-A658-33E23BFA5A3F}" dt="2022-03-26T21:44:26.935" v="2488" actId="478"/>
          <ac:spMkLst>
            <pc:docMk/>
            <pc:sldMk cId="0" sldId="280"/>
            <ac:spMk id="171" creationId="{00000000-0000-0000-0000-000000000000}"/>
          </ac:spMkLst>
        </pc:spChg>
        <pc:spChg chg="del">
          <ac:chgData name="Jodionisio" userId="37c75020f601973c" providerId="LiveId" clId="{DD517998-E388-4EA7-A658-33E23BFA5A3F}" dt="2022-03-26T21:44:26.935" v="2488" actId="478"/>
          <ac:spMkLst>
            <pc:docMk/>
            <pc:sldMk cId="0" sldId="280"/>
            <ac:spMk id="172" creationId="{00000000-0000-0000-0000-000000000000}"/>
          </ac:spMkLst>
        </pc:spChg>
        <pc:spChg chg="del">
          <ac:chgData name="Jodionisio" userId="37c75020f601973c" providerId="LiveId" clId="{DD517998-E388-4EA7-A658-33E23BFA5A3F}" dt="2022-03-26T21:44:26.935" v="2488" actId="478"/>
          <ac:spMkLst>
            <pc:docMk/>
            <pc:sldMk cId="0" sldId="280"/>
            <ac:spMk id="173" creationId="{00000000-0000-0000-0000-000000000000}"/>
          </ac:spMkLst>
        </pc:spChg>
        <pc:spChg chg="del">
          <ac:chgData name="Jodionisio" userId="37c75020f601973c" providerId="LiveId" clId="{DD517998-E388-4EA7-A658-33E23BFA5A3F}" dt="2022-03-26T21:44:26.935" v="2488" actId="478"/>
          <ac:spMkLst>
            <pc:docMk/>
            <pc:sldMk cId="0" sldId="280"/>
            <ac:spMk id="174" creationId="{00000000-0000-0000-0000-000000000000}"/>
          </ac:spMkLst>
        </pc:spChg>
        <pc:spChg chg="del">
          <ac:chgData name="Jodionisio" userId="37c75020f601973c" providerId="LiveId" clId="{DD517998-E388-4EA7-A658-33E23BFA5A3F}" dt="2022-03-26T21:44:26.935" v="2488" actId="478"/>
          <ac:spMkLst>
            <pc:docMk/>
            <pc:sldMk cId="0" sldId="280"/>
            <ac:spMk id="175" creationId="{00000000-0000-0000-0000-000000000000}"/>
          </ac:spMkLst>
        </pc:spChg>
        <pc:spChg chg="del">
          <ac:chgData name="Jodionisio" userId="37c75020f601973c" providerId="LiveId" clId="{DD517998-E388-4EA7-A658-33E23BFA5A3F}" dt="2022-03-26T21:44:26.935" v="2488" actId="478"/>
          <ac:spMkLst>
            <pc:docMk/>
            <pc:sldMk cId="0" sldId="280"/>
            <ac:spMk id="176" creationId="{00000000-0000-0000-0000-000000000000}"/>
          </ac:spMkLst>
        </pc:spChg>
        <pc:spChg chg="del">
          <ac:chgData name="Jodionisio" userId="37c75020f601973c" providerId="LiveId" clId="{DD517998-E388-4EA7-A658-33E23BFA5A3F}" dt="2022-03-26T21:44:26.935" v="2488" actId="478"/>
          <ac:spMkLst>
            <pc:docMk/>
            <pc:sldMk cId="0" sldId="280"/>
            <ac:spMk id="177" creationId="{00000000-0000-0000-0000-000000000000}"/>
          </ac:spMkLst>
        </pc:spChg>
        <pc:spChg chg="del">
          <ac:chgData name="Jodionisio" userId="37c75020f601973c" providerId="LiveId" clId="{DD517998-E388-4EA7-A658-33E23BFA5A3F}" dt="2022-03-26T21:44:26.935" v="2488" actId="478"/>
          <ac:spMkLst>
            <pc:docMk/>
            <pc:sldMk cId="0" sldId="280"/>
            <ac:spMk id="178" creationId="{00000000-0000-0000-0000-000000000000}"/>
          </ac:spMkLst>
        </pc:spChg>
        <pc:spChg chg="del">
          <ac:chgData name="Jodionisio" userId="37c75020f601973c" providerId="LiveId" clId="{DD517998-E388-4EA7-A658-33E23BFA5A3F}" dt="2022-03-26T21:44:26.935" v="2488" actId="478"/>
          <ac:spMkLst>
            <pc:docMk/>
            <pc:sldMk cId="0" sldId="280"/>
            <ac:spMk id="179" creationId="{00000000-0000-0000-0000-000000000000}"/>
          </ac:spMkLst>
        </pc:spChg>
        <pc:spChg chg="del">
          <ac:chgData name="Jodionisio" userId="37c75020f601973c" providerId="LiveId" clId="{DD517998-E388-4EA7-A658-33E23BFA5A3F}" dt="2022-03-26T21:44:26.935" v="2488" actId="478"/>
          <ac:spMkLst>
            <pc:docMk/>
            <pc:sldMk cId="0" sldId="280"/>
            <ac:spMk id="180" creationId="{00000000-0000-0000-0000-000000000000}"/>
          </ac:spMkLst>
        </pc:spChg>
        <pc:spChg chg="del">
          <ac:chgData name="Jodionisio" userId="37c75020f601973c" providerId="LiveId" clId="{DD517998-E388-4EA7-A658-33E23BFA5A3F}" dt="2022-03-26T21:44:26.935" v="2488" actId="478"/>
          <ac:spMkLst>
            <pc:docMk/>
            <pc:sldMk cId="0" sldId="280"/>
            <ac:spMk id="181" creationId="{00000000-0000-0000-0000-000000000000}"/>
          </ac:spMkLst>
        </pc:spChg>
        <pc:spChg chg="del">
          <ac:chgData name="Jodionisio" userId="37c75020f601973c" providerId="LiveId" clId="{DD517998-E388-4EA7-A658-33E23BFA5A3F}" dt="2022-03-26T21:44:26.935" v="2488" actId="478"/>
          <ac:spMkLst>
            <pc:docMk/>
            <pc:sldMk cId="0" sldId="280"/>
            <ac:spMk id="182" creationId="{00000000-0000-0000-0000-000000000000}"/>
          </ac:spMkLst>
        </pc:spChg>
        <pc:spChg chg="del">
          <ac:chgData name="Jodionisio" userId="37c75020f601973c" providerId="LiveId" clId="{DD517998-E388-4EA7-A658-33E23BFA5A3F}" dt="2022-03-26T21:44:26.935" v="2488" actId="478"/>
          <ac:spMkLst>
            <pc:docMk/>
            <pc:sldMk cId="0" sldId="280"/>
            <ac:spMk id="183" creationId="{00000000-0000-0000-0000-000000000000}"/>
          </ac:spMkLst>
        </pc:spChg>
        <pc:spChg chg="del">
          <ac:chgData name="Jodionisio" userId="37c75020f601973c" providerId="LiveId" clId="{DD517998-E388-4EA7-A658-33E23BFA5A3F}" dt="2022-03-26T21:44:26.935" v="2488" actId="478"/>
          <ac:spMkLst>
            <pc:docMk/>
            <pc:sldMk cId="0" sldId="280"/>
            <ac:spMk id="184" creationId="{00000000-0000-0000-0000-000000000000}"/>
          </ac:spMkLst>
        </pc:spChg>
        <pc:spChg chg="del">
          <ac:chgData name="Jodionisio" userId="37c75020f601973c" providerId="LiveId" clId="{DD517998-E388-4EA7-A658-33E23BFA5A3F}" dt="2022-03-26T21:44:26.935" v="2488" actId="478"/>
          <ac:spMkLst>
            <pc:docMk/>
            <pc:sldMk cId="0" sldId="280"/>
            <ac:spMk id="185" creationId="{00000000-0000-0000-0000-000000000000}"/>
          </ac:spMkLst>
        </pc:spChg>
        <pc:spChg chg="del">
          <ac:chgData name="Jodionisio" userId="37c75020f601973c" providerId="LiveId" clId="{DD517998-E388-4EA7-A658-33E23BFA5A3F}" dt="2022-03-26T21:44:26.935" v="2488" actId="478"/>
          <ac:spMkLst>
            <pc:docMk/>
            <pc:sldMk cId="0" sldId="280"/>
            <ac:spMk id="186" creationId="{00000000-0000-0000-0000-000000000000}"/>
          </ac:spMkLst>
        </pc:spChg>
        <pc:spChg chg="del">
          <ac:chgData name="Jodionisio" userId="37c75020f601973c" providerId="LiveId" clId="{DD517998-E388-4EA7-A658-33E23BFA5A3F}" dt="2022-03-26T21:44:26.935" v="2488" actId="478"/>
          <ac:spMkLst>
            <pc:docMk/>
            <pc:sldMk cId="0" sldId="280"/>
            <ac:spMk id="187" creationId="{00000000-0000-0000-0000-000000000000}"/>
          </ac:spMkLst>
        </pc:spChg>
        <pc:spChg chg="del">
          <ac:chgData name="Jodionisio" userId="37c75020f601973c" providerId="LiveId" clId="{DD517998-E388-4EA7-A658-33E23BFA5A3F}" dt="2022-03-26T21:44:26.935" v="2488" actId="478"/>
          <ac:spMkLst>
            <pc:docMk/>
            <pc:sldMk cId="0" sldId="280"/>
            <ac:spMk id="188" creationId="{00000000-0000-0000-0000-000000000000}"/>
          </ac:spMkLst>
        </pc:spChg>
        <pc:spChg chg="del">
          <ac:chgData name="Jodionisio" userId="37c75020f601973c" providerId="LiveId" clId="{DD517998-E388-4EA7-A658-33E23BFA5A3F}" dt="2022-03-26T21:44:26.935" v="2488" actId="478"/>
          <ac:spMkLst>
            <pc:docMk/>
            <pc:sldMk cId="0" sldId="280"/>
            <ac:spMk id="196" creationId="{00000000-0000-0000-0000-000000000000}"/>
          </ac:spMkLst>
        </pc:spChg>
        <pc:spChg chg="mod">
          <ac:chgData name="Jodionisio" userId="37c75020f601973c" providerId="LiveId" clId="{DD517998-E388-4EA7-A658-33E23BFA5A3F}" dt="2022-03-26T21:44:17.616" v="2486" actId="20577"/>
          <ac:spMkLst>
            <pc:docMk/>
            <pc:sldMk cId="0" sldId="280"/>
            <ac:spMk id="49155" creationId="{00000000-0000-0000-0000-000000000000}"/>
          </ac:spMkLst>
        </pc:spChg>
        <pc:spChg chg="del">
          <ac:chgData name="Jodionisio" userId="37c75020f601973c" providerId="LiveId" clId="{DD517998-E388-4EA7-A658-33E23BFA5A3F}" dt="2022-03-26T21:44:26.935" v="2488" actId="478"/>
          <ac:spMkLst>
            <pc:docMk/>
            <pc:sldMk cId="0" sldId="280"/>
            <ac:spMk id="49328" creationId="{00000000-0000-0000-0000-000000000000}"/>
          </ac:spMkLst>
        </pc:spChg>
        <pc:spChg chg="del">
          <ac:chgData name="Jodionisio" userId="37c75020f601973c" providerId="LiveId" clId="{DD517998-E388-4EA7-A658-33E23BFA5A3F}" dt="2022-03-26T21:44:26.935" v="2488" actId="478"/>
          <ac:spMkLst>
            <pc:docMk/>
            <pc:sldMk cId="0" sldId="280"/>
            <ac:spMk id="49329" creationId="{00000000-0000-0000-0000-000000000000}"/>
          </ac:spMkLst>
        </pc:spChg>
        <pc:spChg chg="del">
          <ac:chgData name="Jodionisio" userId="37c75020f601973c" providerId="LiveId" clId="{DD517998-E388-4EA7-A658-33E23BFA5A3F}" dt="2022-03-26T21:44:26.935" v="2488" actId="478"/>
          <ac:spMkLst>
            <pc:docMk/>
            <pc:sldMk cId="0" sldId="280"/>
            <ac:spMk id="49330" creationId="{00000000-0000-0000-0000-000000000000}"/>
          </ac:spMkLst>
        </pc:spChg>
        <pc:spChg chg="del">
          <ac:chgData name="Jodionisio" userId="37c75020f601973c" providerId="LiveId" clId="{DD517998-E388-4EA7-A658-33E23BFA5A3F}" dt="2022-03-26T21:44:26.935" v="2488" actId="478"/>
          <ac:spMkLst>
            <pc:docMk/>
            <pc:sldMk cId="0" sldId="280"/>
            <ac:spMk id="49331" creationId="{00000000-0000-0000-0000-000000000000}"/>
          </ac:spMkLst>
        </pc:spChg>
        <pc:spChg chg="del">
          <ac:chgData name="Jodionisio" userId="37c75020f601973c" providerId="LiveId" clId="{DD517998-E388-4EA7-A658-33E23BFA5A3F}" dt="2022-03-26T21:44:26.935" v="2488" actId="478"/>
          <ac:spMkLst>
            <pc:docMk/>
            <pc:sldMk cId="0" sldId="280"/>
            <ac:spMk id="49332" creationId="{00000000-0000-0000-0000-000000000000}"/>
          </ac:spMkLst>
        </pc:spChg>
        <pc:spChg chg="del">
          <ac:chgData name="Jodionisio" userId="37c75020f601973c" providerId="LiveId" clId="{DD517998-E388-4EA7-A658-33E23BFA5A3F}" dt="2022-03-26T21:44:26.935" v="2488" actId="478"/>
          <ac:spMkLst>
            <pc:docMk/>
            <pc:sldMk cId="0" sldId="280"/>
            <ac:spMk id="49333" creationId="{00000000-0000-0000-0000-000000000000}"/>
          </ac:spMkLst>
        </pc:spChg>
        <pc:spChg chg="del">
          <ac:chgData name="Jodionisio" userId="37c75020f601973c" providerId="LiveId" clId="{DD517998-E388-4EA7-A658-33E23BFA5A3F}" dt="2022-03-26T21:44:26.935" v="2488" actId="478"/>
          <ac:spMkLst>
            <pc:docMk/>
            <pc:sldMk cId="0" sldId="280"/>
            <ac:spMk id="49334" creationId="{00000000-0000-0000-0000-000000000000}"/>
          </ac:spMkLst>
        </pc:spChg>
        <pc:spChg chg="del">
          <ac:chgData name="Jodionisio" userId="37c75020f601973c" providerId="LiveId" clId="{DD517998-E388-4EA7-A658-33E23BFA5A3F}" dt="2022-03-26T21:44:26.935" v="2488" actId="478"/>
          <ac:spMkLst>
            <pc:docMk/>
            <pc:sldMk cId="0" sldId="280"/>
            <ac:spMk id="49335" creationId="{00000000-0000-0000-0000-000000000000}"/>
          </ac:spMkLst>
        </pc:spChg>
        <pc:grpChg chg="del">
          <ac:chgData name="Jodionisio" userId="37c75020f601973c" providerId="LiveId" clId="{DD517998-E388-4EA7-A658-33E23BFA5A3F}" dt="2022-03-26T21:44:26.935" v="2488" actId="478"/>
          <ac:grpSpMkLst>
            <pc:docMk/>
            <pc:sldMk cId="0" sldId="280"/>
            <ac:grpSpMk id="189" creationId="{00000000-0000-0000-0000-000000000000}"/>
          </ac:grpSpMkLst>
        </pc:grpChg>
        <pc:grpChg chg="del">
          <ac:chgData name="Jodionisio" userId="37c75020f601973c" providerId="LiveId" clId="{DD517998-E388-4EA7-A658-33E23BFA5A3F}" dt="2022-03-26T21:44:26.935" v="2488" actId="478"/>
          <ac:grpSpMkLst>
            <pc:docMk/>
            <pc:sldMk cId="0" sldId="280"/>
            <ac:grpSpMk id="192" creationId="{00000000-0000-0000-0000-000000000000}"/>
          </ac:grpSpMkLst>
        </pc:grpChg>
      </pc:sldChg>
      <pc:sldChg chg="addSp delSp modSp mod">
        <pc:chgData name="Jodionisio" userId="37c75020f601973c" providerId="LiveId" clId="{DD517998-E388-4EA7-A658-33E23BFA5A3F}" dt="2022-03-28T08:25:56.443" v="3046" actId="478"/>
        <pc:sldMkLst>
          <pc:docMk/>
          <pc:sldMk cId="0" sldId="284"/>
        </pc:sldMkLst>
        <pc:spChg chg="del">
          <ac:chgData name="Jodionisio" userId="37c75020f601973c" providerId="LiveId" clId="{DD517998-E388-4EA7-A658-33E23BFA5A3F}" dt="2022-03-28T08:09:47.510" v="2965"/>
          <ac:spMkLst>
            <pc:docMk/>
            <pc:sldMk cId="0" sldId="284"/>
            <ac:spMk id="3" creationId="{6E815987-B335-4C0D-83D9-5EF4F39953AF}"/>
          </ac:spMkLst>
        </pc:spChg>
        <pc:spChg chg="del">
          <ac:chgData name="Jodionisio" userId="37c75020f601973c" providerId="LiveId" clId="{DD517998-E388-4EA7-A658-33E23BFA5A3F}" dt="2022-03-28T08:13:22.153" v="2966"/>
          <ac:spMkLst>
            <pc:docMk/>
            <pc:sldMk cId="0" sldId="284"/>
            <ac:spMk id="8" creationId="{A18EF8AB-2AF6-4DBF-B11F-4455C2E6098D}"/>
          </ac:spMkLst>
        </pc:spChg>
        <pc:spChg chg="del">
          <ac:chgData name="Jodionisio" userId="37c75020f601973c" providerId="LiveId" clId="{DD517998-E388-4EA7-A658-33E23BFA5A3F}" dt="2022-03-28T08:18:12.482" v="2985"/>
          <ac:spMkLst>
            <pc:docMk/>
            <pc:sldMk cId="0" sldId="284"/>
            <ac:spMk id="9" creationId="{99CA7F5B-81B7-4B2A-8E19-FF050860DC1F}"/>
          </ac:spMkLst>
        </pc:spChg>
        <pc:spChg chg="del">
          <ac:chgData name="Jodionisio" userId="37c75020f601973c" providerId="LiveId" clId="{DD517998-E388-4EA7-A658-33E23BFA5A3F}" dt="2022-03-28T08:25:56.443" v="3046" actId="478"/>
          <ac:spMkLst>
            <pc:docMk/>
            <pc:sldMk cId="0" sldId="284"/>
            <ac:spMk id="10" creationId="{F24B9C19-5EAD-4E6C-9579-FF516ED73991}"/>
          </ac:spMkLst>
        </pc:spChg>
        <pc:spChg chg="add mod">
          <ac:chgData name="Jodionisio" userId="37c75020f601973c" providerId="LiveId" clId="{DD517998-E388-4EA7-A658-33E23BFA5A3F}" dt="2022-03-26T21:53:33.916" v="2618" actId="6549"/>
          <ac:spMkLst>
            <pc:docMk/>
            <pc:sldMk cId="0" sldId="284"/>
            <ac:spMk id="12" creationId="{2EA97D0A-3B05-4006-972B-F9963AF282EB}"/>
          </ac:spMkLst>
        </pc:spChg>
        <pc:spChg chg="add mod">
          <ac:chgData name="Jodionisio" userId="37c75020f601973c" providerId="LiveId" clId="{DD517998-E388-4EA7-A658-33E23BFA5A3F}" dt="2022-03-26T21:53:25.343" v="2616"/>
          <ac:spMkLst>
            <pc:docMk/>
            <pc:sldMk cId="0" sldId="284"/>
            <ac:spMk id="13" creationId="{3092A37A-468A-4485-B699-4BE7D9012476}"/>
          </ac:spMkLst>
        </pc:spChg>
        <pc:spChg chg="add mod">
          <ac:chgData name="Jodionisio" userId="37c75020f601973c" providerId="LiveId" clId="{DD517998-E388-4EA7-A658-33E23BFA5A3F}" dt="2022-03-26T21:53:25.343" v="2616"/>
          <ac:spMkLst>
            <pc:docMk/>
            <pc:sldMk cId="0" sldId="284"/>
            <ac:spMk id="14" creationId="{6936EBF7-F2B4-4C64-91A1-06BF68CB5AC3}"/>
          </ac:spMkLst>
        </pc:spChg>
        <pc:spChg chg="del">
          <ac:chgData name="Jodionisio" userId="37c75020f601973c" providerId="LiveId" clId="{DD517998-E388-4EA7-A658-33E23BFA5A3F}" dt="2022-03-26T21:53:42.756" v="2620" actId="478"/>
          <ac:spMkLst>
            <pc:docMk/>
            <pc:sldMk cId="0" sldId="284"/>
            <ac:spMk id="4107" creationId="{00000000-0000-0000-0000-000000000000}"/>
          </ac:spMkLst>
        </pc:spChg>
        <pc:spChg chg="del">
          <ac:chgData name="Jodionisio" userId="37c75020f601973c" providerId="LiveId" clId="{DD517998-E388-4EA7-A658-33E23BFA5A3F}" dt="2022-03-26T21:53:39.400" v="2619" actId="478"/>
          <ac:spMkLst>
            <pc:docMk/>
            <pc:sldMk cId="0" sldId="284"/>
            <ac:spMk id="4108" creationId="{00000000-0000-0000-0000-000000000000}"/>
          </ac:spMkLst>
        </pc:spChg>
      </pc:sldChg>
      <pc:sldChg chg="addSp delSp modSp mod modNotes modNotesTx">
        <pc:chgData name="Jodionisio" userId="37c75020f601973c" providerId="LiveId" clId="{DD517998-E388-4EA7-A658-33E23BFA5A3F}" dt="2022-03-28T08:27:21.541" v="3060" actId="20577"/>
        <pc:sldMkLst>
          <pc:docMk/>
          <pc:sldMk cId="1786210329" sldId="285"/>
        </pc:sldMkLst>
        <pc:spChg chg="add del mod">
          <ac:chgData name="Jodionisio" userId="37c75020f601973c" providerId="LiveId" clId="{DD517998-E388-4EA7-A658-33E23BFA5A3F}" dt="2022-03-26T16:43:30.804" v="125" actId="478"/>
          <ac:spMkLst>
            <pc:docMk/>
            <pc:sldMk cId="1786210329" sldId="285"/>
            <ac:spMk id="3" creationId="{0E9C64A8-E582-404E-B306-0DD674974B89}"/>
          </ac:spMkLst>
        </pc:spChg>
        <pc:spChg chg="del">
          <ac:chgData name="Jodionisio" userId="37c75020f601973c" providerId="LiveId" clId="{DD517998-E388-4EA7-A658-33E23BFA5A3F}" dt="2022-03-28T08:09:47.510" v="2965"/>
          <ac:spMkLst>
            <pc:docMk/>
            <pc:sldMk cId="1786210329" sldId="285"/>
            <ac:spMk id="3" creationId="{203D3280-155A-426F-8099-9F0B7AB5D6A9}"/>
          </ac:spMkLst>
        </pc:spChg>
        <pc:spChg chg="del">
          <ac:chgData name="Jodionisio" userId="37c75020f601973c" providerId="LiveId" clId="{DD517998-E388-4EA7-A658-33E23BFA5A3F}" dt="2022-03-28T08:13:22.153" v="2966"/>
          <ac:spMkLst>
            <pc:docMk/>
            <pc:sldMk cId="1786210329" sldId="285"/>
            <ac:spMk id="4" creationId="{81A76CED-88DD-440B-95AF-7AECFF5B6563}"/>
          </ac:spMkLst>
        </pc:spChg>
        <pc:spChg chg="add del mod">
          <ac:chgData name="Jodionisio" userId="37c75020f601973c" providerId="LiveId" clId="{DD517998-E388-4EA7-A658-33E23BFA5A3F}" dt="2022-03-26T17:00:30.756" v="262"/>
          <ac:spMkLst>
            <pc:docMk/>
            <pc:sldMk cId="1786210329" sldId="285"/>
            <ac:spMk id="4" creationId="{E70D53F4-F145-4031-B124-EDE33FB12E33}"/>
          </ac:spMkLst>
        </pc:spChg>
        <pc:spChg chg="del">
          <ac:chgData name="Jodionisio" userId="37c75020f601973c" providerId="LiveId" clId="{DD517998-E388-4EA7-A658-33E23BFA5A3F}" dt="2022-03-28T08:18:12.482" v="2985"/>
          <ac:spMkLst>
            <pc:docMk/>
            <pc:sldMk cId="1786210329" sldId="285"/>
            <ac:spMk id="5" creationId="{70B02213-A650-48A9-AF39-1D1E5A643438}"/>
          </ac:spMkLst>
        </pc:spChg>
        <pc:spChg chg="del">
          <ac:chgData name="Jodionisio" userId="37c75020f601973c" providerId="LiveId" clId="{DD517998-E388-4EA7-A658-33E23BFA5A3F}" dt="2022-03-28T08:22:17.675" v="2999" actId="478"/>
          <ac:spMkLst>
            <pc:docMk/>
            <pc:sldMk cId="1786210329" sldId="285"/>
            <ac:spMk id="6" creationId="{67EB1FDD-ED12-40B4-9E06-71BF00F6422C}"/>
          </ac:spMkLst>
        </pc:spChg>
        <pc:spChg chg="add mod">
          <ac:chgData name="Jodionisio" userId="37c75020f601973c" providerId="LiveId" clId="{DD517998-E388-4EA7-A658-33E23BFA5A3F}" dt="2022-03-28T08:27:21.541" v="3060" actId="20577"/>
          <ac:spMkLst>
            <pc:docMk/>
            <pc:sldMk cId="1786210329" sldId="285"/>
            <ac:spMk id="17" creationId="{6368A507-95DE-4E32-934D-1C3D79BC6726}"/>
          </ac:spMkLst>
        </pc:spChg>
        <pc:spChg chg="mod">
          <ac:chgData name="Jodionisio" userId="37c75020f601973c" providerId="LiveId" clId="{DD517998-E388-4EA7-A658-33E23BFA5A3F}" dt="2022-03-26T17:00:17.239" v="258" actId="27107"/>
          <ac:spMkLst>
            <pc:docMk/>
            <pc:sldMk cId="1786210329" sldId="285"/>
            <ac:spMk id="8202" creationId="{00000000-0000-0000-0000-000000000000}"/>
          </ac:spMkLst>
        </pc:spChg>
        <pc:picChg chg="add del mod">
          <ac:chgData name="Jodionisio" userId="37c75020f601973c" providerId="LiveId" clId="{DD517998-E388-4EA7-A658-33E23BFA5A3F}" dt="2022-03-26T16:43:07.800" v="123"/>
          <ac:picMkLst>
            <pc:docMk/>
            <pc:sldMk cId="1786210329" sldId="285"/>
            <ac:picMk id="13" creationId="{4C230E9A-34AC-4D0F-9E96-1B605CF557F1}"/>
          </ac:picMkLst>
        </pc:picChg>
        <pc:picChg chg="add del mod">
          <ac:chgData name="Jodionisio" userId="37c75020f601973c" providerId="LiveId" clId="{DD517998-E388-4EA7-A658-33E23BFA5A3F}" dt="2022-03-26T16:43:28.325" v="124" actId="14826"/>
          <ac:picMkLst>
            <pc:docMk/>
            <pc:sldMk cId="1786210329" sldId="285"/>
            <ac:picMk id="8207" creationId="{00000000-0000-0000-0000-000000000000}"/>
          </ac:picMkLst>
        </pc:picChg>
      </pc:sldChg>
      <pc:sldChg chg="modSp add del mod ord">
        <pc:chgData name="Jodionisio" userId="37c75020f601973c" providerId="LiveId" clId="{DD517998-E388-4EA7-A658-33E23BFA5A3F}" dt="2022-03-28T07:47:45.587" v="2655" actId="47"/>
        <pc:sldMkLst>
          <pc:docMk/>
          <pc:sldMk cId="3315869282" sldId="286"/>
        </pc:sldMkLst>
        <pc:spChg chg="mod">
          <ac:chgData name="Jodionisio" userId="37c75020f601973c" providerId="LiveId" clId="{DD517998-E388-4EA7-A658-33E23BFA5A3F}" dt="2022-03-26T17:59:02.674" v="1108" actId="1076"/>
          <ac:spMkLst>
            <pc:docMk/>
            <pc:sldMk cId="3315869282" sldId="286"/>
            <ac:spMk id="11" creationId="{00000000-0000-0000-0000-000000000000}"/>
          </ac:spMkLst>
        </pc:spChg>
        <pc:spChg chg="mod">
          <ac:chgData name="Jodionisio" userId="37c75020f601973c" providerId="LiveId" clId="{DD517998-E388-4EA7-A658-33E23BFA5A3F}" dt="2022-03-26T17:59:11.803" v="1110" actId="120"/>
          <ac:spMkLst>
            <pc:docMk/>
            <pc:sldMk cId="3315869282" sldId="286"/>
            <ac:spMk id="30722" creationId="{00000000-0000-0000-0000-000000000000}"/>
          </ac:spMkLst>
        </pc:spChg>
        <pc:spChg chg="mod">
          <ac:chgData name="Jodionisio" userId="37c75020f601973c" providerId="LiveId" clId="{DD517998-E388-4EA7-A658-33E23BFA5A3F}" dt="2022-03-26T17:59:02.674" v="1108" actId="1076"/>
          <ac:spMkLst>
            <pc:docMk/>
            <pc:sldMk cId="3315869282" sldId="286"/>
            <ac:spMk id="30751" creationId="{00000000-0000-0000-0000-000000000000}"/>
          </ac:spMkLst>
        </pc:spChg>
      </pc:sldChg>
      <pc:sldChg chg="addSp delSp modSp add mod modNotes modNotesTx">
        <pc:chgData name="Jodionisio" userId="37c75020f601973c" providerId="LiveId" clId="{DD517998-E388-4EA7-A658-33E23BFA5A3F}" dt="2022-03-28T08:28:11.715" v="3072" actId="20577"/>
        <pc:sldMkLst>
          <pc:docMk/>
          <pc:sldMk cId="3200244452" sldId="287"/>
        </pc:sldMkLst>
        <pc:spChg chg="del">
          <ac:chgData name="Jodionisio" userId="37c75020f601973c" providerId="LiveId" clId="{DD517998-E388-4EA7-A658-33E23BFA5A3F}" dt="2022-03-26T18:18:20.117" v="1220" actId="478"/>
          <ac:spMkLst>
            <pc:docMk/>
            <pc:sldMk cId="3200244452" sldId="287"/>
            <ac:spMk id="3" creationId="{5DF4A5AD-9CD4-44FC-9B5E-AEF70B6A90A6}"/>
          </ac:spMkLst>
        </pc:spChg>
        <pc:spChg chg="del">
          <ac:chgData name="Jodionisio" userId="37c75020f601973c" providerId="LiveId" clId="{DD517998-E388-4EA7-A658-33E23BFA5A3F}" dt="2022-03-28T08:09:47.510" v="2965"/>
          <ac:spMkLst>
            <pc:docMk/>
            <pc:sldMk cId="3200244452" sldId="287"/>
            <ac:spMk id="3" creationId="{BB9CAF40-5F20-40C0-A858-D792EFD56ED4}"/>
          </ac:spMkLst>
        </pc:spChg>
        <pc:spChg chg="del">
          <ac:chgData name="Jodionisio" userId="37c75020f601973c" providerId="LiveId" clId="{DD517998-E388-4EA7-A658-33E23BFA5A3F}" dt="2022-03-28T08:13:22.153" v="2966"/>
          <ac:spMkLst>
            <pc:docMk/>
            <pc:sldMk cId="3200244452" sldId="287"/>
            <ac:spMk id="4" creationId="{B0597E74-BE75-42AD-884E-7BB2615EA48F}"/>
          </ac:spMkLst>
        </pc:spChg>
        <pc:spChg chg="del">
          <ac:chgData name="Jodionisio" userId="37c75020f601973c" providerId="LiveId" clId="{DD517998-E388-4EA7-A658-33E23BFA5A3F}" dt="2022-03-28T08:18:12.482" v="2985"/>
          <ac:spMkLst>
            <pc:docMk/>
            <pc:sldMk cId="3200244452" sldId="287"/>
            <ac:spMk id="5" creationId="{4E2A0960-0474-42CA-B4FF-F0CFBFF22E67}"/>
          </ac:spMkLst>
        </pc:spChg>
        <pc:spChg chg="mod">
          <ac:chgData name="Jodionisio" userId="37c75020f601973c" providerId="LiveId" clId="{DD517998-E388-4EA7-A658-33E23BFA5A3F}" dt="2022-03-26T18:22:26.194" v="1620" actId="1076"/>
          <ac:spMkLst>
            <pc:docMk/>
            <pc:sldMk cId="3200244452" sldId="287"/>
            <ac:spMk id="6" creationId="{B7540E2B-5B4B-47F2-8914-4D9EE45E252E}"/>
          </ac:spMkLst>
        </pc:spChg>
        <pc:spChg chg="add mod">
          <ac:chgData name="Jodionisio" userId="37c75020f601973c" providerId="LiveId" clId="{DD517998-E388-4EA7-A658-33E23BFA5A3F}" dt="2022-03-26T18:22:36.240" v="1622" actId="1076"/>
          <ac:spMkLst>
            <pc:docMk/>
            <pc:sldMk cId="3200244452" sldId="287"/>
            <ac:spMk id="8" creationId="{B3DADBF5-CE91-4532-B34B-892EE83B88BB}"/>
          </ac:spMkLst>
        </pc:spChg>
        <pc:spChg chg="del">
          <ac:chgData name="Jodionisio" userId="37c75020f601973c" providerId="LiveId" clId="{DD517998-E388-4EA7-A658-33E23BFA5A3F}" dt="2022-03-28T08:23:24.465" v="3019" actId="478"/>
          <ac:spMkLst>
            <pc:docMk/>
            <pc:sldMk cId="3200244452" sldId="287"/>
            <ac:spMk id="9" creationId="{D71B16D9-97C0-4EF4-A862-26009EE63BC1}"/>
          </ac:spMkLst>
        </pc:spChg>
        <pc:spChg chg="add mod">
          <ac:chgData name="Jodionisio" userId="37c75020f601973c" providerId="LiveId" clId="{DD517998-E388-4EA7-A658-33E23BFA5A3F}" dt="2022-03-28T08:28:11.715" v="3072" actId="20577"/>
          <ac:spMkLst>
            <pc:docMk/>
            <pc:sldMk cId="3200244452" sldId="287"/>
            <ac:spMk id="103" creationId="{E4BF2B76-48E9-445A-8285-58E7B4EAE38E}"/>
          </ac:spMkLst>
        </pc:spChg>
        <pc:spChg chg="add mod">
          <ac:chgData name="Jodionisio" userId="37c75020f601973c" providerId="LiveId" clId="{DD517998-E388-4EA7-A658-33E23BFA5A3F}" dt="2022-03-26T18:18:16.681" v="1219" actId="1076"/>
          <ac:spMkLst>
            <pc:docMk/>
            <pc:sldMk cId="3200244452" sldId="287"/>
            <ac:spMk id="113" creationId="{C1BB6AE9-F68B-4D7F-9C19-93F24727F62B}"/>
          </ac:spMkLst>
        </pc:spChg>
        <pc:spChg chg="mod">
          <ac:chgData name="Jodionisio" userId="37c75020f601973c" providerId="LiveId" clId="{DD517998-E388-4EA7-A658-33E23BFA5A3F}" dt="2022-03-26T18:22:38.688" v="1623"/>
          <ac:spMkLst>
            <pc:docMk/>
            <pc:sldMk cId="3200244452" sldId="287"/>
            <ac:spMk id="115" creationId="{A7AE0473-6053-4F4F-8CD9-A6336CE5C3A2}"/>
          </ac:spMkLst>
        </pc:spChg>
        <pc:spChg chg="mod">
          <ac:chgData name="Jodionisio" userId="37c75020f601973c" providerId="LiveId" clId="{DD517998-E388-4EA7-A658-33E23BFA5A3F}" dt="2022-03-26T18:22:38.688" v="1623"/>
          <ac:spMkLst>
            <pc:docMk/>
            <pc:sldMk cId="3200244452" sldId="287"/>
            <ac:spMk id="116" creationId="{850217B0-F809-4ACA-A957-8A1C516707D2}"/>
          </ac:spMkLst>
        </pc:spChg>
        <pc:spChg chg="mod">
          <ac:chgData name="Jodionisio" userId="37c75020f601973c" providerId="LiveId" clId="{DD517998-E388-4EA7-A658-33E23BFA5A3F}" dt="2022-03-26T18:22:38.688" v="1623"/>
          <ac:spMkLst>
            <pc:docMk/>
            <pc:sldMk cId="3200244452" sldId="287"/>
            <ac:spMk id="117" creationId="{51DB8E25-C66E-4D46-9E07-D65282F28785}"/>
          </ac:spMkLst>
        </pc:spChg>
        <pc:spChg chg="mod">
          <ac:chgData name="Jodionisio" userId="37c75020f601973c" providerId="LiveId" clId="{DD517998-E388-4EA7-A658-33E23BFA5A3F}" dt="2022-03-26T18:22:38.688" v="1623"/>
          <ac:spMkLst>
            <pc:docMk/>
            <pc:sldMk cId="3200244452" sldId="287"/>
            <ac:spMk id="118" creationId="{B293184C-5958-4387-A582-E06D7E2478D7}"/>
          </ac:spMkLst>
        </pc:spChg>
        <pc:grpChg chg="del">
          <ac:chgData name="Jodionisio" userId="37c75020f601973c" providerId="LiveId" clId="{DD517998-E388-4EA7-A658-33E23BFA5A3F}" dt="2022-03-26T18:18:22.067" v="1221" actId="478"/>
          <ac:grpSpMkLst>
            <pc:docMk/>
            <pc:sldMk cId="3200244452" sldId="287"/>
            <ac:grpSpMk id="103" creationId="{B18954FE-6AC2-4314-82D2-B87D24CBFA48}"/>
          </ac:grpSpMkLst>
        </pc:grpChg>
        <pc:grpChg chg="mod">
          <ac:chgData name="Jodionisio" userId="37c75020f601973c" providerId="LiveId" clId="{DD517998-E388-4EA7-A658-33E23BFA5A3F}" dt="2022-03-26T18:22:31.303" v="1621" actId="1076"/>
          <ac:grpSpMkLst>
            <pc:docMk/>
            <pc:sldMk cId="3200244452" sldId="287"/>
            <ac:grpSpMk id="108" creationId="{0401EF08-F6DA-44B4-83BC-5E856DA992A6}"/>
          </ac:grpSpMkLst>
        </pc:grpChg>
        <pc:grpChg chg="add mod">
          <ac:chgData name="Jodionisio" userId="37c75020f601973c" providerId="LiveId" clId="{DD517998-E388-4EA7-A658-33E23BFA5A3F}" dt="2022-03-26T18:22:46.326" v="1624" actId="1076"/>
          <ac:grpSpMkLst>
            <pc:docMk/>
            <pc:sldMk cId="3200244452" sldId="287"/>
            <ac:grpSpMk id="114" creationId="{094D25F4-F227-4B02-A63A-DFBD8E5C6E44}"/>
          </ac:grpSpMkLst>
        </pc:grpChg>
        <pc:picChg chg="del">
          <ac:chgData name="Jodionisio" userId="37c75020f601973c" providerId="LiveId" clId="{DD517998-E388-4EA7-A658-33E23BFA5A3F}" dt="2022-03-26T18:17:40.465" v="1189" actId="478"/>
          <ac:picMkLst>
            <pc:docMk/>
            <pc:sldMk cId="3200244452" sldId="287"/>
            <ac:picMk id="5" creationId="{9F331D37-4374-4216-B5C5-7E8C8E616D7F}"/>
          </ac:picMkLst>
        </pc:picChg>
        <pc:picChg chg="add mod">
          <ac:chgData name="Jodionisio" userId="37c75020f601973c" providerId="LiveId" clId="{DD517998-E388-4EA7-A658-33E23BFA5A3F}" dt="2022-03-26T18:19:24.415" v="1225" actId="14100"/>
          <ac:picMkLst>
            <pc:docMk/>
            <pc:sldMk cId="3200244452" sldId="287"/>
            <ac:picMk id="7" creationId="{873BE63C-C696-4A26-9252-873E4A131960}"/>
          </ac:picMkLst>
        </pc:picChg>
      </pc:sldChg>
      <pc:sldChg chg="addSp delSp modSp add mod modNotes modNotesTx">
        <pc:chgData name="Jodionisio" userId="37c75020f601973c" providerId="LiveId" clId="{DD517998-E388-4EA7-A658-33E23BFA5A3F}" dt="2022-03-28T08:28:24.591" v="3078" actId="20577"/>
        <pc:sldMkLst>
          <pc:docMk/>
          <pc:sldMk cId="3764902414" sldId="288"/>
        </pc:sldMkLst>
        <pc:spChg chg="del">
          <ac:chgData name="Jodionisio" userId="37c75020f601973c" providerId="LiveId" clId="{DD517998-E388-4EA7-A658-33E23BFA5A3F}" dt="2022-03-28T08:09:47.510" v="2965"/>
          <ac:spMkLst>
            <pc:docMk/>
            <pc:sldMk cId="3764902414" sldId="288"/>
            <ac:spMk id="3" creationId="{EBDFA0A2-C563-4409-AC14-20D1CC80454B}"/>
          </ac:spMkLst>
        </pc:spChg>
        <pc:spChg chg="del">
          <ac:chgData name="Jodionisio" userId="37c75020f601973c" providerId="LiveId" clId="{DD517998-E388-4EA7-A658-33E23BFA5A3F}" dt="2022-03-26T18:49:27.081" v="1997" actId="478"/>
          <ac:spMkLst>
            <pc:docMk/>
            <pc:sldMk cId="3764902414" sldId="288"/>
            <ac:spMk id="4" creationId="{A26E7887-7BE2-46D6-834A-6BE7B3BF644A}"/>
          </ac:spMkLst>
        </pc:spChg>
        <pc:spChg chg="del">
          <ac:chgData name="Jodionisio" userId="37c75020f601973c" providerId="LiveId" clId="{DD517998-E388-4EA7-A658-33E23BFA5A3F}" dt="2022-03-28T08:13:22.153" v="2966"/>
          <ac:spMkLst>
            <pc:docMk/>
            <pc:sldMk cId="3764902414" sldId="288"/>
            <ac:spMk id="4" creationId="{F2396653-348D-47E8-BE7A-BC87E77B7F7F}"/>
          </ac:spMkLst>
        </pc:spChg>
        <pc:spChg chg="del">
          <ac:chgData name="Jodionisio" userId="37c75020f601973c" providerId="LiveId" clId="{DD517998-E388-4EA7-A658-33E23BFA5A3F}" dt="2022-03-28T08:18:12.482" v="2985"/>
          <ac:spMkLst>
            <pc:docMk/>
            <pc:sldMk cId="3764902414" sldId="288"/>
            <ac:spMk id="5" creationId="{2EBCB811-11D7-4897-888A-158B6006F674}"/>
          </ac:spMkLst>
        </pc:spChg>
        <pc:spChg chg="del">
          <ac:chgData name="Jodionisio" userId="37c75020f601973c" providerId="LiveId" clId="{DD517998-E388-4EA7-A658-33E23BFA5A3F}" dt="2022-03-28T08:23:47.324" v="3027" actId="478"/>
          <ac:spMkLst>
            <pc:docMk/>
            <pc:sldMk cId="3764902414" sldId="288"/>
            <ac:spMk id="6" creationId="{2EC64C4B-E52B-4ED0-B4B6-CA63D52E0A65}"/>
          </ac:spMkLst>
        </pc:spChg>
        <pc:spChg chg="mod">
          <ac:chgData name="Jodionisio" userId="37c75020f601973c" providerId="LiveId" clId="{DD517998-E388-4EA7-A658-33E23BFA5A3F}" dt="2022-03-26T18:55:57.660" v="2018" actId="20577"/>
          <ac:spMkLst>
            <pc:docMk/>
            <pc:sldMk cId="3764902414" sldId="288"/>
            <ac:spMk id="15" creationId="{B1F8D6BA-CD44-48E5-9DE4-791629D79A18}"/>
          </ac:spMkLst>
        </pc:spChg>
        <pc:spChg chg="mod">
          <ac:chgData name="Jodionisio" userId="37c75020f601973c" providerId="LiveId" clId="{DD517998-E388-4EA7-A658-33E23BFA5A3F}" dt="2022-03-26T18:47:25.148" v="1991" actId="20577"/>
          <ac:spMkLst>
            <pc:docMk/>
            <pc:sldMk cId="3764902414" sldId="288"/>
            <ac:spMk id="26" creationId="{BBDD80A2-2949-43DE-BC71-6B15AFCC8356}"/>
          </ac:spMkLst>
        </pc:spChg>
        <pc:spChg chg="add mod">
          <ac:chgData name="Jodionisio" userId="37c75020f601973c" providerId="LiveId" clId="{DD517998-E388-4EA7-A658-33E23BFA5A3F}" dt="2022-03-26T18:58:48.027" v="2034" actId="1076"/>
          <ac:spMkLst>
            <pc:docMk/>
            <pc:sldMk cId="3764902414" sldId="288"/>
            <ac:spMk id="32" creationId="{CE30D90B-B9AC-49E1-92AD-1914AD60921F}"/>
          </ac:spMkLst>
        </pc:spChg>
        <pc:spChg chg="add mod">
          <ac:chgData name="Jodionisio" userId="37c75020f601973c" providerId="LiveId" clId="{DD517998-E388-4EA7-A658-33E23BFA5A3F}" dt="2022-03-28T08:28:24.591" v="3078" actId="20577"/>
          <ac:spMkLst>
            <pc:docMk/>
            <pc:sldMk cId="3764902414" sldId="288"/>
            <ac:spMk id="33" creationId="{F58CA07F-13B9-40EE-80D7-8BD74DA27298}"/>
          </ac:spMkLst>
        </pc:spChg>
        <pc:spChg chg="mod">
          <ac:chgData name="Jodionisio" userId="37c75020f601973c" providerId="LiveId" clId="{DD517998-E388-4EA7-A658-33E23BFA5A3F}" dt="2022-03-26T18:56:53.376" v="2030" actId="14100"/>
          <ac:spMkLst>
            <pc:docMk/>
            <pc:sldMk cId="3764902414" sldId="288"/>
            <ac:spMk id="38" creationId="{9C890270-7102-4C90-A8C4-D7D2AC778424}"/>
          </ac:spMkLst>
        </pc:spChg>
        <pc:spChg chg="mod">
          <ac:chgData name="Jodionisio" userId="37c75020f601973c" providerId="LiveId" clId="{DD517998-E388-4EA7-A658-33E23BFA5A3F}" dt="2022-03-26T18:51:22.548" v="2015" actId="1076"/>
          <ac:spMkLst>
            <pc:docMk/>
            <pc:sldMk cId="3764902414" sldId="288"/>
            <ac:spMk id="45" creationId="{A5695D7A-99AD-4773-8E1B-76856CCDF178}"/>
          </ac:spMkLst>
        </pc:spChg>
        <pc:spChg chg="mod">
          <ac:chgData name="Jodionisio" userId="37c75020f601973c" providerId="LiveId" clId="{DD517998-E388-4EA7-A658-33E23BFA5A3F}" dt="2022-03-26T18:51:22.548" v="2015" actId="1076"/>
          <ac:spMkLst>
            <pc:docMk/>
            <pc:sldMk cId="3764902414" sldId="288"/>
            <ac:spMk id="46" creationId="{AEA1C134-1678-468E-9F0D-1305B69096C0}"/>
          </ac:spMkLst>
        </pc:spChg>
        <pc:grpChg chg="mod">
          <ac:chgData name="Jodionisio" userId="37c75020f601973c" providerId="LiveId" clId="{DD517998-E388-4EA7-A658-33E23BFA5A3F}" dt="2022-03-26T18:51:28.984" v="2016" actId="1076"/>
          <ac:grpSpMkLst>
            <pc:docMk/>
            <pc:sldMk cId="3764902414" sldId="288"/>
            <ac:grpSpMk id="39" creationId="{ACA86636-3F3A-42D5-AC93-9A79D85DCCA9}"/>
          </ac:grpSpMkLst>
        </pc:grpChg>
      </pc:sldChg>
      <pc:sldChg chg="addSp delSp modSp add del mod modNotesTx">
        <pc:chgData name="Jodionisio" userId="37c75020f601973c" providerId="LiveId" clId="{DD517998-E388-4EA7-A658-33E23BFA5A3F}" dt="2022-03-28T07:51:01.464" v="2663" actId="47"/>
        <pc:sldMkLst>
          <pc:docMk/>
          <pc:sldMk cId="517000932" sldId="289"/>
        </pc:sldMkLst>
        <pc:spChg chg="del">
          <ac:chgData name="Jodionisio" userId="37c75020f601973c" providerId="LiveId" clId="{DD517998-E388-4EA7-A658-33E23BFA5A3F}" dt="2022-03-26T18:59:46.653" v="2040" actId="478"/>
          <ac:spMkLst>
            <pc:docMk/>
            <pc:sldMk cId="517000932" sldId="289"/>
            <ac:spMk id="15" creationId="{B1F8D6BA-CD44-48E5-9DE4-791629D79A18}"/>
          </ac:spMkLst>
        </pc:spChg>
        <pc:spChg chg="del mod">
          <ac:chgData name="Jodionisio" userId="37c75020f601973c" providerId="LiveId" clId="{DD517998-E388-4EA7-A658-33E23BFA5A3F}" dt="2022-03-26T19:00:38.775" v="2068" actId="478"/>
          <ac:spMkLst>
            <pc:docMk/>
            <pc:sldMk cId="517000932" sldId="289"/>
            <ac:spMk id="26" creationId="{BBDD80A2-2949-43DE-BC71-6B15AFCC8356}"/>
          </ac:spMkLst>
        </pc:spChg>
        <pc:spChg chg="del">
          <ac:chgData name="Jodionisio" userId="37c75020f601973c" providerId="LiveId" clId="{DD517998-E388-4EA7-A658-33E23BFA5A3F}" dt="2022-03-26T18:59:32.697" v="2037" actId="478"/>
          <ac:spMkLst>
            <pc:docMk/>
            <pc:sldMk cId="517000932" sldId="289"/>
            <ac:spMk id="32" creationId="{CE30D90B-B9AC-49E1-92AD-1914AD60921F}"/>
          </ac:spMkLst>
        </pc:spChg>
        <pc:spChg chg="del mod">
          <ac:chgData name="Jodionisio" userId="37c75020f601973c" providerId="LiveId" clId="{DD517998-E388-4EA7-A658-33E23BFA5A3F}" dt="2022-03-26T18:59:32.697" v="2037" actId="478"/>
          <ac:spMkLst>
            <pc:docMk/>
            <pc:sldMk cId="517000932" sldId="289"/>
            <ac:spMk id="38" creationId="{9C890270-7102-4C90-A8C4-D7D2AC778424}"/>
          </ac:spMkLst>
        </pc:spChg>
        <pc:spChg chg="del">
          <ac:chgData name="Jodionisio" userId="37c75020f601973c" providerId="LiveId" clId="{DD517998-E388-4EA7-A658-33E23BFA5A3F}" dt="2022-03-26T18:59:46.653" v="2040" actId="478"/>
          <ac:spMkLst>
            <pc:docMk/>
            <pc:sldMk cId="517000932" sldId="289"/>
            <ac:spMk id="45" creationId="{A5695D7A-99AD-4773-8E1B-76856CCDF178}"/>
          </ac:spMkLst>
        </pc:spChg>
        <pc:spChg chg="del">
          <ac:chgData name="Jodionisio" userId="37c75020f601973c" providerId="LiveId" clId="{DD517998-E388-4EA7-A658-33E23BFA5A3F}" dt="2022-03-26T18:59:38.129" v="2039" actId="478"/>
          <ac:spMkLst>
            <pc:docMk/>
            <pc:sldMk cId="517000932" sldId="289"/>
            <ac:spMk id="46" creationId="{AEA1C134-1678-468E-9F0D-1305B69096C0}"/>
          </ac:spMkLst>
        </pc:spChg>
        <pc:grpChg chg="del">
          <ac:chgData name="Jodionisio" userId="37c75020f601973c" providerId="LiveId" clId="{DD517998-E388-4EA7-A658-33E23BFA5A3F}" dt="2022-03-26T19:00:40.902" v="2069" actId="478"/>
          <ac:grpSpMkLst>
            <pc:docMk/>
            <pc:sldMk cId="517000932" sldId="289"/>
            <ac:grpSpMk id="27" creationId="{71FE71A1-99B4-4C7C-81E9-0880E910D5E9}"/>
          </ac:grpSpMkLst>
        </pc:grpChg>
        <pc:grpChg chg="del">
          <ac:chgData name="Jodionisio" userId="37c75020f601973c" providerId="LiveId" clId="{DD517998-E388-4EA7-A658-33E23BFA5A3F}" dt="2022-03-26T18:59:34.890" v="2038" actId="478"/>
          <ac:grpSpMkLst>
            <pc:docMk/>
            <pc:sldMk cId="517000932" sldId="289"/>
            <ac:grpSpMk id="39" creationId="{ACA86636-3F3A-42D5-AC93-9A79D85DCCA9}"/>
          </ac:grpSpMkLst>
        </pc:grpChg>
        <pc:picChg chg="add mod">
          <ac:chgData name="Jodionisio" userId="37c75020f601973c" providerId="LiveId" clId="{DD517998-E388-4EA7-A658-33E23BFA5A3F}" dt="2022-03-26T19:01:36.886" v="2072" actId="1076"/>
          <ac:picMkLst>
            <pc:docMk/>
            <pc:sldMk cId="517000932" sldId="289"/>
            <ac:picMk id="4" creationId="{7D38E706-8C2C-4421-8E27-A322B2458888}"/>
          </ac:picMkLst>
        </pc:picChg>
      </pc:sldChg>
      <pc:sldChg chg="addSp delSp modSp add mod modNotes modNotesTx">
        <pc:chgData name="Jodionisio" userId="37c75020f601973c" providerId="LiveId" clId="{DD517998-E388-4EA7-A658-33E23BFA5A3F}" dt="2022-03-28T08:28:28.628" v="3080" actId="20577"/>
        <pc:sldMkLst>
          <pc:docMk/>
          <pc:sldMk cId="2191420285" sldId="290"/>
        </pc:sldMkLst>
        <pc:spChg chg="del">
          <ac:chgData name="Jodionisio" userId="37c75020f601973c" providerId="LiveId" clId="{DD517998-E388-4EA7-A658-33E23BFA5A3F}" dt="2022-03-28T08:09:47.510" v="2965"/>
          <ac:spMkLst>
            <pc:docMk/>
            <pc:sldMk cId="2191420285" sldId="290"/>
            <ac:spMk id="4" creationId="{391922C2-AD05-47D6-9DC7-BCB0A7A0D8F5}"/>
          </ac:spMkLst>
        </pc:spChg>
        <pc:spChg chg="del">
          <ac:chgData name="Jodionisio" userId="37c75020f601973c" providerId="LiveId" clId="{DD517998-E388-4EA7-A658-33E23BFA5A3F}" dt="2022-03-28T08:13:22.153" v="2966"/>
          <ac:spMkLst>
            <pc:docMk/>
            <pc:sldMk cId="2191420285" sldId="290"/>
            <ac:spMk id="6" creationId="{1A61596A-FB4A-4880-B1C8-C3B044AE2F79}"/>
          </ac:spMkLst>
        </pc:spChg>
        <pc:spChg chg="del">
          <ac:chgData name="Jodionisio" userId="37c75020f601973c" providerId="LiveId" clId="{DD517998-E388-4EA7-A658-33E23BFA5A3F}" dt="2022-03-28T08:18:12.482" v="2985"/>
          <ac:spMkLst>
            <pc:docMk/>
            <pc:sldMk cId="2191420285" sldId="290"/>
            <ac:spMk id="8" creationId="{978276B3-5247-4A61-B35D-E5D42172E0D2}"/>
          </ac:spMkLst>
        </pc:spChg>
        <pc:spChg chg="del">
          <ac:chgData name="Jodionisio" userId="37c75020f601973c" providerId="LiveId" clId="{DD517998-E388-4EA7-A658-33E23BFA5A3F}" dt="2022-03-28T08:24:06.640" v="3035" actId="478"/>
          <ac:spMkLst>
            <pc:docMk/>
            <pc:sldMk cId="2191420285" sldId="290"/>
            <ac:spMk id="9" creationId="{C7C3A897-74C2-4FAE-B4EF-D19182FC45FA}"/>
          </ac:spMkLst>
        </pc:spChg>
        <pc:spChg chg="add mod">
          <ac:chgData name="Jodionisio" userId="37c75020f601973c" providerId="LiveId" clId="{DD517998-E388-4EA7-A658-33E23BFA5A3F}" dt="2022-03-28T08:28:28.628" v="3080" actId="20577"/>
          <ac:spMkLst>
            <pc:docMk/>
            <pc:sldMk cId="2191420285" sldId="290"/>
            <ac:spMk id="17" creationId="{710C661F-14CD-4429-B355-3A6F649D14EF}"/>
          </ac:spMkLst>
        </pc:spChg>
        <pc:picChg chg="del">
          <ac:chgData name="Jodionisio" userId="37c75020f601973c" providerId="LiveId" clId="{DD517998-E388-4EA7-A658-33E23BFA5A3F}" dt="2022-03-26T19:08:11.537" v="2267" actId="478"/>
          <ac:picMkLst>
            <pc:docMk/>
            <pc:sldMk cId="2191420285" sldId="290"/>
            <ac:picMk id="4" creationId="{7D38E706-8C2C-4421-8E27-A322B2458888}"/>
          </ac:picMkLst>
        </pc:picChg>
        <pc:picChg chg="add mod">
          <ac:chgData name="Jodionisio" userId="37c75020f601973c" providerId="LiveId" clId="{DD517998-E388-4EA7-A658-33E23BFA5A3F}" dt="2022-03-26T19:08:48.978" v="2274" actId="14100"/>
          <ac:picMkLst>
            <pc:docMk/>
            <pc:sldMk cId="2191420285" sldId="290"/>
            <ac:picMk id="5" creationId="{56920DB1-B9E6-4DD2-AB27-0127E730BCED}"/>
          </ac:picMkLst>
        </pc:picChg>
        <pc:picChg chg="add mod">
          <ac:chgData name="Jodionisio" userId="37c75020f601973c" providerId="LiveId" clId="{DD517998-E388-4EA7-A658-33E23BFA5A3F}" dt="2022-03-26T19:08:53.359" v="2275" actId="14100"/>
          <ac:picMkLst>
            <pc:docMk/>
            <pc:sldMk cId="2191420285" sldId="290"/>
            <ac:picMk id="7" creationId="{3BD7168F-7132-4451-AABF-B32683DA26B3}"/>
          </ac:picMkLst>
        </pc:picChg>
      </pc:sldChg>
      <pc:sldChg chg="addSp delSp modSp add mod modNotes modNotesTx">
        <pc:chgData name="Jodionisio" userId="37c75020f601973c" providerId="LiveId" clId="{DD517998-E388-4EA7-A658-33E23BFA5A3F}" dt="2022-03-28T08:28:34.311" v="3082" actId="20577"/>
        <pc:sldMkLst>
          <pc:docMk/>
          <pc:sldMk cId="109225454" sldId="291"/>
        </pc:sldMkLst>
        <pc:spChg chg="add mod">
          <ac:chgData name="Jodionisio" userId="37c75020f601973c" providerId="LiveId" clId="{DD517998-E388-4EA7-A658-33E23BFA5A3F}" dt="2022-03-26T21:27:15.841" v="2350" actId="20577"/>
          <ac:spMkLst>
            <pc:docMk/>
            <pc:sldMk cId="109225454" sldId="291"/>
            <ac:spMk id="3" creationId="{1AA09BD6-4A44-4A64-8867-C6A3A16222B2}"/>
          </ac:spMkLst>
        </pc:spChg>
        <pc:spChg chg="add mod">
          <ac:chgData name="Jodionisio" userId="37c75020f601973c" providerId="LiveId" clId="{DD517998-E388-4EA7-A658-33E23BFA5A3F}" dt="2022-03-26T21:27:22.891" v="2352" actId="1076"/>
          <ac:spMkLst>
            <pc:docMk/>
            <pc:sldMk cId="109225454" sldId="291"/>
            <ac:spMk id="4" creationId="{D12750DC-CBF1-411F-BF3A-653480AB113C}"/>
          </ac:spMkLst>
        </pc:spChg>
        <pc:spChg chg="del">
          <ac:chgData name="Jodionisio" userId="37c75020f601973c" providerId="LiveId" clId="{DD517998-E388-4EA7-A658-33E23BFA5A3F}" dt="2022-03-28T08:09:47.510" v="2965"/>
          <ac:spMkLst>
            <pc:docMk/>
            <pc:sldMk cId="109225454" sldId="291"/>
            <ac:spMk id="7" creationId="{D0514CAC-51D7-43CA-B48C-62BE64D3A57E}"/>
          </ac:spMkLst>
        </pc:spChg>
        <pc:spChg chg="del">
          <ac:chgData name="Jodionisio" userId="37c75020f601973c" providerId="LiveId" clId="{DD517998-E388-4EA7-A658-33E23BFA5A3F}" dt="2022-03-28T08:13:22.153" v="2966"/>
          <ac:spMkLst>
            <pc:docMk/>
            <pc:sldMk cId="109225454" sldId="291"/>
            <ac:spMk id="8" creationId="{C119FEEE-71DF-4F24-9BD3-5CC5D516DE42}"/>
          </ac:spMkLst>
        </pc:spChg>
        <pc:spChg chg="del">
          <ac:chgData name="Jodionisio" userId="37c75020f601973c" providerId="LiveId" clId="{DD517998-E388-4EA7-A658-33E23BFA5A3F}" dt="2022-03-28T08:18:12.482" v="2985"/>
          <ac:spMkLst>
            <pc:docMk/>
            <pc:sldMk cId="109225454" sldId="291"/>
            <ac:spMk id="9" creationId="{8C35A238-8421-45D3-9BA7-2535A2F5CF85}"/>
          </ac:spMkLst>
        </pc:spChg>
        <pc:spChg chg="del">
          <ac:chgData name="Jodionisio" userId="37c75020f601973c" providerId="LiveId" clId="{DD517998-E388-4EA7-A658-33E23BFA5A3F}" dt="2022-03-28T08:24:15.288" v="3038" actId="478"/>
          <ac:spMkLst>
            <pc:docMk/>
            <pc:sldMk cId="109225454" sldId="291"/>
            <ac:spMk id="11" creationId="{A3F37AEE-E3A3-4F02-AF31-8DE22454653F}"/>
          </ac:spMkLst>
        </pc:spChg>
        <pc:spChg chg="add mod">
          <ac:chgData name="Jodionisio" userId="37c75020f601973c" providerId="LiveId" clId="{DD517998-E388-4EA7-A658-33E23BFA5A3F}" dt="2022-03-26T21:17:54.879" v="2304" actId="1076"/>
          <ac:spMkLst>
            <pc:docMk/>
            <pc:sldMk cId="109225454" sldId="291"/>
            <ac:spMk id="15" creationId="{48F91963-6C55-490F-8B58-7E6F26E1FCF2}"/>
          </ac:spMkLst>
        </pc:spChg>
        <pc:spChg chg="mod">
          <ac:chgData name="Jodionisio" userId="37c75020f601973c" providerId="LiveId" clId="{DD517998-E388-4EA7-A658-33E23BFA5A3F}" dt="2022-03-26T21:17:04.910" v="2298"/>
          <ac:spMkLst>
            <pc:docMk/>
            <pc:sldMk cId="109225454" sldId="291"/>
            <ac:spMk id="17" creationId="{C27D65B6-2FBF-4334-927D-6F85709533BE}"/>
          </ac:spMkLst>
        </pc:spChg>
        <pc:spChg chg="mod">
          <ac:chgData name="Jodionisio" userId="37c75020f601973c" providerId="LiveId" clId="{DD517998-E388-4EA7-A658-33E23BFA5A3F}" dt="2022-03-26T21:17:04.910" v="2298"/>
          <ac:spMkLst>
            <pc:docMk/>
            <pc:sldMk cId="109225454" sldId="291"/>
            <ac:spMk id="18" creationId="{E33E876E-10A6-45FA-8EA5-C78A2ED5D34C}"/>
          </ac:spMkLst>
        </pc:spChg>
        <pc:spChg chg="mod">
          <ac:chgData name="Jodionisio" userId="37c75020f601973c" providerId="LiveId" clId="{DD517998-E388-4EA7-A658-33E23BFA5A3F}" dt="2022-03-26T21:17:04.910" v="2298"/>
          <ac:spMkLst>
            <pc:docMk/>
            <pc:sldMk cId="109225454" sldId="291"/>
            <ac:spMk id="19" creationId="{6C7EF0F9-740C-4EFA-B6E0-29816D142019}"/>
          </ac:spMkLst>
        </pc:spChg>
        <pc:spChg chg="mod">
          <ac:chgData name="Jodionisio" userId="37c75020f601973c" providerId="LiveId" clId="{DD517998-E388-4EA7-A658-33E23BFA5A3F}" dt="2022-03-26T21:17:04.910" v="2298"/>
          <ac:spMkLst>
            <pc:docMk/>
            <pc:sldMk cId="109225454" sldId="291"/>
            <ac:spMk id="20" creationId="{1BF28E9B-0A31-4845-BB3C-FE5ACAEEC505}"/>
          </ac:spMkLst>
        </pc:spChg>
        <pc:spChg chg="mod">
          <ac:chgData name="Jodionisio" userId="37c75020f601973c" providerId="LiveId" clId="{DD517998-E388-4EA7-A658-33E23BFA5A3F}" dt="2022-03-28T07:50:31.681" v="2660"/>
          <ac:spMkLst>
            <pc:docMk/>
            <pc:sldMk cId="109225454" sldId="291"/>
            <ac:spMk id="22" creationId="{C22136AD-C88C-4A82-BE7E-4439D3C3C6F0}"/>
          </ac:spMkLst>
        </pc:spChg>
        <pc:spChg chg="mod">
          <ac:chgData name="Jodionisio" userId="37c75020f601973c" providerId="LiveId" clId="{DD517998-E388-4EA7-A658-33E23BFA5A3F}" dt="2022-03-28T07:50:31.681" v="2660"/>
          <ac:spMkLst>
            <pc:docMk/>
            <pc:sldMk cId="109225454" sldId="291"/>
            <ac:spMk id="23" creationId="{97935F8E-B75B-4A59-B9DB-21163E0DE798}"/>
          </ac:spMkLst>
        </pc:spChg>
        <pc:spChg chg="mod">
          <ac:chgData name="Jodionisio" userId="37c75020f601973c" providerId="LiveId" clId="{DD517998-E388-4EA7-A658-33E23BFA5A3F}" dt="2022-03-28T07:50:31.681" v="2660"/>
          <ac:spMkLst>
            <pc:docMk/>
            <pc:sldMk cId="109225454" sldId="291"/>
            <ac:spMk id="24" creationId="{82DE8B44-8C02-4087-93E0-48444747457E}"/>
          </ac:spMkLst>
        </pc:spChg>
        <pc:spChg chg="mod">
          <ac:chgData name="Jodionisio" userId="37c75020f601973c" providerId="LiveId" clId="{DD517998-E388-4EA7-A658-33E23BFA5A3F}" dt="2022-03-28T07:50:31.681" v="2660"/>
          <ac:spMkLst>
            <pc:docMk/>
            <pc:sldMk cId="109225454" sldId="291"/>
            <ac:spMk id="25" creationId="{D91B0C60-B1D0-44EF-8C53-78CD5DE7DA1E}"/>
          </ac:spMkLst>
        </pc:spChg>
        <pc:spChg chg="add mod">
          <ac:chgData name="Jodionisio" userId="37c75020f601973c" providerId="LiveId" clId="{DD517998-E388-4EA7-A658-33E23BFA5A3F}" dt="2022-03-28T08:28:34.311" v="3082" actId="20577"/>
          <ac:spMkLst>
            <pc:docMk/>
            <pc:sldMk cId="109225454" sldId="291"/>
            <ac:spMk id="26" creationId="{84BE525E-9AE8-4940-9EFE-A60DAFAD8068}"/>
          </ac:spMkLst>
        </pc:spChg>
        <pc:grpChg chg="add mod">
          <ac:chgData name="Jodionisio" userId="37c75020f601973c" providerId="LiveId" clId="{DD517998-E388-4EA7-A658-33E23BFA5A3F}" dt="2022-03-26T21:17:32.759" v="2303" actId="1076"/>
          <ac:grpSpMkLst>
            <pc:docMk/>
            <pc:sldMk cId="109225454" sldId="291"/>
            <ac:grpSpMk id="16" creationId="{10CBA0B5-D94D-40AD-9182-0BC48BCD761E}"/>
          </ac:grpSpMkLst>
        </pc:grpChg>
        <pc:grpChg chg="add mod">
          <ac:chgData name="Jodionisio" userId="37c75020f601973c" providerId="LiveId" clId="{DD517998-E388-4EA7-A658-33E23BFA5A3F}" dt="2022-03-28T07:50:39.067" v="2661" actId="1076"/>
          <ac:grpSpMkLst>
            <pc:docMk/>
            <pc:sldMk cId="109225454" sldId="291"/>
            <ac:grpSpMk id="21" creationId="{4184FEC9-0A52-49FC-90D6-6E7E2F5E814C}"/>
          </ac:grpSpMkLst>
        </pc:grpChg>
        <pc:picChg chg="del">
          <ac:chgData name="Jodionisio" userId="37c75020f601973c" providerId="LiveId" clId="{DD517998-E388-4EA7-A658-33E23BFA5A3F}" dt="2022-03-26T21:16:19.307" v="2278" actId="478"/>
          <ac:picMkLst>
            <pc:docMk/>
            <pc:sldMk cId="109225454" sldId="291"/>
            <ac:picMk id="5" creationId="{56920DB1-B9E6-4DD2-AB27-0127E730BCED}"/>
          </ac:picMkLst>
        </pc:picChg>
        <pc:picChg chg="del">
          <ac:chgData name="Jodionisio" userId="37c75020f601973c" providerId="LiveId" clId="{DD517998-E388-4EA7-A658-33E23BFA5A3F}" dt="2022-03-26T21:16:19.307" v="2278" actId="478"/>
          <ac:picMkLst>
            <pc:docMk/>
            <pc:sldMk cId="109225454" sldId="291"/>
            <ac:picMk id="7" creationId="{3BD7168F-7132-4451-AABF-B32683DA26B3}"/>
          </ac:picMkLst>
        </pc:picChg>
      </pc:sldChg>
      <pc:sldChg chg="addSp delSp modSp add mod modNotes">
        <pc:chgData name="Jodionisio" userId="37c75020f601973c" providerId="LiveId" clId="{DD517998-E388-4EA7-A658-33E23BFA5A3F}" dt="2022-03-28T08:28:39.988" v="3084" actId="20577"/>
        <pc:sldMkLst>
          <pc:docMk/>
          <pc:sldMk cId="1891241798" sldId="292"/>
        </pc:sldMkLst>
        <pc:spChg chg="add mod">
          <ac:chgData name="Jodionisio" userId="37c75020f601973c" providerId="LiveId" clId="{DD517998-E388-4EA7-A658-33E23BFA5A3F}" dt="2022-03-27T16:02:01.872" v="2653" actId="20577"/>
          <ac:spMkLst>
            <pc:docMk/>
            <pc:sldMk cId="1891241798" sldId="292"/>
            <ac:spMk id="3" creationId="{8A12F59A-F2A2-4D68-99C7-3FCB879C1E89}"/>
          </ac:spMkLst>
        </pc:spChg>
        <pc:spChg chg="del">
          <ac:chgData name="Jodionisio" userId="37c75020f601973c" providerId="LiveId" clId="{DD517998-E388-4EA7-A658-33E23BFA5A3F}" dt="2022-03-28T08:09:47.510" v="2965"/>
          <ac:spMkLst>
            <pc:docMk/>
            <pc:sldMk cId="1891241798" sldId="292"/>
            <ac:spMk id="4" creationId="{F9820639-907B-4AD2-ACDC-12062A443C3D}"/>
          </ac:spMkLst>
        </pc:spChg>
        <pc:spChg chg="del">
          <ac:chgData name="Jodionisio" userId="37c75020f601973c" providerId="LiveId" clId="{DD517998-E388-4EA7-A658-33E23BFA5A3F}" dt="2022-03-28T08:13:22.153" v="2966"/>
          <ac:spMkLst>
            <pc:docMk/>
            <pc:sldMk cId="1891241798" sldId="292"/>
            <ac:spMk id="5" creationId="{23149486-8637-4ACB-A567-896AFE75424E}"/>
          </ac:spMkLst>
        </pc:spChg>
        <pc:spChg chg="del">
          <ac:chgData name="Jodionisio" userId="37c75020f601973c" providerId="LiveId" clId="{DD517998-E388-4EA7-A658-33E23BFA5A3F}" dt="2022-03-28T08:18:12.482" v="2985"/>
          <ac:spMkLst>
            <pc:docMk/>
            <pc:sldMk cId="1891241798" sldId="292"/>
            <ac:spMk id="6" creationId="{AD42F56D-3537-41E8-BD5C-B262D5DA82D3}"/>
          </ac:spMkLst>
        </pc:spChg>
        <pc:spChg chg="del">
          <ac:chgData name="Jodionisio" userId="37c75020f601973c" providerId="LiveId" clId="{DD517998-E388-4EA7-A658-33E23BFA5A3F}" dt="2022-03-28T08:24:37.625" v="3041" actId="478"/>
          <ac:spMkLst>
            <pc:docMk/>
            <pc:sldMk cId="1891241798" sldId="292"/>
            <ac:spMk id="7" creationId="{E79F00A6-469D-455E-AAA0-5A8F6AE3EEC2}"/>
          </ac:spMkLst>
        </pc:spChg>
        <pc:spChg chg="add mod">
          <ac:chgData name="Jodionisio" userId="37c75020f601973c" providerId="LiveId" clId="{DD517998-E388-4EA7-A658-33E23BFA5A3F}" dt="2022-03-28T08:28:39.988" v="3084" actId="20577"/>
          <ac:spMkLst>
            <pc:docMk/>
            <pc:sldMk cId="1891241798" sldId="292"/>
            <ac:spMk id="11" creationId="{C0853A16-61A4-4B16-B5A7-07C78267C30E}"/>
          </ac:spMkLst>
        </pc:spChg>
        <pc:spChg chg="del mod">
          <ac:chgData name="Jodionisio" userId="37c75020f601973c" providerId="LiveId" clId="{DD517998-E388-4EA7-A658-33E23BFA5A3F}" dt="2022-03-26T21:39:37.576" v="2410" actId="478"/>
          <ac:spMkLst>
            <pc:docMk/>
            <pc:sldMk cId="1891241798" sldId="292"/>
            <ac:spMk id="19" creationId="{27943B92-E0D6-4EA8-A158-F3D13F0DD9E5}"/>
          </ac:spMkLst>
        </pc:spChg>
        <pc:spChg chg="add mod">
          <ac:chgData name="Jodionisio" userId="37c75020f601973c" providerId="LiveId" clId="{DD517998-E388-4EA7-A658-33E23BFA5A3F}" dt="2022-03-27T16:01:53.995" v="2647" actId="1076"/>
          <ac:spMkLst>
            <pc:docMk/>
            <pc:sldMk cId="1891241798" sldId="292"/>
            <ac:spMk id="25" creationId="{A65778A7-56A1-4EB5-9CBF-C4EA12120B85}"/>
          </ac:spMkLst>
        </pc:spChg>
        <pc:spChg chg="mod">
          <ac:chgData name="Jodionisio" userId="37c75020f601973c" providerId="LiveId" clId="{DD517998-E388-4EA7-A658-33E23BFA5A3F}" dt="2022-03-26T21:44:04.264" v="2461" actId="14100"/>
          <ac:spMkLst>
            <pc:docMk/>
            <pc:sldMk cId="1891241798" sldId="292"/>
            <ac:spMk id="34" creationId="{00000000-0000-0000-0000-000000000000}"/>
          </ac:spMkLst>
        </pc:spChg>
        <pc:spChg chg="mod">
          <ac:chgData name="Jodionisio" userId="37c75020f601973c" providerId="LiveId" clId="{DD517998-E388-4EA7-A658-33E23BFA5A3F}" dt="2022-03-26T21:44:05.741" v="2465" actId="20577"/>
          <ac:spMkLst>
            <pc:docMk/>
            <pc:sldMk cId="1891241798" sldId="292"/>
            <ac:spMk id="47107" creationId="{00000000-0000-0000-0000-000000000000}"/>
          </ac:spMkLst>
        </pc:spChg>
        <pc:spChg chg="del mod">
          <ac:chgData name="Jodionisio" userId="37c75020f601973c" providerId="LiveId" clId="{DD517998-E388-4EA7-A658-33E23BFA5A3F}" dt="2022-03-26T21:39:25.632" v="2409" actId="478"/>
          <ac:spMkLst>
            <pc:docMk/>
            <pc:sldMk cId="1891241798" sldId="292"/>
            <ac:spMk id="47108" creationId="{00000000-0000-0000-0000-000000000000}"/>
          </ac:spMkLst>
        </pc:spChg>
        <pc:spChg chg="del">
          <ac:chgData name="Jodionisio" userId="37c75020f601973c" providerId="LiveId" clId="{DD517998-E388-4EA7-A658-33E23BFA5A3F}" dt="2022-03-26T21:39:25.632" v="2409" actId="478"/>
          <ac:spMkLst>
            <pc:docMk/>
            <pc:sldMk cId="1891241798" sldId="292"/>
            <ac:spMk id="47109" creationId="{00000000-0000-0000-0000-000000000000}"/>
          </ac:spMkLst>
        </pc:spChg>
        <pc:spChg chg="del">
          <ac:chgData name="Jodionisio" userId="37c75020f601973c" providerId="LiveId" clId="{DD517998-E388-4EA7-A658-33E23BFA5A3F}" dt="2022-03-26T21:39:25.632" v="2409" actId="478"/>
          <ac:spMkLst>
            <pc:docMk/>
            <pc:sldMk cId="1891241798" sldId="292"/>
            <ac:spMk id="47110" creationId="{00000000-0000-0000-0000-000000000000}"/>
          </ac:spMkLst>
        </pc:spChg>
        <pc:spChg chg="del">
          <ac:chgData name="Jodionisio" userId="37c75020f601973c" providerId="LiveId" clId="{DD517998-E388-4EA7-A658-33E23BFA5A3F}" dt="2022-03-26T21:39:25.632" v="2409" actId="478"/>
          <ac:spMkLst>
            <pc:docMk/>
            <pc:sldMk cId="1891241798" sldId="292"/>
            <ac:spMk id="47111" creationId="{00000000-0000-0000-0000-000000000000}"/>
          </ac:spMkLst>
        </pc:spChg>
        <pc:spChg chg="del">
          <ac:chgData name="Jodionisio" userId="37c75020f601973c" providerId="LiveId" clId="{DD517998-E388-4EA7-A658-33E23BFA5A3F}" dt="2022-03-26T21:39:25.632" v="2409" actId="478"/>
          <ac:spMkLst>
            <pc:docMk/>
            <pc:sldMk cId="1891241798" sldId="292"/>
            <ac:spMk id="47112" creationId="{00000000-0000-0000-0000-000000000000}"/>
          </ac:spMkLst>
        </pc:spChg>
        <pc:spChg chg="del">
          <ac:chgData name="Jodionisio" userId="37c75020f601973c" providerId="LiveId" clId="{DD517998-E388-4EA7-A658-33E23BFA5A3F}" dt="2022-03-26T21:39:25.632" v="2409" actId="478"/>
          <ac:spMkLst>
            <pc:docMk/>
            <pc:sldMk cId="1891241798" sldId="292"/>
            <ac:spMk id="47114" creationId="{00000000-0000-0000-0000-000000000000}"/>
          </ac:spMkLst>
        </pc:spChg>
        <pc:spChg chg="del">
          <ac:chgData name="Jodionisio" userId="37c75020f601973c" providerId="LiveId" clId="{DD517998-E388-4EA7-A658-33E23BFA5A3F}" dt="2022-03-26T21:39:25.632" v="2409" actId="478"/>
          <ac:spMkLst>
            <pc:docMk/>
            <pc:sldMk cId="1891241798" sldId="292"/>
            <ac:spMk id="47115" creationId="{00000000-0000-0000-0000-000000000000}"/>
          </ac:spMkLst>
        </pc:spChg>
        <pc:spChg chg="del">
          <ac:chgData name="Jodionisio" userId="37c75020f601973c" providerId="LiveId" clId="{DD517998-E388-4EA7-A658-33E23BFA5A3F}" dt="2022-03-26T21:39:25.632" v="2409" actId="478"/>
          <ac:spMkLst>
            <pc:docMk/>
            <pc:sldMk cId="1891241798" sldId="292"/>
            <ac:spMk id="47116" creationId="{00000000-0000-0000-0000-000000000000}"/>
          </ac:spMkLst>
        </pc:spChg>
        <pc:spChg chg="del">
          <ac:chgData name="Jodionisio" userId="37c75020f601973c" providerId="LiveId" clId="{DD517998-E388-4EA7-A658-33E23BFA5A3F}" dt="2022-03-26T21:39:25.632" v="2409" actId="478"/>
          <ac:spMkLst>
            <pc:docMk/>
            <pc:sldMk cId="1891241798" sldId="292"/>
            <ac:spMk id="47117" creationId="{00000000-0000-0000-0000-000000000000}"/>
          </ac:spMkLst>
        </pc:spChg>
        <pc:spChg chg="del mod">
          <ac:chgData name="Jodionisio" userId="37c75020f601973c" providerId="LiveId" clId="{DD517998-E388-4EA7-A658-33E23BFA5A3F}" dt="2022-03-26T21:39:25.632" v="2409" actId="478"/>
          <ac:spMkLst>
            <pc:docMk/>
            <pc:sldMk cId="1891241798" sldId="292"/>
            <ac:spMk id="47118" creationId="{00000000-0000-0000-0000-000000000000}"/>
          </ac:spMkLst>
        </pc:spChg>
        <pc:grpChg chg="del mod">
          <ac:chgData name="Jodionisio" userId="37c75020f601973c" providerId="LiveId" clId="{DD517998-E388-4EA7-A658-33E23BFA5A3F}" dt="2022-03-26T21:39:39.812" v="2411" actId="478"/>
          <ac:grpSpMkLst>
            <pc:docMk/>
            <pc:sldMk cId="1891241798" sldId="292"/>
            <ac:grpSpMk id="20" creationId="{E7D288F8-EAA5-42CA-8C7D-B5E94BC03144}"/>
          </ac:grpSpMkLst>
        </pc:grpChg>
        <pc:cxnChg chg="del">
          <ac:chgData name="Jodionisio" userId="37c75020f601973c" providerId="LiveId" clId="{DD517998-E388-4EA7-A658-33E23BFA5A3F}" dt="2022-03-26T21:39:25.632" v="2409" actId="478"/>
          <ac:cxnSpMkLst>
            <pc:docMk/>
            <pc:sldMk cId="1891241798" sldId="292"/>
            <ac:cxnSpMk id="10" creationId="{00000000-0000-0000-0000-000000000000}"/>
          </ac:cxnSpMkLst>
        </pc:cxnChg>
      </pc:sldChg>
      <pc:sldChg chg="modSp add del mod ord">
        <pc:chgData name="Jodionisio" userId="37c75020f601973c" providerId="LiveId" clId="{DD517998-E388-4EA7-A658-33E23BFA5A3F}" dt="2022-03-28T07:47:41.777" v="2654" actId="47"/>
        <pc:sldMkLst>
          <pc:docMk/>
          <pc:sldMk cId="1644966875" sldId="293"/>
        </pc:sldMkLst>
        <pc:spChg chg="mod">
          <ac:chgData name="Jodionisio" userId="37c75020f601973c" providerId="LiveId" clId="{DD517998-E388-4EA7-A658-33E23BFA5A3F}" dt="2022-03-26T21:37:34.344" v="2394" actId="14100"/>
          <ac:spMkLst>
            <pc:docMk/>
            <pc:sldMk cId="1644966875" sldId="293"/>
            <ac:spMk id="40962" creationId="{00000000-0000-0000-0000-000000000000}"/>
          </ac:spMkLst>
        </pc:spChg>
        <pc:spChg chg="mod">
          <ac:chgData name="Jodionisio" userId="37c75020f601973c" providerId="LiveId" clId="{DD517998-E388-4EA7-A658-33E23BFA5A3F}" dt="2022-03-26T21:37:04.752" v="2383" actId="20577"/>
          <ac:spMkLst>
            <pc:docMk/>
            <pc:sldMk cId="1644966875" sldId="293"/>
            <ac:spMk id="40991" creationId="{00000000-0000-0000-0000-000000000000}"/>
          </ac:spMkLst>
        </pc:spChg>
      </pc:sldChg>
    </pc:docChg>
  </pc:docChgLst>
  <pc:docChgLst>
    <pc:chgData name="Guest User" providerId="Windows Live" clId="Web-{DE8FA53B-CFC8-4FE7-8EFF-76A40963768D}"/>
    <pc:docChg chg="modSld">
      <pc:chgData name="Guest User" userId="" providerId="Windows Live" clId="Web-{DE8FA53B-CFC8-4FE7-8EFF-76A40963768D}" dt="2022-03-29T15:46:40.034" v="62" actId="20577"/>
      <pc:docMkLst>
        <pc:docMk/>
      </pc:docMkLst>
      <pc:sldChg chg="modSp">
        <pc:chgData name="Guest User" userId="" providerId="Windows Live" clId="Web-{DE8FA53B-CFC8-4FE7-8EFF-76A40963768D}" dt="2022-03-29T15:42:29.573" v="1" actId="20577"/>
        <pc:sldMkLst>
          <pc:docMk/>
          <pc:sldMk cId="0" sldId="264"/>
        </pc:sldMkLst>
        <pc:spChg chg="mod">
          <ac:chgData name="Guest User" userId="" providerId="Windows Live" clId="Web-{DE8FA53B-CFC8-4FE7-8EFF-76A40963768D}" dt="2022-03-29T15:42:29.573" v="1" actId="20577"/>
          <ac:spMkLst>
            <pc:docMk/>
            <pc:sldMk cId="0" sldId="264"/>
            <ac:spMk id="10" creationId="{16CE3180-C09E-4602-A62A-18078D137E64}"/>
          </ac:spMkLst>
        </pc:spChg>
      </pc:sldChg>
      <pc:sldChg chg="modSp">
        <pc:chgData name="Guest User" userId="" providerId="Windows Live" clId="Web-{DE8FA53B-CFC8-4FE7-8EFF-76A40963768D}" dt="2022-03-29T15:45:11" v="47" actId="20577"/>
        <pc:sldMkLst>
          <pc:docMk/>
          <pc:sldMk cId="0" sldId="277"/>
        </pc:sldMkLst>
        <pc:spChg chg="mod">
          <ac:chgData name="Guest User" userId="" providerId="Windows Live" clId="Web-{DE8FA53B-CFC8-4FE7-8EFF-76A40963768D}" dt="2022-03-29T15:44:07.686" v="15" actId="20577"/>
          <ac:spMkLst>
            <pc:docMk/>
            <pc:sldMk cId="0" sldId="277"/>
            <ac:spMk id="15" creationId="{B1F8D6BA-CD44-48E5-9DE4-791629D79A18}"/>
          </ac:spMkLst>
        </pc:spChg>
        <pc:spChg chg="mod">
          <ac:chgData name="Guest User" userId="" providerId="Windows Live" clId="Web-{DE8FA53B-CFC8-4FE7-8EFF-76A40963768D}" dt="2022-03-29T15:45:11" v="47" actId="20577"/>
          <ac:spMkLst>
            <pc:docMk/>
            <pc:sldMk cId="0" sldId="277"/>
            <ac:spMk id="45" creationId="{A5695D7A-99AD-4773-8E1B-76856CCDF178}"/>
          </ac:spMkLst>
        </pc:spChg>
        <pc:spChg chg="mod">
          <ac:chgData name="Guest User" userId="" providerId="Windows Live" clId="Web-{DE8FA53B-CFC8-4FE7-8EFF-76A40963768D}" dt="2022-03-29T15:43:38.591" v="7" actId="20577"/>
          <ac:spMkLst>
            <pc:docMk/>
            <pc:sldMk cId="0" sldId="277"/>
            <ac:spMk id="46" creationId="{AEA1C134-1678-468E-9F0D-1305B69096C0}"/>
          </ac:spMkLst>
        </pc:spChg>
      </pc:sldChg>
      <pc:sldChg chg="modSp">
        <pc:chgData name="Guest User" userId="" providerId="Windows Live" clId="Web-{DE8FA53B-CFC8-4FE7-8EFF-76A40963768D}" dt="2022-03-29T15:43:17.606" v="3" actId="20577"/>
        <pc:sldMkLst>
          <pc:docMk/>
          <pc:sldMk cId="3200244452" sldId="287"/>
        </pc:sldMkLst>
        <pc:spChg chg="mod">
          <ac:chgData name="Guest User" userId="" providerId="Windows Live" clId="Web-{DE8FA53B-CFC8-4FE7-8EFF-76A40963768D}" dt="2022-03-29T15:43:17.606" v="3" actId="20577"/>
          <ac:spMkLst>
            <pc:docMk/>
            <pc:sldMk cId="3200244452" sldId="287"/>
            <ac:spMk id="6" creationId="{B7540E2B-5B4B-47F2-8914-4D9EE45E252E}"/>
          </ac:spMkLst>
        </pc:spChg>
      </pc:sldChg>
      <pc:sldChg chg="modSp">
        <pc:chgData name="Guest User" userId="" providerId="Windows Live" clId="Web-{DE8FA53B-CFC8-4FE7-8EFF-76A40963768D}" dt="2022-03-29T15:45:37.407" v="54" actId="20577"/>
        <pc:sldMkLst>
          <pc:docMk/>
          <pc:sldMk cId="3764902414" sldId="288"/>
        </pc:sldMkLst>
        <pc:spChg chg="mod">
          <ac:chgData name="Guest User" userId="" providerId="Windows Live" clId="Web-{DE8FA53B-CFC8-4FE7-8EFF-76A40963768D}" dt="2022-03-29T15:45:37.407" v="54" actId="20577"/>
          <ac:spMkLst>
            <pc:docMk/>
            <pc:sldMk cId="3764902414" sldId="288"/>
            <ac:spMk id="32" creationId="{CE30D90B-B9AC-49E1-92AD-1914AD60921F}"/>
          </ac:spMkLst>
        </pc:spChg>
      </pc:sldChg>
      <pc:sldChg chg="modSp">
        <pc:chgData name="Guest User" userId="" providerId="Windows Live" clId="Web-{DE8FA53B-CFC8-4FE7-8EFF-76A40963768D}" dt="2022-03-29T15:45:44.486" v="55" actId="20577"/>
        <pc:sldMkLst>
          <pc:docMk/>
          <pc:sldMk cId="109225454" sldId="291"/>
        </pc:sldMkLst>
        <pc:spChg chg="mod">
          <ac:chgData name="Guest User" userId="" providerId="Windows Live" clId="Web-{DE8FA53B-CFC8-4FE7-8EFF-76A40963768D}" dt="2022-03-29T15:45:44.486" v="55" actId="20577"/>
          <ac:spMkLst>
            <pc:docMk/>
            <pc:sldMk cId="109225454" sldId="291"/>
            <ac:spMk id="6" creationId="{01FF35D3-277F-EE2F-85DF-22D973EE88E7}"/>
          </ac:spMkLst>
        </pc:spChg>
      </pc:sldChg>
      <pc:sldChg chg="modSp">
        <pc:chgData name="Guest User" userId="" providerId="Windows Live" clId="Web-{DE8FA53B-CFC8-4FE7-8EFF-76A40963768D}" dt="2022-03-29T15:46:40.034" v="62" actId="20577"/>
        <pc:sldMkLst>
          <pc:docMk/>
          <pc:sldMk cId="1891241798" sldId="292"/>
        </pc:sldMkLst>
        <pc:spChg chg="mod">
          <ac:chgData name="Guest User" userId="" providerId="Windows Live" clId="Web-{DE8FA53B-CFC8-4FE7-8EFF-76A40963768D}" dt="2022-03-29T15:46:40.034" v="62" actId="20577"/>
          <ac:spMkLst>
            <pc:docMk/>
            <pc:sldMk cId="1891241798" sldId="292"/>
            <ac:spMk id="3" creationId="{8A12F59A-F2A2-4D68-99C7-3FCB879C1E89}"/>
          </ac:spMkLst>
        </pc:spChg>
      </pc:sldChg>
    </pc:docChg>
  </pc:docChgLst>
  <pc:docChgLst>
    <pc:chgData name="Guest User" providerId="Windows Live" clId="Web-{0990C067-8321-4356-88A6-52DBF79833C6}"/>
    <pc:docChg chg="modSld">
      <pc:chgData name="Guest User" userId="" providerId="Windows Live" clId="Web-{0990C067-8321-4356-88A6-52DBF79833C6}" dt="2022-03-28T10:28:31.203" v="48" actId="1076"/>
      <pc:docMkLst>
        <pc:docMk/>
      </pc:docMkLst>
      <pc:sldChg chg="modSp">
        <pc:chgData name="Guest User" userId="" providerId="Windows Live" clId="Web-{0990C067-8321-4356-88A6-52DBF79833C6}" dt="2022-03-28T10:28:31.203" v="48" actId="1076"/>
        <pc:sldMkLst>
          <pc:docMk/>
          <pc:sldMk cId="0" sldId="264"/>
        </pc:sldMkLst>
        <pc:spChg chg="mod">
          <ac:chgData name="Guest User" userId="" providerId="Windows Live" clId="Web-{0990C067-8321-4356-88A6-52DBF79833C6}" dt="2022-03-28T10:28:19.250" v="47" actId="14100"/>
          <ac:spMkLst>
            <pc:docMk/>
            <pc:sldMk cId="0" sldId="264"/>
            <ac:spMk id="34" creationId="{00000000-0000-0000-0000-000000000000}"/>
          </ac:spMkLst>
        </pc:spChg>
        <pc:spChg chg="mod">
          <ac:chgData name="Guest User" userId="" providerId="Windows Live" clId="Web-{0990C067-8321-4356-88A6-52DBF79833C6}" dt="2022-03-28T10:28:31.203" v="48" actId="1076"/>
          <ac:spMkLst>
            <pc:docMk/>
            <pc:sldMk cId="0" sldId="264"/>
            <ac:spMk id="10243" creationId="{00000000-0000-0000-0000-000000000000}"/>
          </ac:spMkLst>
        </pc:spChg>
      </pc:sldChg>
      <pc:sldChg chg="modSp">
        <pc:chgData name="Guest User" userId="" providerId="Windows Live" clId="Web-{0990C067-8321-4356-88A6-52DBF79833C6}" dt="2022-03-28T10:25:59.605" v="0" actId="1076"/>
        <pc:sldMkLst>
          <pc:docMk/>
          <pc:sldMk cId="0" sldId="273"/>
        </pc:sldMkLst>
        <pc:spChg chg="mod">
          <ac:chgData name="Guest User" userId="" providerId="Windows Live" clId="Web-{0990C067-8321-4356-88A6-52DBF79833C6}" dt="2022-03-28T10:25:59.605" v="0" actId="1076"/>
          <ac:spMkLst>
            <pc:docMk/>
            <pc:sldMk cId="0" sldId="273"/>
            <ac:spMk id="41" creationId="{5C2563EC-C90C-4939-B508-02EB248FBB51}"/>
          </ac:spMkLst>
        </pc:spChg>
      </pc:sldChg>
      <pc:sldChg chg="modSp">
        <pc:chgData name="Guest User" userId="" providerId="Windows Live" clId="Web-{0990C067-8321-4356-88A6-52DBF79833C6}" dt="2022-03-28T10:27:40.217" v="43" actId="1076"/>
        <pc:sldMkLst>
          <pc:docMk/>
          <pc:sldMk cId="0" sldId="277"/>
        </pc:sldMkLst>
        <pc:spChg chg="mod">
          <ac:chgData name="Guest User" userId="" providerId="Windows Live" clId="Web-{0990C067-8321-4356-88A6-52DBF79833C6}" dt="2022-03-28T10:27:40.217" v="43" actId="1076"/>
          <ac:spMkLst>
            <pc:docMk/>
            <pc:sldMk cId="0" sldId="277"/>
            <ac:spMk id="4" creationId="{A26E7887-7BE2-46D6-834A-6BE7B3BF644A}"/>
          </ac:spMkLst>
        </pc:spChg>
        <pc:spChg chg="mod">
          <ac:chgData name="Guest User" userId="" providerId="Windows Live" clId="Web-{0990C067-8321-4356-88A6-52DBF79833C6}" dt="2022-03-28T10:27:26.186" v="42" actId="20577"/>
          <ac:spMkLst>
            <pc:docMk/>
            <pc:sldMk cId="0" sldId="277"/>
            <ac:spMk id="45" creationId="{A5695D7A-99AD-4773-8E1B-76856CCDF178}"/>
          </ac:spMkLst>
        </pc:spChg>
        <pc:spChg chg="mod">
          <ac:chgData name="Guest User" userId="" providerId="Windows Live" clId="Web-{0990C067-8321-4356-88A6-52DBF79833C6}" dt="2022-03-28T10:27:19.842" v="40" actId="20577"/>
          <ac:spMkLst>
            <pc:docMk/>
            <pc:sldMk cId="0" sldId="277"/>
            <ac:spMk id="46" creationId="{AEA1C134-1678-468E-9F0D-1305B69096C0}"/>
          </ac:spMkLst>
        </pc:spChg>
      </pc:sldChg>
    </pc:docChg>
  </pc:docChgLst>
  <pc:docChgLst>
    <pc:chgData name="Guest User" providerId="Windows Live" clId="Web-{C66CE6CD-0DA9-439A-AE4C-9E095546BC50}"/>
    <pc:docChg chg="modSld sldOrd">
      <pc:chgData name="Guest User" userId="" providerId="Windows Live" clId="Web-{C66CE6CD-0DA9-439A-AE4C-9E095546BC50}" dt="2022-03-27T19:06:57.386" v="146"/>
      <pc:docMkLst>
        <pc:docMk/>
      </pc:docMkLst>
      <pc:sldChg chg="ord">
        <pc:chgData name="Guest User" userId="" providerId="Windows Live" clId="Web-{C66CE6CD-0DA9-439A-AE4C-9E095546BC50}" dt="2022-03-27T18:56:21.593" v="5"/>
        <pc:sldMkLst>
          <pc:docMk/>
          <pc:sldMk cId="0" sldId="259"/>
        </pc:sldMkLst>
      </pc:sldChg>
      <pc:sldChg chg="ord">
        <pc:chgData name="Guest User" userId="" providerId="Windows Live" clId="Web-{C66CE6CD-0DA9-439A-AE4C-9E095546BC50}" dt="2022-03-27T18:59:23.518" v="10"/>
        <pc:sldMkLst>
          <pc:docMk/>
          <pc:sldMk cId="0" sldId="260"/>
        </pc:sldMkLst>
      </pc:sldChg>
      <pc:sldChg chg="ord">
        <pc:chgData name="Guest User" userId="" providerId="Windows Live" clId="Web-{C66CE6CD-0DA9-439A-AE4C-9E095546BC50}" dt="2022-03-27T18:59:23.564" v="14"/>
        <pc:sldMkLst>
          <pc:docMk/>
          <pc:sldMk cId="0" sldId="261"/>
        </pc:sldMkLst>
      </pc:sldChg>
      <pc:sldChg chg="ord">
        <pc:chgData name="Guest User" userId="" providerId="Windows Live" clId="Web-{C66CE6CD-0DA9-439A-AE4C-9E095546BC50}" dt="2022-03-27T18:59:23.627" v="17"/>
        <pc:sldMkLst>
          <pc:docMk/>
          <pc:sldMk cId="0" sldId="262"/>
        </pc:sldMkLst>
      </pc:sldChg>
      <pc:sldChg chg="modSp">
        <pc:chgData name="Guest User" userId="" providerId="Windows Live" clId="Web-{C66CE6CD-0DA9-439A-AE4C-9E095546BC50}" dt="2022-03-27T19:01:25.552" v="50" actId="1076"/>
        <pc:sldMkLst>
          <pc:docMk/>
          <pc:sldMk cId="0" sldId="279"/>
        </pc:sldMkLst>
        <pc:spChg chg="mod">
          <ac:chgData name="Guest User" userId="" providerId="Windows Live" clId="Web-{C66CE6CD-0DA9-439A-AE4C-9E095546BC50}" dt="2022-03-27T19:01:25.552" v="50" actId="1076"/>
          <ac:spMkLst>
            <pc:docMk/>
            <pc:sldMk cId="0" sldId="279"/>
            <ac:spMk id="19" creationId="{27943B92-E0D6-4EA8-A158-F3D13F0DD9E5}"/>
          </ac:spMkLst>
        </pc:spChg>
        <pc:spChg chg="mod">
          <ac:chgData name="Guest User" userId="" providerId="Windows Live" clId="Web-{C66CE6CD-0DA9-439A-AE4C-9E095546BC50}" dt="2022-03-27T19:01:25.552" v="48" actId="1076"/>
          <ac:spMkLst>
            <pc:docMk/>
            <pc:sldMk cId="0" sldId="279"/>
            <ac:spMk id="25" creationId="{7047EB1E-0631-4CB1-8D33-BF0B7749F1F5}"/>
          </ac:spMkLst>
        </pc:spChg>
        <pc:spChg chg="mod">
          <ac:chgData name="Guest User" userId="" providerId="Windows Live" clId="Web-{C66CE6CD-0DA9-439A-AE4C-9E095546BC50}" dt="2022-03-27T19:01:25.552" v="47" actId="1076"/>
          <ac:spMkLst>
            <pc:docMk/>
            <pc:sldMk cId="0" sldId="279"/>
            <ac:spMk id="26" creationId="{7B7D3777-3256-4DB4-B9B8-061A413EDBDC}"/>
          </ac:spMkLst>
        </pc:spChg>
        <pc:grpChg chg="mod">
          <ac:chgData name="Guest User" userId="" providerId="Windows Live" clId="Web-{C66CE6CD-0DA9-439A-AE4C-9E095546BC50}" dt="2022-03-27T19:01:25.552" v="49" actId="1076"/>
          <ac:grpSpMkLst>
            <pc:docMk/>
            <pc:sldMk cId="0" sldId="279"/>
            <ac:grpSpMk id="20" creationId="{E7D288F8-EAA5-42CA-8C7D-B5E94BC03144}"/>
          </ac:grpSpMkLst>
        </pc:grpChg>
      </pc:sldChg>
      <pc:sldChg chg="ord">
        <pc:chgData name="Guest User" userId="" providerId="Windows Live" clId="Web-{C66CE6CD-0DA9-439A-AE4C-9E095546BC50}" dt="2022-03-27T18:59:23.611" v="16"/>
        <pc:sldMkLst>
          <pc:docMk/>
          <pc:sldMk cId="3315869282" sldId="286"/>
        </pc:sldMkLst>
      </pc:sldChg>
      <pc:sldChg chg="modSp ord">
        <pc:chgData name="Guest User" userId="" providerId="Windows Live" clId="Web-{C66CE6CD-0DA9-439A-AE4C-9E095546BC50}" dt="2022-03-27T19:00:24.112" v="42"/>
        <pc:sldMkLst>
          <pc:docMk/>
          <pc:sldMk cId="517000932" sldId="289"/>
        </pc:sldMkLst>
        <pc:picChg chg="mod">
          <ac:chgData name="Guest User" userId="" providerId="Windows Live" clId="Web-{C66CE6CD-0DA9-439A-AE4C-9E095546BC50}" dt="2022-03-27T18:59:23.877" v="21" actId="1076"/>
          <ac:picMkLst>
            <pc:docMk/>
            <pc:sldMk cId="517000932" sldId="289"/>
            <ac:picMk id="4" creationId="{7D38E706-8C2C-4421-8E27-A322B2458888}"/>
          </ac:picMkLst>
        </pc:picChg>
      </pc:sldChg>
      <pc:sldChg chg="addSp delSp modSp">
        <pc:chgData name="Guest User" userId="" providerId="Windows Live" clId="Web-{C66CE6CD-0DA9-439A-AE4C-9E095546BC50}" dt="2022-03-27T19:00:16.550" v="41" actId="1076"/>
        <pc:sldMkLst>
          <pc:docMk/>
          <pc:sldMk cId="2191420285" sldId="290"/>
        </pc:sldMkLst>
        <pc:spChg chg="add del">
          <ac:chgData name="Guest User" userId="" providerId="Windows Live" clId="Web-{C66CE6CD-0DA9-439A-AE4C-9E095546BC50}" dt="2022-03-27T18:59:52.346" v="30"/>
          <ac:spMkLst>
            <pc:docMk/>
            <pc:sldMk cId="2191420285" sldId="290"/>
            <ac:spMk id="4" creationId="{6E6CA85E-2DE9-C700-D5F0-44C9B021177A}"/>
          </ac:spMkLst>
        </pc:spChg>
        <pc:picChg chg="add mod">
          <ac:chgData name="Guest User" userId="" providerId="Windows Live" clId="Web-{C66CE6CD-0DA9-439A-AE4C-9E095546BC50}" dt="2022-03-27T19:00:01.487" v="36" actId="1076"/>
          <ac:picMkLst>
            <pc:docMk/>
            <pc:sldMk cId="2191420285" sldId="290"/>
            <ac:picMk id="3" creationId="{0D690A68-5F1B-3897-6B1B-A3CADF05673C}"/>
          </ac:picMkLst>
        </pc:picChg>
        <pc:picChg chg="mod">
          <ac:chgData name="Guest User" userId="" providerId="Windows Live" clId="Web-{C66CE6CD-0DA9-439A-AE4C-9E095546BC50}" dt="2022-03-27T18:59:40.940" v="24" actId="1076"/>
          <ac:picMkLst>
            <pc:docMk/>
            <pc:sldMk cId="2191420285" sldId="290"/>
            <ac:picMk id="5" creationId="{56920DB1-B9E6-4DD2-AB27-0127E730BCED}"/>
          </ac:picMkLst>
        </pc:picChg>
        <pc:picChg chg="mod">
          <ac:chgData name="Guest User" userId="" providerId="Windows Live" clId="Web-{C66CE6CD-0DA9-439A-AE4C-9E095546BC50}" dt="2022-03-27T19:00:16.550" v="41" actId="1076"/>
          <ac:picMkLst>
            <pc:docMk/>
            <pc:sldMk cId="2191420285" sldId="290"/>
            <ac:picMk id="7" creationId="{3BD7168F-7132-4451-AABF-B32683DA26B3}"/>
          </ac:picMkLst>
        </pc:picChg>
      </pc:sldChg>
      <pc:sldChg chg="addSp delSp modSp">
        <pc:chgData name="Guest User" userId="" providerId="Windows Live" clId="Web-{C66CE6CD-0DA9-439A-AE4C-9E095546BC50}" dt="2022-03-27T19:06:57.386" v="146"/>
        <pc:sldMkLst>
          <pc:docMk/>
          <pc:sldMk cId="109225454" sldId="291"/>
        </pc:sldMkLst>
        <pc:spChg chg="mod">
          <ac:chgData name="Guest User" userId="" providerId="Windows Live" clId="Web-{C66CE6CD-0DA9-439A-AE4C-9E095546BC50}" dt="2022-03-27T19:05:36.509" v="124" actId="1076"/>
          <ac:spMkLst>
            <pc:docMk/>
            <pc:sldMk cId="109225454" sldId="291"/>
            <ac:spMk id="3" creationId="{1AA09BD6-4A44-4A64-8867-C6A3A16222B2}"/>
          </ac:spMkLst>
        </pc:spChg>
        <pc:spChg chg="mod">
          <ac:chgData name="Guest User" userId="" providerId="Windows Live" clId="Web-{C66CE6CD-0DA9-439A-AE4C-9E095546BC50}" dt="2022-03-27T19:05:36.525" v="125" actId="1076"/>
          <ac:spMkLst>
            <pc:docMk/>
            <pc:sldMk cId="109225454" sldId="291"/>
            <ac:spMk id="4" creationId="{D12750DC-CBF1-411F-BF3A-653480AB113C}"/>
          </ac:spMkLst>
        </pc:spChg>
        <pc:spChg chg="add mod">
          <ac:chgData name="Guest User" userId="" providerId="Windows Live" clId="Web-{C66CE6CD-0DA9-439A-AE4C-9E095546BC50}" dt="2022-03-27T19:05:36.525" v="126" actId="1076"/>
          <ac:spMkLst>
            <pc:docMk/>
            <pc:sldMk cId="109225454" sldId="291"/>
            <ac:spMk id="5" creationId="{54DB63C1-4E1B-E925-4ABD-6EF7C06DA438}"/>
          </ac:spMkLst>
        </pc:spChg>
        <pc:spChg chg="add mod">
          <ac:chgData name="Guest User" userId="" providerId="Windows Live" clId="Web-{C66CE6CD-0DA9-439A-AE4C-9E095546BC50}" dt="2022-03-27T19:05:36.540" v="127" actId="1076"/>
          <ac:spMkLst>
            <pc:docMk/>
            <pc:sldMk cId="109225454" sldId="291"/>
            <ac:spMk id="6" creationId="{01FF35D3-277F-EE2F-85DF-22D973EE88E7}"/>
          </ac:spMkLst>
        </pc:spChg>
        <pc:spChg chg="add">
          <ac:chgData name="Guest User" userId="" providerId="Windows Live" clId="Web-{C66CE6CD-0DA9-439A-AE4C-9E095546BC50}" dt="2022-03-27T19:06:56.854" v="135"/>
          <ac:spMkLst>
            <pc:docMk/>
            <pc:sldMk cId="109225454" sldId="291"/>
            <ac:spMk id="7" creationId="{A0096971-1F1C-444E-84D9-8E5478B33FC8}"/>
          </ac:spMkLst>
        </pc:spChg>
        <pc:spChg chg="add">
          <ac:chgData name="Guest User" userId="" providerId="Windows Live" clId="Web-{C66CE6CD-0DA9-439A-AE4C-9E095546BC50}" dt="2022-03-27T19:06:56.886" v="136"/>
          <ac:spMkLst>
            <pc:docMk/>
            <pc:sldMk cId="109225454" sldId="291"/>
            <ac:spMk id="8" creationId="{C9A0DF2F-A045-3F67-CBC6-18915D0E670A}"/>
          </ac:spMkLst>
        </pc:spChg>
        <pc:spChg chg="add">
          <ac:chgData name="Guest User" userId="" providerId="Windows Live" clId="Web-{C66CE6CD-0DA9-439A-AE4C-9E095546BC50}" dt="2022-03-27T19:06:56.932" v="137"/>
          <ac:spMkLst>
            <pc:docMk/>
            <pc:sldMk cId="109225454" sldId="291"/>
            <ac:spMk id="9" creationId="{23DAC01F-B84F-FA21-DE99-194CB912859B}"/>
          </ac:spMkLst>
        </pc:spChg>
        <pc:spChg chg="mod">
          <ac:chgData name="Guest User" userId="" providerId="Windows Live" clId="Web-{C66CE6CD-0DA9-439A-AE4C-9E095546BC50}" dt="2022-03-27T19:05:36.462" v="117" actId="1076"/>
          <ac:spMkLst>
            <pc:docMk/>
            <pc:sldMk cId="109225454" sldId="291"/>
            <ac:spMk id="10" creationId="{00000000-0000-0000-0000-000000000000}"/>
          </ac:spMkLst>
        </pc:spChg>
        <pc:spChg chg="mod">
          <ac:chgData name="Guest User" userId="" providerId="Windows Live" clId="Web-{C66CE6CD-0DA9-439A-AE4C-9E095546BC50}" dt="2022-03-27T19:05:36.462" v="118" actId="1076"/>
          <ac:spMkLst>
            <pc:docMk/>
            <pc:sldMk cId="109225454" sldId="291"/>
            <ac:spMk id="11" creationId="{00000000-0000-0000-0000-000000000000}"/>
          </ac:spMkLst>
        </pc:spChg>
        <pc:spChg chg="mod">
          <ac:chgData name="Guest User" userId="" providerId="Windows Live" clId="Web-{C66CE6CD-0DA9-439A-AE4C-9E095546BC50}" dt="2022-03-27T19:05:36.478" v="119" actId="1076"/>
          <ac:spMkLst>
            <pc:docMk/>
            <pc:sldMk cId="109225454" sldId="291"/>
            <ac:spMk id="12" creationId="{00000000-0000-0000-0000-000000000000}"/>
          </ac:spMkLst>
        </pc:spChg>
        <pc:spChg chg="mod">
          <ac:chgData name="Guest User" userId="" providerId="Windows Live" clId="Web-{C66CE6CD-0DA9-439A-AE4C-9E095546BC50}" dt="2022-03-27T19:05:36.478" v="120" actId="1076"/>
          <ac:spMkLst>
            <pc:docMk/>
            <pc:sldMk cId="109225454" sldId="291"/>
            <ac:spMk id="13" creationId="{00000000-0000-0000-0000-000000000000}"/>
          </ac:spMkLst>
        </pc:spChg>
        <pc:spChg chg="del mod">
          <ac:chgData name="Guest User" userId="" providerId="Windows Live" clId="Web-{C66CE6CD-0DA9-439A-AE4C-9E095546BC50}" dt="2022-03-27T19:06:56.823" v="134"/>
          <ac:spMkLst>
            <pc:docMk/>
            <pc:sldMk cId="109225454" sldId="291"/>
            <ac:spMk id="14" creationId="{00000000-0000-0000-0000-000000000000}"/>
          </ac:spMkLst>
        </pc:spChg>
        <pc:spChg chg="mod">
          <ac:chgData name="Guest User" userId="" providerId="Windows Live" clId="Web-{C66CE6CD-0DA9-439A-AE4C-9E095546BC50}" dt="2022-03-27T19:05:36.493" v="122" actId="1076"/>
          <ac:spMkLst>
            <pc:docMk/>
            <pc:sldMk cId="109225454" sldId="291"/>
            <ac:spMk id="15" creationId="{48F91963-6C55-490F-8B58-7E6F26E1FCF2}"/>
          </ac:spMkLst>
        </pc:spChg>
        <pc:spChg chg="add">
          <ac:chgData name="Guest User" userId="" providerId="Windows Live" clId="Web-{C66CE6CD-0DA9-439A-AE4C-9E095546BC50}" dt="2022-03-27T19:06:56.964" v="138"/>
          <ac:spMkLst>
            <pc:docMk/>
            <pc:sldMk cId="109225454" sldId="291"/>
            <ac:spMk id="21" creationId="{79F521F4-3C2E-CEED-017F-F1F1FC9C1DEF}"/>
          </ac:spMkLst>
        </pc:spChg>
        <pc:spChg chg="add">
          <ac:chgData name="Guest User" userId="" providerId="Windows Live" clId="Web-{C66CE6CD-0DA9-439A-AE4C-9E095546BC50}" dt="2022-03-27T19:06:57.011" v="139"/>
          <ac:spMkLst>
            <pc:docMk/>
            <pc:sldMk cId="109225454" sldId="291"/>
            <ac:spMk id="22" creationId="{E67438A2-6296-BD0E-34F9-197A86A0E991}"/>
          </ac:spMkLst>
        </pc:spChg>
        <pc:spChg chg="add">
          <ac:chgData name="Guest User" userId="" providerId="Windows Live" clId="Web-{C66CE6CD-0DA9-439A-AE4C-9E095546BC50}" dt="2022-03-27T19:06:57.042" v="140"/>
          <ac:spMkLst>
            <pc:docMk/>
            <pc:sldMk cId="109225454" sldId="291"/>
            <ac:spMk id="23" creationId="{0354513B-77CB-69B2-F94F-1FD8732E643D}"/>
          </ac:spMkLst>
        </pc:spChg>
        <pc:spChg chg="add">
          <ac:chgData name="Guest User" userId="" providerId="Windows Live" clId="Web-{C66CE6CD-0DA9-439A-AE4C-9E095546BC50}" dt="2022-03-27T19:06:57.089" v="141"/>
          <ac:spMkLst>
            <pc:docMk/>
            <pc:sldMk cId="109225454" sldId="291"/>
            <ac:spMk id="24" creationId="{D6167A66-D5E3-1D68-5266-18B7AE5935BE}"/>
          </ac:spMkLst>
        </pc:spChg>
        <pc:spChg chg="add">
          <ac:chgData name="Guest User" userId="" providerId="Windows Live" clId="Web-{C66CE6CD-0DA9-439A-AE4C-9E095546BC50}" dt="2022-03-27T19:06:57.136" v="142"/>
          <ac:spMkLst>
            <pc:docMk/>
            <pc:sldMk cId="109225454" sldId="291"/>
            <ac:spMk id="25" creationId="{E62BCBD5-36F4-0A14-DA88-B60AC815EE9A}"/>
          </ac:spMkLst>
        </pc:spChg>
        <pc:spChg chg="add">
          <ac:chgData name="Guest User" userId="" providerId="Windows Live" clId="Web-{C66CE6CD-0DA9-439A-AE4C-9E095546BC50}" dt="2022-03-27T19:06:57.182" v="143"/>
          <ac:spMkLst>
            <pc:docMk/>
            <pc:sldMk cId="109225454" sldId="291"/>
            <ac:spMk id="26" creationId="{276E02A0-1399-473F-6C8F-157D107F079E}"/>
          </ac:spMkLst>
        </pc:spChg>
        <pc:spChg chg="add">
          <ac:chgData name="Guest User" userId="" providerId="Windows Live" clId="Web-{C66CE6CD-0DA9-439A-AE4C-9E095546BC50}" dt="2022-03-27T19:06:57.229" v="144"/>
          <ac:spMkLst>
            <pc:docMk/>
            <pc:sldMk cId="109225454" sldId="291"/>
            <ac:spMk id="27" creationId="{4B709A00-03AE-B9FF-EE11-2DE77442A975}"/>
          </ac:spMkLst>
        </pc:spChg>
        <pc:spChg chg="add">
          <ac:chgData name="Guest User" userId="" providerId="Windows Live" clId="Web-{C66CE6CD-0DA9-439A-AE4C-9E095546BC50}" dt="2022-03-27T19:06:57.339" v="145"/>
          <ac:spMkLst>
            <pc:docMk/>
            <pc:sldMk cId="109225454" sldId="291"/>
            <ac:spMk id="28" creationId="{F22B7A90-E9C2-48FC-8632-5923AC0BF58D}"/>
          </ac:spMkLst>
        </pc:spChg>
        <pc:spChg chg="add">
          <ac:chgData name="Guest User" userId="" providerId="Windows Live" clId="Web-{C66CE6CD-0DA9-439A-AE4C-9E095546BC50}" dt="2022-03-27T19:06:57.386" v="146"/>
          <ac:spMkLst>
            <pc:docMk/>
            <pc:sldMk cId="109225454" sldId="291"/>
            <ac:spMk id="29" creationId="{8E1B0AC5-E902-7B6E-3EE5-7112EF6EE86F}"/>
          </ac:spMkLst>
        </pc:spChg>
        <pc:grpChg chg="mod">
          <ac:chgData name="Guest User" userId="" providerId="Windows Live" clId="Web-{C66CE6CD-0DA9-439A-AE4C-9E095546BC50}" dt="2022-03-27T19:05:36.509" v="123" actId="1076"/>
          <ac:grpSpMkLst>
            <pc:docMk/>
            <pc:sldMk cId="109225454" sldId="291"/>
            <ac:grpSpMk id="16" creationId="{10CBA0B5-D94D-40AD-9182-0BC48BCD761E}"/>
          </ac:grpSpMkLst>
        </pc:grpChg>
      </pc:sldChg>
      <pc:sldChg chg="ord">
        <pc:chgData name="Guest User" userId="" providerId="Windows Live" clId="Web-{C66CE6CD-0DA9-439A-AE4C-9E095546BC50}" dt="2022-03-27T18:59:23.596" v="15"/>
        <pc:sldMkLst>
          <pc:docMk/>
          <pc:sldMk cId="1644966875" sldId="293"/>
        </pc:sldMkLst>
      </pc:sldChg>
    </pc:docChg>
  </pc:docChgLst>
  <pc:docChgLst>
    <pc:chgData name="Guest User" providerId="Windows Live" clId="Web-{34682E73-E0E7-4788-A6BA-63236DDE8992}"/>
    <pc:docChg chg="modSld">
      <pc:chgData name="Guest User" userId="" providerId="Windows Live" clId="Web-{34682E73-E0E7-4788-A6BA-63236DDE8992}" dt="2022-03-25T14:22:11.163" v="3" actId="20577"/>
      <pc:docMkLst>
        <pc:docMk/>
      </pc:docMkLst>
      <pc:sldChg chg="modSp">
        <pc:chgData name="Guest User" userId="" providerId="Windows Live" clId="Web-{34682E73-E0E7-4788-A6BA-63236DDE8992}" dt="2022-03-25T14:22:11.163" v="3" actId="20577"/>
        <pc:sldMkLst>
          <pc:docMk/>
          <pc:sldMk cId="0" sldId="256"/>
        </pc:sldMkLst>
        <pc:spChg chg="mod">
          <ac:chgData name="Guest User" userId="" providerId="Windows Live" clId="Web-{34682E73-E0E7-4788-A6BA-63236DDE8992}" dt="2022-03-25T14:22:11.163" v="3" actId="20577"/>
          <ac:spMkLst>
            <pc:docMk/>
            <pc:sldMk cId="0" sldId="256"/>
            <ac:spMk id="22" creationId="{CC410869-7FF8-424D-8C8C-D613B4BE4312}"/>
          </ac:spMkLst>
        </pc:spChg>
      </pc:sldChg>
    </pc:docChg>
  </pc:docChgLst>
  <pc:docChgLst>
    <pc:chgData name="Jodionisio" userId="37c75020f601973c" providerId="LiveId" clId="{B42E4FAD-4BA6-45FA-9B70-D5B39F7603A9}"/>
    <pc:docChg chg="undo custSel modSld">
      <pc:chgData name="Jodionisio" userId="37c75020f601973c" providerId="LiveId" clId="{B42E4FAD-4BA6-45FA-9B70-D5B39F7603A9}" dt="2022-03-21T09:52:10.412" v="171" actId="20577"/>
      <pc:docMkLst>
        <pc:docMk/>
      </pc:docMkLst>
      <pc:sldChg chg="modSp mod">
        <pc:chgData name="Jodionisio" userId="37c75020f601973c" providerId="LiveId" clId="{B42E4FAD-4BA6-45FA-9B70-D5B39F7603A9}" dt="2022-03-21T08:14:45.463" v="1" actId="20577"/>
        <pc:sldMkLst>
          <pc:docMk/>
          <pc:sldMk cId="0" sldId="256"/>
        </pc:sldMkLst>
        <pc:spChg chg="mod">
          <ac:chgData name="Jodionisio" userId="37c75020f601973c" providerId="LiveId" clId="{B42E4FAD-4BA6-45FA-9B70-D5B39F7603A9}" dt="2022-03-21T08:14:45.463" v="1" actId="20577"/>
          <ac:spMkLst>
            <pc:docMk/>
            <pc:sldMk cId="0" sldId="256"/>
            <ac:spMk id="23" creationId="{CBC6CD6A-A729-443D-9A09-3364159ED532}"/>
          </ac:spMkLst>
        </pc:spChg>
      </pc:sldChg>
      <pc:sldChg chg="addSp delSp modSp mod">
        <pc:chgData name="Jodionisio" userId="37c75020f601973c" providerId="LiveId" clId="{B42E4FAD-4BA6-45FA-9B70-D5B39F7603A9}" dt="2022-03-21T09:52:10.412" v="171" actId="20577"/>
        <pc:sldMkLst>
          <pc:docMk/>
          <pc:sldMk cId="0" sldId="257"/>
        </pc:sldMkLst>
        <pc:spChg chg="add mod">
          <ac:chgData name="Jodionisio" userId="37c75020f601973c" providerId="LiveId" clId="{B42E4FAD-4BA6-45FA-9B70-D5B39F7603A9}" dt="2022-03-21T08:38:26.456" v="146" actId="1076"/>
          <ac:spMkLst>
            <pc:docMk/>
            <pc:sldMk cId="0" sldId="257"/>
            <ac:spMk id="27" creationId="{4DA9AD45-1202-4C91-B552-690633EBFF7D}"/>
          </ac:spMkLst>
        </pc:spChg>
        <pc:spChg chg="add mod">
          <ac:chgData name="Jodionisio" userId="37c75020f601973c" providerId="LiveId" clId="{B42E4FAD-4BA6-45FA-9B70-D5B39F7603A9}" dt="2022-03-21T08:38:26.456" v="146" actId="1076"/>
          <ac:spMkLst>
            <pc:docMk/>
            <pc:sldMk cId="0" sldId="257"/>
            <ac:spMk id="29" creationId="{5257419D-12B4-47D6-82FA-33840FC8CE1C}"/>
          </ac:spMkLst>
        </pc:spChg>
        <pc:spChg chg="add mod">
          <ac:chgData name="Jodionisio" userId="37c75020f601973c" providerId="LiveId" clId="{B42E4FAD-4BA6-45FA-9B70-D5B39F7603A9}" dt="2022-03-21T08:38:26.456" v="146" actId="1076"/>
          <ac:spMkLst>
            <pc:docMk/>
            <pc:sldMk cId="0" sldId="257"/>
            <ac:spMk id="30" creationId="{1FA69068-DF6D-4DA5-99A6-66382404946E}"/>
          </ac:spMkLst>
        </pc:spChg>
        <pc:spChg chg="add mod">
          <ac:chgData name="Jodionisio" userId="37c75020f601973c" providerId="LiveId" clId="{B42E4FAD-4BA6-45FA-9B70-D5B39F7603A9}" dt="2022-03-21T08:38:41.107" v="148" actId="1076"/>
          <ac:spMkLst>
            <pc:docMk/>
            <pc:sldMk cId="0" sldId="257"/>
            <ac:spMk id="32" creationId="{421463F3-C6F6-46B6-A194-5B150345B59F}"/>
          </ac:spMkLst>
        </pc:spChg>
        <pc:spChg chg="mod">
          <ac:chgData name="Jodionisio" userId="37c75020f601973c" providerId="LiveId" clId="{B42E4FAD-4BA6-45FA-9B70-D5B39F7603A9}" dt="2022-03-21T08:38:26.456" v="146" actId="1076"/>
          <ac:spMkLst>
            <pc:docMk/>
            <pc:sldMk cId="0" sldId="257"/>
            <ac:spMk id="33" creationId="{00000000-0000-0000-0000-000000000000}"/>
          </ac:spMkLst>
        </pc:spChg>
        <pc:spChg chg="mod">
          <ac:chgData name="Jodionisio" userId="37c75020f601973c" providerId="LiveId" clId="{B42E4FAD-4BA6-45FA-9B70-D5B39F7603A9}" dt="2022-03-21T08:38:26.456" v="146" actId="1076"/>
          <ac:spMkLst>
            <pc:docMk/>
            <pc:sldMk cId="0" sldId="257"/>
            <ac:spMk id="34" creationId="{00000000-0000-0000-0000-000000000000}"/>
          </ac:spMkLst>
        </pc:spChg>
        <pc:spChg chg="mod">
          <ac:chgData name="Jodionisio" userId="37c75020f601973c" providerId="LiveId" clId="{B42E4FAD-4BA6-45FA-9B70-D5B39F7603A9}" dt="2022-03-21T08:38:26.456" v="146" actId="1076"/>
          <ac:spMkLst>
            <pc:docMk/>
            <pc:sldMk cId="0" sldId="257"/>
            <ac:spMk id="35" creationId="{00000000-0000-0000-0000-000000000000}"/>
          </ac:spMkLst>
        </pc:spChg>
        <pc:spChg chg="mod">
          <ac:chgData name="Jodionisio" userId="37c75020f601973c" providerId="LiveId" clId="{B42E4FAD-4BA6-45FA-9B70-D5B39F7603A9}" dt="2022-03-21T08:38:26.456" v="146" actId="1076"/>
          <ac:spMkLst>
            <pc:docMk/>
            <pc:sldMk cId="0" sldId="257"/>
            <ac:spMk id="36" creationId="{00000000-0000-0000-0000-000000000000}"/>
          </ac:spMkLst>
        </pc:spChg>
        <pc:spChg chg="add mod">
          <ac:chgData name="Jodionisio" userId="37c75020f601973c" providerId="LiveId" clId="{B42E4FAD-4BA6-45FA-9B70-D5B39F7603A9}" dt="2022-03-21T08:38:49.941" v="168" actId="20577"/>
          <ac:spMkLst>
            <pc:docMk/>
            <pc:sldMk cId="0" sldId="257"/>
            <ac:spMk id="37" creationId="{DE48B680-3515-4342-A237-B65BA47CB077}"/>
          </ac:spMkLst>
        </pc:spChg>
        <pc:spChg chg="add mod">
          <ac:chgData name="Jodionisio" userId="37c75020f601973c" providerId="LiveId" clId="{B42E4FAD-4BA6-45FA-9B70-D5B39F7603A9}" dt="2022-03-21T08:39:11.350" v="170" actId="20577"/>
          <ac:spMkLst>
            <pc:docMk/>
            <pc:sldMk cId="0" sldId="257"/>
            <ac:spMk id="38" creationId="{270A36D0-A202-4DED-BA72-15A2A53B29AB}"/>
          </ac:spMkLst>
        </pc:spChg>
        <pc:spChg chg="mod">
          <ac:chgData name="Jodionisio" userId="37c75020f601973c" providerId="LiveId" clId="{B42E4FAD-4BA6-45FA-9B70-D5B39F7603A9}" dt="2022-03-21T08:38:26.456" v="146" actId="1076"/>
          <ac:spMkLst>
            <pc:docMk/>
            <pc:sldMk cId="0" sldId="257"/>
            <ac:spMk id="41" creationId="{00000000-0000-0000-0000-000000000000}"/>
          </ac:spMkLst>
        </pc:spChg>
        <pc:spChg chg="mod">
          <ac:chgData name="Jodionisio" userId="37c75020f601973c" providerId="LiveId" clId="{B42E4FAD-4BA6-45FA-9B70-D5B39F7603A9}" dt="2022-03-21T08:38:26.456" v="146" actId="1076"/>
          <ac:spMkLst>
            <pc:docMk/>
            <pc:sldMk cId="0" sldId="257"/>
            <ac:spMk id="42" creationId="{00000000-0000-0000-0000-000000000000}"/>
          </ac:spMkLst>
        </pc:spChg>
        <pc:spChg chg="mod">
          <ac:chgData name="Jodionisio" userId="37c75020f601973c" providerId="LiveId" clId="{B42E4FAD-4BA6-45FA-9B70-D5B39F7603A9}" dt="2022-03-21T08:38:26.456" v="146" actId="1076"/>
          <ac:spMkLst>
            <pc:docMk/>
            <pc:sldMk cId="0" sldId="257"/>
            <ac:spMk id="43" creationId="{00000000-0000-0000-0000-000000000000}"/>
          </ac:spMkLst>
        </pc:spChg>
        <pc:spChg chg="mod">
          <ac:chgData name="Jodionisio" userId="37c75020f601973c" providerId="LiveId" clId="{B42E4FAD-4BA6-45FA-9B70-D5B39F7603A9}" dt="2022-03-21T08:38:26.456" v="146" actId="1076"/>
          <ac:spMkLst>
            <pc:docMk/>
            <pc:sldMk cId="0" sldId="257"/>
            <ac:spMk id="44" creationId="{00000000-0000-0000-0000-000000000000}"/>
          </ac:spMkLst>
        </pc:spChg>
        <pc:spChg chg="mod">
          <ac:chgData name="Jodionisio" userId="37c75020f601973c" providerId="LiveId" clId="{B42E4FAD-4BA6-45FA-9B70-D5B39F7603A9}" dt="2022-03-21T08:38:26.456" v="146" actId="1076"/>
          <ac:spMkLst>
            <pc:docMk/>
            <pc:sldMk cId="0" sldId="257"/>
            <ac:spMk id="5135" creationId="{00000000-0000-0000-0000-000000000000}"/>
          </ac:spMkLst>
        </pc:spChg>
        <pc:spChg chg="mod">
          <ac:chgData name="Jodionisio" userId="37c75020f601973c" providerId="LiveId" clId="{B42E4FAD-4BA6-45FA-9B70-D5B39F7603A9}" dt="2022-03-21T08:38:26.456" v="146" actId="1076"/>
          <ac:spMkLst>
            <pc:docMk/>
            <pc:sldMk cId="0" sldId="257"/>
            <ac:spMk id="5136" creationId="{00000000-0000-0000-0000-000000000000}"/>
          </ac:spMkLst>
        </pc:spChg>
        <pc:spChg chg="mod">
          <ac:chgData name="Jodionisio" userId="37c75020f601973c" providerId="LiveId" clId="{B42E4FAD-4BA6-45FA-9B70-D5B39F7603A9}" dt="2022-03-21T09:52:10.412" v="171" actId="20577"/>
          <ac:spMkLst>
            <pc:docMk/>
            <pc:sldMk cId="0" sldId="257"/>
            <ac:spMk id="5137" creationId="{00000000-0000-0000-0000-000000000000}"/>
          </ac:spMkLst>
        </pc:spChg>
        <pc:spChg chg="mod">
          <ac:chgData name="Jodionisio" userId="37c75020f601973c" providerId="LiveId" clId="{B42E4FAD-4BA6-45FA-9B70-D5B39F7603A9}" dt="2022-03-21T08:38:26.456" v="146" actId="1076"/>
          <ac:spMkLst>
            <pc:docMk/>
            <pc:sldMk cId="0" sldId="257"/>
            <ac:spMk id="5138" creationId="{00000000-0000-0000-0000-000000000000}"/>
          </ac:spMkLst>
        </pc:spChg>
        <pc:graphicFrameChg chg="add del mod">
          <ac:chgData name="Jodionisio" userId="37c75020f601973c" providerId="LiveId" clId="{B42E4FAD-4BA6-45FA-9B70-D5B39F7603A9}" dt="2022-03-21T08:26:53.247" v="43" actId="12084"/>
          <ac:graphicFrameMkLst>
            <pc:docMk/>
            <pc:sldMk cId="0" sldId="257"/>
            <ac:graphicFrameMk id="3" creationId="{04CA4CA1-3674-4A3B-B2F3-4AAB13263107}"/>
          </ac:graphicFrameMkLst>
        </pc:graphicFrameChg>
        <pc:picChg chg="add del mod ord">
          <ac:chgData name="Jodionisio" userId="37c75020f601973c" providerId="LiveId" clId="{B42E4FAD-4BA6-45FA-9B70-D5B39F7603A9}" dt="2022-03-21T08:27:57.939" v="53" actId="1076"/>
          <ac:picMkLst>
            <pc:docMk/>
            <pc:sldMk cId="0" sldId="257"/>
            <ac:picMk id="5130" creationId="{00000000-0000-0000-0000-000000000000}"/>
          </ac:picMkLst>
        </pc:picChg>
        <pc:cxnChg chg="add mod">
          <ac:chgData name="Jodionisio" userId="37c75020f601973c" providerId="LiveId" clId="{B42E4FAD-4BA6-45FA-9B70-D5B39F7603A9}" dt="2022-03-21T08:38:26.456" v="146" actId="1076"/>
          <ac:cxnSpMkLst>
            <pc:docMk/>
            <pc:sldMk cId="0" sldId="257"/>
            <ac:cxnSpMk id="26" creationId="{6166F8D1-91E1-4CEC-B8C7-7AD0C7198DE1}"/>
          </ac:cxnSpMkLst>
        </pc:cxnChg>
        <pc:cxnChg chg="add mod">
          <ac:chgData name="Jodionisio" userId="37c75020f601973c" providerId="LiveId" clId="{B42E4FAD-4BA6-45FA-9B70-D5B39F7603A9}" dt="2022-03-21T08:38:41.107" v="148" actId="1076"/>
          <ac:cxnSpMkLst>
            <pc:docMk/>
            <pc:sldMk cId="0" sldId="257"/>
            <ac:cxnSpMk id="31" creationId="{4E2EE70E-51E3-4BFA-A0DC-6909B39C0B9C}"/>
          </ac:cxnSpMkLst>
        </pc:cxnChg>
        <pc:cxnChg chg="mod">
          <ac:chgData name="Jodionisio" userId="37c75020f601973c" providerId="LiveId" clId="{B42E4FAD-4BA6-45FA-9B70-D5B39F7603A9}" dt="2022-03-21T08:38:26.456" v="146" actId="1076"/>
          <ac:cxnSpMkLst>
            <pc:docMk/>
            <pc:sldMk cId="0" sldId="257"/>
            <ac:cxnSpMk id="47" creationId="{00000000-0000-0000-0000-000000000000}"/>
          </ac:cxnSpMkLst>
        </pc:cxnChg>
        <pc:cxnChg chg="mod">
          <ac:chgData name="Jodionisio" userId="37c75020f601973c" providerId="LiveId" clId="{B42E4FAD-4BA6-45FA-9B70-D5B39F7603A9}" dt="2022-03-21T08:38:26.456" v="146" actId="1076"/>
          <ac:cxnSpMkLst>
            <pc:docMk/>
            <pc:sldMk cId="0" sldId="257"/>
            <ac:cxnSpMk id="48" creationId="{00000000-0000-0000-0000-000000000000}"/>
          </ac:cxnSpMkLst>
        </pc:cxnChg>
        <pc:cxnChg chg="mod">
          <ac:chgData name="Jodionisio" userId="37c75020f601973c" providerId="LiveId" clId="{B42E4FAD-4BA6-45FA-9B70-D5B39F7603A9}" dt="2022-03-21T08:38:26.456" v="146" actId="1076"/>
          <ac:cxnSpMkLst>
            <pc:docMk/>
            <pc:sldMk cId="0" sldId="257"/>
            <ac:cxnSpMk id="49" creationId="{00000000-0000-0000-0000-000000000000}"/>
          </ac:cxnSpMkLst>
        </pc:cxnChg>
        <pc:cxnChg chg="mod">
          <ac:chgData name="Jodionisio" userId="37c75020f601973c" providerId="LiveId" clId="{B42E4FAD-4BA6-45FA-9B70-D5B39F7603A9}" dt="2022-03-21T08:38:26.456" v="146" actId="1076"/>
          <ac:cxnSpMkLst>
            <pc:docMk/>
            <pc:sldMk cId="0" sldId="257"/>
            <ac:cxnSpMk id="50" creationId="{00000000-0000-0000-0000-00000000000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2022/3/30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‹nº›</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386B6B3-4F4E-4521-BE2C-AD595F15E130}" type="slidenum">
              <a:rPr kumimoji="0" lang="zh-CN" altLang="en-US" sz="1200" b="0" i="0" u="none" strike="noStrike" kern="1200" cap="none" spc="0" normalizeH="0" baseline="0" noProof="0">
                <a:ln>
                  <a:noFill/>
                </a:ln>
                <a:solidFill>
                  <a:schemeClr val="tx1"/>
                </a:solidFill>
                <a:effectLst/>
                <a:uLnTx/>
                <a:uFillTx/>
                <a:latin typeface="+mn-lt"/>
                <a:ea typeface="Arial" panose="020B0604020202020204" pitchFamily="34" charset="0"/>
                <a:cs typeface="+mn-cs"/>
              </a:rPr>
              <a:t>‹nº›</a:t>
            </a:fld>
            <a:endParaRPr kumimoji="0" lang="zh-CN" altLang="en-US" sz="1200" b="0" i="0" u="none" strike="noStrike" kern="1200" cap="none" spc="0" normalizeH="0" baseline="0" noProof="0">
              <a:ln>
                <a:noFill/>
              </a:ln>
              <a:solidFill>
                <a:schemeClr val="tx1"/>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Arial" panose="020B0604020202020204" pitchFamily="34" charset="0"/>
        <a:cs typeface="+mn-cs"/>
      </a:defRPr>
    </a:lvl1pPr>
    <a:lvl2pPr marL="457200" algn="l" rtl="0" fontAlgn="base">
      <a:spcBef>
        <a:spcPct val="30000"/>
      </a:spcBef>
      <a:spcAft>
        <a:spcPct val="0"/>
      </a:spcAft>
      <a:defRPr sz="1200" kern="1200">
        <a:solidFill>
          <a:schemeClr val="tx1"/>
        </a:solidFill>
        <a:latin typeface="+mn-lt"/>
        <a:ea typeface="Arial" panose="020B0604020202020204" pitchFamily="34" charset="0"/>
        <a:cs typeface="+mn-cs"/>
      </a:defRPr>
    </a:lvl2pPr>
    <a:lvl3pPr marL="914400" algn="l" rtl="0" fontAlgn="base">
      <a:spcBef>
        <a:spcPct val="30000"/>
      </a:spcBef>
      <a:spcAft>
        <a:spcPct val="0"/>
      </a:spcAft>
      <a:defRPr sz="1200" kern="1200">
        <a:solidFill>
          <a:schemeClr val="tx1"/>
        </a:solidFill>
        <a:latin typeface="+mn-lt"/>
        <a:ea typeface="Arial" panose="020B0604020202020204" pitchFamily="34" charset="0"/>
        <a:cs typeface="+mn-cs"/>
      </a:defRPr>
    </a:lvl3pPr>
    <a:lvl4pPr marL="1371600" algn="l" rtl="0" fontAlgn="base">
      <a:spcBef>
        <a:spcPct val="30000"/>
      </a:spcBef>
      <a:spcAft>
        <a:spcPct val="0"/>
      </a:spcAft>
      <a:defRPr sz="1200" kern="1200">
        <a:solidFill>
          <a:schemeClr val="tx1"/>
        </a:solidFill>
        <a:latin typeface="+mn-lt"/>
        <a:ea typeface="Arial" panose="020B0604020202020204" pitchFamily="34" charset="0"/>
        <a:cs typeface="+mn-cs"/>
      </a:defRPr>
    </a:lvl4pPr>
    <a:lvl5pPr marL="1828800" algn="l" rtl="0" fontAlgn="base">
      <a:spcBef>
        <a:spcPct val="30000"/>
      </a:spcBef>
      <a:spcAft>
        <a:spcPct val="0"/>
      </a:spcAft>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72190CE1-383A-406A-ACD6-AB16B6A0581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386B6B3-4F4E-4521-BE2C-AD595F15E130}" type="slidenum">
              <a:rPr kumimoji="0" lang="zh-CN" altLang="en-US" sz="1200" b="0" i="0" u="none" strike="noStrike" kern="1200" cap="none" spc="0" normalizeH="0" baseline="0" noProof="0" smtClean="0">
                <a:ln>
                  <a:noFill/>
                </a:ln>
                <a:solidFill>
                  <a:schemeClr val="tx1"/>
                </a:solidFill>
                <a:effectLst/>
                <a:uLnTx/>
                <a:uFillTx/>
                <a:latin typeface="+mn-lt"/>
                <a:ea typeface="Arial" panose="020B0604020202020204" pitchFamily="34" charset="0"/>
                <a:cs typeface="+mn-cs"/>
              </a:rPr>
              <a:t>1</a:t>
            </a:fld>
            <a:endParaRPr kumimoji="0" lang="zh-CN" altLang="en-US" sz="1200" b="0" i="0" u="none" strike="noStrike" kern="1200" cap="none" spc="0" normalizeH="0" baseline="0" noProof="0">
              <a:ln>
                <a:noFill/>
              </a:ln>
              <a:solidFill>
                <a:schemeClr val="tx1"/>
              </a:solidFill>
              <a:effectLst/>
              <a:uLnTx/>
              <a:uFillTx/>
              <a:latin typeface="+mn-lt"/>
              <a:ea typeface="Arial" panose="020B0604020202020204" pitchFamily="34" charset="0"/>
              <a:cs typeface="+mn-cs"/>
            </a:endParaRPr>
          </a:p>
        </p:txBody>
      </p:sp>
    </p:spTree>
    <p:extLst>
      <p:ext uri="{BB962C8B-B14F-4D97-AF65-F5344CB8AC3E}">
        <p14:creationId xmlns:p14="http://schemas.microsoft.com/office/powerpoint/2010/main" val="1186393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a:solidFill>
                  <a:srgbClr val="444653"/>
                </a:solidFill>
                <a:latin typeface="Arial"/>
                <a:ea typeface="SimSun"/>
                <a:cs typeface="Arial"/>
              </a:rPr>
              <a:t>User evaluations focused on human perception and cognition in AR, user-performance, and user-interaction is important for evaluating AR applications</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1200">
              <a:solidFill>
                <a:srgbClr val="444653"/>
              </a:solidFill>
              <a:latin typeface="Arial"/>
              <a:ea typeface="SimSun"/>
              <a:cs typeface="Aria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pt-PT" sz="1200">
                <a:solidFill>
                  <a:srgbClr val="444653"/>
                </a:solidFill>
                <a:latin typeface="Arial"/>
                <a:ea typeface="SimSun"/>
                <a:cs typeface="Arial"/>
              </a:rPr>
              <a:t>Indoor </a:t>
            </a:r>
            <a:r>
              <a:rPr lang="pt-PT" sz="1200" err="1">
                <a:solidFill>
                  <a:srgbClr val="444653"/>
                </a:solidFill>
                <a:latin typeface="Arial"/>
                <a:ea typeface="SimSun"/>
                <a:cs typeface="Arial"/>
              </a:rPr>
              <a:t>Positioning</a:t>
            </a:r>
            <a:r>
              <a:rPr lang="pt-PT" sz="1200">
                <a:solidFill>
                  <a:srgbClr val="444653"/>
                </a:solidFill>
                <a:latin typeface="Arial"/>
                <a:ea typeface="SimSun"/>
                <a:cs typeface="Arial"/>
              </a:rPr>
              <a:t> </a:t>
            </a:r>
            <a:r>
              <a:rPr lang="pt-PT" sz="1200" err="1">
                <a:solidFill>
                  <a:srgbClr val="444653"/>
                </a:solidFill>
                <a:latin typeface="Arial"/>
                <a:ea typeface="SimSun"/>
                <a:cs typeface="Arial"/>
              </a:rPr>
              <a:t>System</a:t>
            </a:r>
            <a:r>
              <a:rPr lang="en-US" sz="1200">
                <a:solidFill>
                  <a:srgbClr val="444653"/>
                </a:solidFill>
                <a:latin typeface="Arial"/>
                <a:ea typeface="SimSun"/>
                <a:cs typeface="Arial"/>
              </a:rPr>
              <a:t>(IPS)</a:t>
            </a:r>
          </a:p>
          <a:p>
            <a:pPr marL="0" marR="0" lvl="0" indent="0" algn="l" defTabSz="914400" rtl="0" eaLnBrk="1" fontAlgn="base" latinLnBrk="0" hangingPunct="1">
              <a:lnSpc>
                <a:spcPct val="100000"/>
              </a:lnSpc>
              <a:spcBef>
                <a:spcPct val="0"/>
              </a:spcBef>
              <a:spcAft>
                <a:spcPct val="0"/>
              </a:spcAft>
              <a:buClrTx/>
              <a:buSzTx/>
              <a:buFontTx/>
              <a:buNone/>
              <a:tabLst/>
              <a:defRPr/>
            </a:pPr>
            <a:endParaRPr lang="pt-PT" sz="1200">
              <a:solidFill>
                <a:srgbClr val="444653"/>
              </a:solidFill>
              <a:latin typeface="Arial"/>
              <a:ea typeface="SimSun"/>
              <a:cs typeface="Arial"/>
            </a:endParaRPr>
          </a:p>
          <a:p>
            <a:pPr lvl="0" eaLnBrk="1" hangingPunct="1">
              <a:spcBef>
                <a:spcPct val="0"/>
              </a:spcBef>
            </a:pPr>
            <a:endParaRPr lang="en-US" altLang="zh-CN"/>
          </a:p>
          <a:p>
            <a:pPr lvl="0" eaLnBrk="1" hangingPunct="1">
              <a:spcBef>
                <a:spcPct val="0"/>
              </a:spcBef>
            </a:pPr>
            <a:r>
              <a:rPr lang="en-US" altLang="zh-CN"/>
              <a:t>Because of a lack of open location-tagged AR workloads, </a:t>
            </a:r>
            <a:r>
              <a:rPr lang="en-US" altLang="zh-CN" err="1"/>
              <a:t>Meraj</a:t>
            </a:r>
            <a:r>
              <a:rPr lang="en-US" altLang="zh-CN"/>
              <a:t> Khan and Arnab Nandi used an indoor localization dataset </a:t>
            </a:r>
          </a:p>
          <a:p>
            <a:pPr lvl="0" eaLnBrk="1" hangingPunct="1">
              <a:spcBef>
                <a:spcPct val="0"/>
              </a:spcBef>
            </a:pPr>
            <a:r>
              <a:rPr lang="en-US" altLang="zh-CN"/>
              <a:t>(referred to as IPS in the text) published by Mohammadi et al. to simulate AR application sessions</a:t>
            </a:r>
            <a:endParaRPr lang="zh-CN" altLang="en-US"/>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11</a:t>
            </a:fld>
            <a:endParaRPr lang="zh-CN" altLang="en-US" sz="120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40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0" i="0">
                <a:solidFill>
                  <a:srgbClr val="666666"/>
                </a:solidFill>
                <a:effectLst/>
                <a:latin typeface="Verdana" panose="020B0604030504040204" pitchFamily="34" charset="0"/>
              </a:rPr>
              <a:t>Response time per query (plotted in the issue-order) for one of the simulated clients in the generic workload.</a:t>
            </a:r>
            <a:endParaRPr lang="zh-CN" altLang="en-US"/>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12</a:t>
            </a:fld>
            <a:endParaRPr lang="zh-CN" altLang="en-US" sz="120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43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0" i="0">
                <a:solidFill>
                  <a:srgbClr val="666666"/>
                </a:solidFill>
                <a:effectLst/>
                <a:latin typeface="Verdana" panose="020B0604030504040204" pitchFamily="34" charset="0"/>
              </a:rPr>
              <a:t>In contrast to the specialized data platforms for AR discussed in related work, </a:t>
            </a:r>
            <a:r>
              <a:rPr lang="en-US" b="0" i="0" err="1">
                <a:solidFill>
                  <a:srgbClr val="666666"/>
                </a:solidFill>
                <a:effectLst/>
                <a:latin typeface="Verdana" panose="020B0604030504040204" pitchFamily="34" charset="0"/>
              </a:rPr>
              <a:t>DreamStore</a:t>
            </a:r>
            <a:r>
              <a:rPr lang="en-US" b="0" i="0">
                <a:solidFill>
                  <a:srgbClr val="666666"/>
                </a:solidFill>
                <a:effectLst/>
                <a:latin typeface="Verdana" panose="020B0604030504040204" pitchFamily="34" charset="0"/>
              </a:rPr>
              <a:t> strips down the amount of</a:t>
            </a:r>
          </a:p>
          <a:p>
            <a:pPr marL="0" marR="0" lvl="0" indent="0" algn="l" defTabSz="914400" rtl="0" eaLnBrk="1" fontAlgn="base" latinLnBrk="0" hangingPunct="1">
              <a:lnSpc>
                <a:spcPct val="100000"/>
              </a:lnSpc>
              <a:spcBef>
                <a:spcPct val="0"/>
              </a:spcBef>
              <a:spcAft>
                <a:spcPct val="0"/>
              </a:spcAft>
              <a:buClrTx/>
              <a:buSzTx/>
              <a:buFontTx/>
              <a:buNone/>
              <a:tabLst/>
              <a:defRPr/>
            </a:pPr>
            <a:r>
              <a:rPr lang="en-US" b="0" i="0">
                <a:solidFill>
                  <a:srgbClr val="666666"/>
                </a:solidFill>
                <a:effectLst/>
                <a:latin typeface="Verdana" panose="020B0604030504040204" pitchFamily="34" charset="0"/>
              </a:rPr>
              <a:t>information it needs at the backend by having a dedicated store for virtual object properties and relying on a different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b="0" i="0">
                <a:solidFill>
                  <a:srgbClr val="666666"/>
                </a:solidFill>
                <a:effectLst/>
                <a:latin typeface="Verdana" panose="020B0604030504040204" pitchFamily="34" charset="0"/>
              </a:rPr>
              <a:t>visual recognition database for marking the placement of these objects in space</a:t>
            </a:r>
            <a:endParaRPr lang="zh-CN" altLang="en-US"/>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13</a:t>
            </a:fld>
            <a:endParaRPr lang="zh-CN" altLang="en-US" sz="120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62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14</a:t>
            </a:fld>
            <a:endParaRPr lang="zh-CN" altLang="en-US" sz="120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7993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a:p>
        </p:txBody>
      </p:sp>
      <p:sp>
        <p:nvSpPr>
          <p:cNvPr id="5017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15</a:t>
            </a:fld>
            <a:endParaRPr lang="zh-CN" altLang="en-US" sz="1200">
              <a:ea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3</a:t>
            </a:fld>
            <a:endParaRPr lang="zh-CN" altLang="en-US" sz="1200">
              <a:ea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lang="pt-PT" sz="1200">
                <a:solidFill>
                  <a:srgbClr val="444653"/>
                </a:solidFill>
                <a:latin typeface="Arial"/>
                <a:ea typeface="SimSun"/>
                <a:cs typeface="Arial"/>
              </a:rPr>
              <a:t>Some exemples </a:t>
            </a:r>
            <a:r>
              <a:rPr lang="pt-PT" sz="1200" err="1">
                <a:solidFill>
                  <a:srgbClr val="444653"/>
                </a:solidFill>
                <a:latin typeface="Arial"/>
                <a:ea typeface="SimSun"/>
                <a:cs typeface="Arial"/>
              </a:rPr>
              <a:t>of</a:t>
            </a:r>
            <a:r>
              <a:rPr lang="pt-PT" sz="1200">
                <a:solidFill>
                  <a:srgbClr val="444653"/>
                </a:solidFill>
                <a:latin typeface="Arial"/>
                <a:ea typeface="SimSun"/>
                <a:cs typeface="Arial"/>
              </a:rPr>
              <a:t> AR: Google </a:t>
            </a:r>
            <a:r>
              <a:rPr lang="pt-PT" sz="1200" err="1">
                <a:solidFill>
                  <a:srgbClr val="444653"/>
                </a:solidFill>
                <a:latin typeface="Arial"/>
                <a:ea typeface="SimSun"/>
                <a:cs typeface="Arial"/>
              </a:rPr>
              <a:t>Maps</a:t>
            </a:r>
            <a:r>
              <a:rPr lang="pt-PT" sz="1200">
                <a:solidFill>
                  <a:srgbClr val="444653"/>
                </a:solidFill>
                <a:latin typeface="Arial"/>
                <a:ea typeface="SimSun"/>
                <a:cs typeface="Arial"/>
              </a:rPr>
              <a:t>, Google </a:t>
            </a:r>
            <a:r>
              <a:rPr lang="pt-PT" sz="1200" err="1">
                <a:solidFill>
                  <a:srgbClr val="444653"/>
                </a:solidFill>
                <a:latin typeface="Arial"/>
                <a:ea typeface="SimSun"/>
                <a:cs typeface="Arial"/>
              </a:rPr>
              <a:t>Earth</a:t>
            </a:r>
            <a:r>
              <a:rPr lang="pt-PT" sz="1200">
                <a:solidFill>
                  <a:srgbClr val="444653"/>
                </a:solidFill>
                <a:latin typeface="Arial"/>
                <a:ea typeface="SimSun"/>
                <a:cs typeface="Arial"/>
              </a:rPr>
              <a:t>, </a:t>
            </a:r>
            <a:r>
              <a:rPr lang="pt-PT" sz="1200" err="1">
                <a:solidFill>
                  <a:srgbClr val="444653"/>
                </a:solidFill>
                <a:latin typeface="Arial"/>
                <a:ea typeface="SimSun"/>
                <a:cs typeface="Arial"/>
              </a:rPr>
              <a:t>instagram</a:t>
            </a:r>
            <a:r>
              <a:rPr lang="pt-PT" sz="1200">
                <a:solidFill>
                  <a:srgbClr val="444653"/>
                </a:solidFill>
                <a:latin typeface="Arial"/>
                <a:ea typeface="SimSun"/>
                <a:cs typeface="Arial"/>
              </a:rPr>
              <a:t> </a:t>
            </a:r>
            <a:r>
              <a:rPr lang="pt-PT" sz="1200" err="1">
                <a:solidFill>
                  <a:srgbClr val="444653"/>
                </a:solidFill>
                <a:latin typeface="Arial"/>
                <a:ea typeface="SimSun"/>
                <a:cs typeface="Arial"/>
              </a:rPr>
              <a:t>filters,etc</a:t>
            </a:r>
            <a:endParaRPr lang="pt-PT" sz="1200">
              <a:solidFill>
                <a:srgbClr val="444653"/>
              </a:solidFill>
              <a:latin typeface="Arial"/>
              <a:ea typeface="SimSun"/>
              <a:cs typeface="Arial"/>
            </a:endParaRPr>
          </a:p>
          <a:p>
            <a:pPr lvl="0" eaLnBrk="1" hangingPunct="1">
              <a:spcBef>
                <a:spcPct val="0"/>
              </a:spcBef>
            </a:pPr>
            <a:endParaRPr lang="zh-CN" altLang="en-US"/>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4</a:t>
            </a:fld>
            <a:endParaRPr lang="zh-CN" altLang="en-US" sz="120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5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5</a:t>
            </a:fld>
            <a:endParaRPr lang="zh-CN" altLang="en-US" sz="1200">
              <a:ea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a:ln>
            <a:solidFill>
              <a:srgbClr val="000000"/>
            </a:solidFill>
            <a:miter/>
          </a:ln>
        </p:spPr>
      </p:sp>
      <p:sp>
        <p:nvSpPr>
          <p:cNvPr id="21506"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6</a:t>
            </a:fld>
            <a:endParaRPr lang="zh-CN" altLang="en-US" sz="1200">
              <a:ea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r>
              <a:rPr lang="en-US" altLang="zh-CN"/>
              <a:t>All queries are mapped to </a:t>
            </a:r>
            <a:r>
              <a:rPr lang="en-US" altLang="zh-CN" err="1"/>
              <a:t>DreamStore</a:t>
            </a:r>
            <a:r>
              <a:rPr lang="en-US" altLang="zh-CN"/>
              <a:t> API calls, which do not distinguish between the query modality and only specify the level of details requested for any specific object</a:t>
            </a:r>
            <a:endParaRPr lang="zh-CN" altLang="en-US"/>
          </a:p>
        </p:txBody>
      </p:sp>
      <p:sp>
        <p:nvSpPr>
          <p:cNvPr id="3379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7</a:t>
            </a:fld>
            <a:endParaRPr lang="zh-CN" altLang="en-US" sz="1200">
              <a:ea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r>
              <a:rPr lang="en-US" b="0" i="0" dirty="0">
                <a:solidFill>
                  <a:srgbClr val="666666"/>
                </a:solidFill>
                <a:effectLst/>
                <a:latin typeface="Verdana" panose="020B0604030504040204" pitchFamily="34" charset="0"/>
              </a:rPr>
              <a:t>Directional prefetching strategy based on the four principal directions of movement. </a:t>
            </a:r>
          </a:p>
          <a:p>
            <a:pPr lvl="0" eaLnBrk="1" hangingPunct="1">
              <a:spcBef>
                <a:spcPct val="0"/>
              </a:spcBef>
            </a:pPr>
            <a:r>
              <a:rPr lang="en-US" b="0" i="0" dirty="0">
                <a:solidFill>
                  <a:srgbClr val="666666"/>
                </a:solidFill>
                <a:effectLst/>
                <a:latin typeface="Verdana" panose="020B0604030504040204" pitchFamily="34" charset="0"/>
              </a:rPr>
              <a:t>The green regions indicate the regions to be prefetched based on the current and the previous location</a:t>
            </a:r>
            <a:endParaRPr lang="zh-CN" altLang="en-US" dirty="0"/>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8</a:t>
            </a:fld>
            <a:endParaRPr lang="zh-CN" altLang="en-US" sz="1200">
              <a:ea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a:solidFill>
                  <a:srgbClr val="444653"/>
                </a:solidFill>
                <a:latin typeface="Arial"/>
                <a:ea typeface="SimSun"/>
                <a:cs typeface="Arial"/>
              </a:rPr>
              <a:t>AR clients in the same shared physical space are required to acknowledge changes by each other while at the same time, ensuring that they can function without explicitly tracking every other client in the system</a:t>
            </a:r>
            <a:endParaRPr lang="pt-PT" sz="1200">
              <a:solidFill>
                <a:srgbClr val="444653"/>
              </a:solidFill>
              <a:latin typeface="Arial"/>
              <a:ea typeface="SimSun"/>
              <a:cs typeface="Arial"/>
            </a:endParaRPr>
          </a:p>
          <a:p>
            <a:pPr lvl="0" eaLnBrk="1" hangingPunct="1">
              <a:spcBef>
                <a:spcPct val="0"/>
              </a:spcBef>
            </a:pPr>
            <a:endParaRPr lang="en-US" b="0" i="0">
              <a:solidFill>
                <a:srgbClr val="666666"/>
              </a:solidFill>
              <a:effectLst/>
              <a:latin typeface="Verdana" panose="020B0604030504040204" pitchFamily="34" charset="0"/>
            </a:endParaRPr>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9</a:t>
            </a:fld>
            <a:endParaRPr lang="zh-CN" altLang="en-US" sz="120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15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dirty="0">
                <a:solidFill>
                  <a:srgbClr val="444653"/>
                </a:solidFill>
                <a:latin typeface="Arial"/>
                <a:ea typeface="SimSun"/>
                <a:cs typeface="Arial"/>
              </a:rPr>
              <a:t>User evaluations focused on human perception and cognition in AR, user-performance, and user-interaction is important for evaluating AR applications</a:t>
            </a:r>
            <a:endParaRPr lang="pt-PT" sz="1200" dirty="0">
              <a:solidFill>
                <a:srgbClr val="444653"/>
              </a:solidFill>
              <a:latin typeface="Arial"/>
              <a:ea typeface="SimSun"/>
              <a:cs typeface="Arial"/>
            </a:endParaRPr>
          </a:p>
          <a:p>
            <a:pPr lvl="0" eaLnBrk="1" hangingPunct="1">
              <a:spcBef>
                <a:spcPct val="0"/>
              </a:spcBef>
            </a:pPr>
            <a:endParaRPr lang="en-US" altLang="zh-CN" dirty="0"/>
          </a:p>
          <a:p>
            <a:pPr lvl="0" eaLnBrk="1" hangingPunct="1">
              <a:spcBef>
                <a:spcPct val="0"/>
              </a:spcBef>
            </a:pPr>
            <a:r>
              <a:rPr lang="en-US" altLang="zh-CN" dirty="0"/>
              <a:t>Because of a lack of open location-tagged AR workloads, </a:t>
            </a:r>
            <a:r>
              <a:rPr lang="en-US" altLang="zh-CN" dirty="0" err="1"/>
              <a:t>Meraj</a:t>
            </a:r>
            <a:r>
              <a:rPr lang="en-US" altLang="zh-CN" dirty="0"/>
              <a:t> Khan and Arnab Nandi used an indoor localization dataset </a:t>
            </a:r>
          </a:p>
          <a:p>
            <a:pPr lvl="0" eaLnBrk="1" hangingPunct="1">
              <a:spcBef>
                <a:spcPct val="0"/>
              </a:spcBef>
            </a:pPr>
            <a:r>
              <a:rPr lang="en-US" altLang="zh-CN" dirty="0"/>
              <a:t>(referred to as IPS in the text) published by Mohammadi et al. to simulate AR application sessions</a:t>
            </a: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dirty="0">
                <a:cs typeface="Arial" panose="020B0604020202020204" pitchFamily="34" charset="0"/>
              </a:rPr>
              <a:t>10</a:t>
            </a:fld>
            <a:endParaRPr lang="zh-CN" altLang="en-US" sz="1200">
              <a:ea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A132D4-9579-43D3-893F-C68241121384}"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A132D4-9579-43D3-893F-C68241121384}"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a:t>Click to edit Master text style</a:t>
            </a:r>
          </a:p>
          <a:p>
            <a:pPr lvl="1" indent="-228600"/>
            <a:r>
              <a:rPr lang="zh-CN" altLang="en-US"/>
              <a:t>Second level</a:t>
            </a:r>
          </a:p>
          <a:p>
            <a:pPr lvl="2" indent="-228600"/>
            <a:r>
              <a:rPr lang="zh-CN" altLang="en-US"/>
              <a:t>Third level</a:t>
            </a:r>
          </a:p>
          <a:p>
            <a:pPr lvl="3" indent="-228600"/>
            <a:r>
              <a:rPr lang="zh-CN" altLang="en-US"/>
              <a:t>Fourth level</a:t>
            </a:r>
          </a:p>
          <a:p>
            <a:pPr lvl="4" indent="-228600"/>
            <a:r>
              <a:rPr lang="zh-CN" altLang="en-US"/>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A132D4-9579-43D3-893F-C68241121384}"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rtl="0" fontAlgn="base">
        <a:lnSpc>
          <a:spcPct val="90000"/>
        </a:lnSpc>
        <a:spcBef>
          <a:spcPct val="0"/>
        </a:spcBef>
        <a:spcAft>
          <a:spcPct val="0"/>
        </a:spcAft>
        <a:defRPr sz="4400" kern="1200">
          <a:solidFill>
            <a:schemeClr val="tx1"/>
          </a:solidFill>
          <a:latin typeface="+mj-lt"/>
          <a:ea typeface="Arial" panose="020B0604020202020204" pitchFamily="34" charset="0"/>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a:t>Click to edit Master text style</a:t>
            </a:r>
          </a:p>
          <a:p>
            <a:pPr lvl="1" indent="-228600"/>
            <a:r>
              <a:rPr lang="zh-CN" altLang="en-US"/>
              <a:t>Second level</a:t>
            </a:r>
          </a:p>
          <a:p>
            <a:pPr lvl="2" indent="-228600"/>
            <a:r>
              <a:rPr lang="zh-CN" altLang="en-US"/>
              <a:t>Third level</a:t>
            </a:r>
          </a:p>
          <a:p>
            <a:pPr lvl="3" indent="-228600"/>
            <a:r>
              <a:rPr lang="zh-CN" altLang="en-US"/>
              <a:t>Fourth level</a:t>
            </a:r>
          </a:p>
          <a:p>
            <a:pPr lvl="4" indent="-228600"/>
            <a:r>
              <a:rPr lang="zh-CN" altLang="en-US"/>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A132D4-9579-43D3-893F-C68241121384}" type="slidenum">
              <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rtl="0" fontAlgn="base">
        <a:lnSpc>
          <a:spcPct val="90000"/>
        </a:lnSpc>
        <a:spcBef>
          <a:spcPct val="0"/>
        </a:spcBef>
        <a:spcAft>
          <a:spcPct val="0"/>
        </a:spcAft>
        <a:defRPr sz="4400" kern="1200">
          <a:solidFill>
            <a:schemeClr val="tx1"/>
          </a:solidFill>
          <a:latin typeface="+mj-lt"/>
          <a:ea typeface="Arial" panose="020B0604020202020204" pitchFamily="34" charset="0"/>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417779/references#reference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intro2libsys.com/niso-2015-webinar/frbr-redis-b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academy.hsoub.com/devops/servers/databases/redi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academy.hsoub.com/devops/servers/databases/redis/"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7" name="组合 2"/>
          <p:cNvGrpSpPr/>
          <p:nvPr/>
        </p:nvGrpSpPr>
        <p:grpSpPr>
          <a:xfrm>
            <a:off x="0" y="0"/>
            <a:ext cx="5562600" cy="6858000"/>
            <a:chOff x="0" y="0"/>
            <a:chExt cx="5562600" cy="6858000"/>
          </a:xfrm>
        </p:grpSpPr>
        <p:sp>
          <p:nvSpPr>
            <p:cNvPr id="5" name="矩形 1"/>
            <p:cNvSpPr/>
            <p:nvPr/>
          </p:nvSpPr>
          <p:spPr>
            <a:xfrm>
              <a:off x="152400" y="0"/>
              <a:ext cx="5410200" cy="6858000"/>
            </a:xfrm>
            <a:custGeom>
              <a:avLst/>
              <a:gdLst>
                <a:gd name="connsiteX0" fmla="*/ 0 w 5207000"/>
                <a:gd name="connsiteY0" fmla="*/ 0 h 6858000"/>
                <a:gd name="connsiteX1" fmla="*/ 5207000 w 5207000"/>
                <a:gd name="connsiteY1" fmla="*/ 0 h 6858000"/>
                <a:gd name="connsiteX2" fmla="*/ 5207000 w 5207000"/>
                <a:gd name="connsiteY2" fmla="*/ 6858000 h 6858000"/>
                <a:gd name="connsiteX3" fmla="*/ 0 w 5207000"/>
                <a:gd name="connsiteY3" fmla="*/ 6858000 h 6858000"/>
                <a:gd name="connsiteX4" fmla="*/ 0 w 5207000"/>
                <a:gd name="connsiteY4" fmla="*/ 0 h 6858000"/>
                <a:gd name="connsiteX0-1" fmla="*/ 0 w 5207000"/>
                <a:gd name="connsiteY0-2" fmla="*/ 0 h 6858000"/>
                <a:gd name="connsiteX1-3" fmla="*/ 5207000 w 5207000"/>
                <a:gd name="connsiteY1-4" fmla="*/ 0 h 6858000"/>
                <a:gd name="connsiteX2-5" fmla="*/ 4445000 w 5207000"/>
                <a:gd name="connsiteY2-6" fmla="*/ 6858000 h 6858000"/>
                <a:gd name="connsiteX3-7" fmla="*/ 0 w 5207000"/>
                <a:gd name="connsiteY3-8" fmla="*/ 6858000 h 6858000"/>
                <a:gd name="connsiteX4-9" fmla="*/ 0 w 5207000"/>
                <a:gd name="connsiteY4-10" fmla="*/ 0 h 6858000"/>
                <a:gd name="connsiteX0-11" fmla="*/ 0 w 5410200"/>
                <a:gd name="connsiteY0-12" fmla="*/ 0 h 6858000"/>
                <a:gd name="connsiteX1-13" fmla="*/ 5410200 w 5410200"/>
                <a:gd name="connsiteY1-14" fmla="*/ 0 h 6858000"/>
                <a:gd name="connsiteX2-15" fmla="*/ 4445000 w 5410200"/>
                <a:gd name="connsiteY2-16" fmla="*/ 6858000 h 6858000"/>
                <a:gd name="connsiteX3-17" fmla="*/ 0 w 5410200"/>
                <a:gd name="connsiteY3-18" fmla="*/ 6858000 h 6858000"/>
                <a:gd name="connsiteX4-19" fmla="*/ 0 w 541020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10200" h="6858000">
                  <a:moveTo>
                    <a:pt x="0" y="0"/>
                  </a:moveTo>
                  <a:lnTo>
                    <a:pt x="5410200" y="0"/>
                  </a:lnTo>
                  <a:lnTo>
                    <a:pt x="4445000" y="6858000"/>
                  </a:lnTo>
                  <a:lnTo>
                    <a:pt x="0" y="6858000"/>
                  </a:lnTo>
                  <a:lnTo>
                    <a:pt x="0" y="0"/>
                  </a:lnTo>
                  <a:close/>
                </a:path>
              </a:pathLst>
            </a:cu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0" y="0"/>
              <a:ext cx="5410200" cy="6858000"/>
            </a:xfrm>
            <a:custGeom>
              <a:avLst/>
              <a:gdLst>
                <a:gd name="connsiteX0" fmla="*/ 0 w 5207000"/>
                <a:gd name="connsiteY0" fmla="*/ 0 h 6858000"/>
                <a:gd name="connsiteX1" fmla="*/ 5207000 w 5207000"/>
                <a:gd name="connsiteY1" fmla="*/ 0 h 6858000"/>
                <a:gd name="connsiteX2" fmla="*/ 5207000 w 5207000"/>
                <a:gd name="connsiteY2" fmla="*/ 6858000 h 6858000"/>
                <a:gd name="connsiteX3" fmla="*/ 0 w 5207000"/>
                <a:gd name="connsiteY3" fmla="*/ 6858000 h 6858000"/>
                <a:gd name="connsiteX4" fmla="*/ 0 w 5207000"/>
                <a:gd name="connsiteY4" fmla="*/ 0 h 6858000"/>
                <a:gd name="connsiteX0-1" fmla="*/ 0 w 5207000"/>
                <a:gd name="connsiteY0-2" fmla="*/ 0 h 6858000"/>
                <a:gd name="connsiteX1-3" fmla="*/ 5207000 w 5207000"/>
                <a:gd name="connsiteY1-4" fmla="*/ 0 h 6858000"/>
                <a:gd name="connsiteX2-5" fmla="*/ 4445000 w 5207000"/>
                <a:gd name="connsiteY2-6" fmla="*/ 6858000 h 6858000"/>
                <a:gd name="connsiteX3-7" fmla="*/ 0 w 5207000"/>
                <a:gd name="connsiteY3-8" fmla="*/ 6858000 h 6858000"/>
                <a:gd name="connsiteX4-9" fmla="*/ 0 w 5207000"/>
                <a:gd name="connsiteY4-10" fmla="*/ 0 h 6858000"/>
                <a:gd name="connsiteX0-11" fmla="*/ 0 w 5410200"/>
                <a:gd name="connsiteY0-12" fmla="*/ 0 h 6858000"/>
                <a:gd name="connsiteX1-13" fmla="*/ 5410200 w 5410200"/>
                <a:gd name="connsiteY1-14" fmla="*/ 0 h 6858000"/>
                <a:gd name="connsiteX2-15" fmla="*/ 4445000 w 5410200"/>
                <a:gd name="connsiteY2-16" fmla="*/ 6858000 h 6858000"/>
                <a:gd name="connsiteX3-17" fmla="*/ 0 w 5410200"/>
                <a:gd name="connsiteY3-18" fmla="*/ 6858000 h 6858000"/>
                <a:gd name="connsiteX4-19" fmla="*/ 0 w 541020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10200" h="6858000">
                  <a:moveTo>
                    <a:pt x="0" y="0"/>
                  </a:moveTo>
                  <a:lnTo>
                    <a:pt x="5410200" y="0"/>
                  </a:lnTo>
                  <a:lnTo>
                    <a:pt x="4445000" y="6858000"/>
                  </a:lnTo>
                  <a:lnTo>
                    <a:pt x="0" y="6858000"/>
                  </a:lnTo>
                  <a:lnTo>
                    <a:pt x="0" y="0"/>
                  </a:lnTo>
                  <a:close/>
                </a:path>
              </a:pathLst>
            </a:cu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100" name="组合 7"/>
          <p:cNvGrpSpPr/>
          <p:nvPr/>
        </p:nvGrpSpPr>
        <p:grpSpPr>
          <a:xfrm>
            <a:off x="0" y="2070100"/>
            <a:ext cx="5270500" cy="1516063"/>
            <a:chOff x="0" y="2070100"/>
            <a:chExt cx="5270500" cy="1516536"/>
          </a:xfrm>
        </p:grpSpPr>
        <p:sp>
          <p:nvSpPr>
            <p:cNvPr id="6" name="矩形 5"/>
            <p:cNvSpPr/>
            <p:nvPr/>
          </p:nvSpPr>
          <p:spPr>
            <a:xfrm>
              <a:off x="0" y="2070100"/>
              <a:ext cx="5270500" cy="1270396"/>
            </a:xfrm>
            <a:prstGeom prst="rect">
              <a:avLst/>
            </a:prstGeom>
            <a:solidFill>
              <a:srgbClr val="0099C3"/>
            </a:solidFill>
            <a:ln>
              <a:solidFill>
                <a:srgbClr val="009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5596229">
              <a:off x="5034711" y="3357197"/>
              <a:ext cx="257255" cy="201612"/>
            </a:xfrm>
            <a:custGeom>
              <a:avLst/>
              <a:gdLst>
                <a:gd name="connsiteX0" fmla="*/ 0 w 431800"/>
                <a:gd name="connsiteY0" fmla="*/ 431800 h 431800"/>
                <a:gd name="connsiteX1" fmla="*/ 0 w 431800"/>
                <a:gd name="connsiteY1" fmla="*/ 0 h 431800"/>
                <a:gd name="connsiteX2" fmla="*/ 431800 w 431800"/>
                <a:gd name="connsiteY2" fmla="*/ 431800 h 431800"/>
                <a:gd name="connsiteX3" fmla="*/ 0 w 431800"/>
                <a:gd name="connsiteY3" fmla="*/ 431800 h 431800"/>
                <a:gd name="connsiteX0-1" fmla="*/ 0 w 645174"/>
                <a:gd name="connsiteY0-2" fmla="*/ 482155 h 482155"/>
                <a:gd name="connsiteX1-3" fmla="*/ 213374 w 645174"/>
                <a:gd name="connsiteY1-4" fmla="*/ 0 h 482155"/>
                <a:gd name="connsiteX2-5" fmla="*/ 645174 w 645174"/>
                <a:gd name="connsiteY2-6" fmla="*/ 431800 h 482155"/>
                <a:gd name="connsiteX3-7" fmla="*/ 0 w 645174"/>
                <a:gd name="connsiteY3-8" fmla="*/ 482155 h 482155"/>
                <a:gd name="connsiteX0-9" fmla="*/ 0 w 645174"/>
                <a:gd name="connsiteY0-10" fmla="*/ 152130 h 152130"/>
                <a:gd name="connsiteX1-11" fmla="*/ 3259 w 645174"/>
                <a:gd name="connsiteY1-12" fmla="*/ 0 h 152130"/>
                <a:gd name="connsiteX2-13" fmla="*/ 645174 w 645174"/>
                <a:gd name="connsiteY2-14" fmla="*/ 101775 h 152130"/>
                <a:gd name="connsiteX3-15" fmla="*/ 0 w 645174"/>
                <a:gd name="connsiteY3-16" fmla="*/ 152130 h 152130"/>
                <a:gd name="connsiteX0-17" fmla="*/ 0 w 242334"/>
                <a:gd name="connsiteY0-18" fmla="*/ 152130 h 175678"/>
                <a:gd name="connsiteX1-19" fmla="*/ 3259 w 242334"/>
                <a:gd name="connsiteY1-20" fmla="*/ 0 h 175678"/>
                <a:gd name="connsiteX2-21" fmla="*/ 242334 w 242334"/>
                <a:gd name="connsiteY2-22" fmla="*/ 175678 h 175678"/>
                <a:gd name="connsiteX3-23" fmla="*/ 0 w 242334"/>
                <a:gd name="connsiteY3-24" fmla="*/ 152130 h 175678"/>
                <a:gd name="connsiteX0-25" fmla="*/ 5475 w 247809"/>
                <a:gd name="connsiteY0-26" fmla="*/ 177874 h 201422"/>
                <a:gd name="connsiteX1-27" fmla="*/ 107 w 247809"/>
                <a:gd name="connsiteY1-28" fmla="*/ 0 h 201422"/>
                <a:gd name="connsiteX2-29" fmla="*/ 247809 w 247809"/>
                <a:gd name="connsiteY2-30" fmla="*/ 201422 h 201422"/>
                <a:gd name="connsiteX3-31" fmla="*/ 5475 w 247809"/>
                <a:gd name="connsiteY3-32" fmla="*/ 177874 h 201422"/>
                <a:gd name="connsiteX0-33" fmla="*/ 5475 w 247809"/>
                <a:gd name="connsiteY0-34" fmla="*/ 177874 h 201422"/>
                <a:gd name="connsiteX1-35" fmla="*/ 107 w 247809"/>
                <a:gd name="connsiteY1-36" fmla="*/ 0 h 201422"/>
                <a:gd name="connsiteX2-37" fmla="*/ 247809 w 247809"/>
                <a:gd name="connsiteY2-38" fmla="*/ 201422 h 201422"/>
                <a:gd name="connsiteX3-39" fmla="*/ 5475 w 247809"/>
                <a:gd name="connsiteY3-40" fmla="*/ 177874 h 201422"/>
                <a:gd name="connsiteX0-41" fmla="*/ 14927 w 257261"/>
                <a:gd name="connsiteY0-42" fmla="*/ 177331 h 200879"/>
                <a:gd name="connsiteX1-43" fmla="*/ 49 w 257261"/>
                <a:gd name="connsiteY1-44" fmla="*/ 0 h 200879"/>
                <a:gd name="connsiteX2-45" fmla="*/ 257261 w 257261"/>
                <a:gd name="connsiteY2-46" fmla="*/ 200879 h 200879"/>
                <a:gd name="connsiteX3-47" fmla="*/ 14927 w 257261"/>
                <a:gd name="connsiteY3-48" fmla="*/ 177331 h 200879"/>
              </a:gdLst>
              <a:ahLst/>
              <a:cxnLst>
                <a:cxn ang="0">
                  <a:pos x="connsiteX0-1" y="connsiteY0-2"/>
                </a:cxn>
                <a:cxn ang="0">
                  <a:pos x="connsiteX1-3" y="connsiteY1-4"/>
                </a:cxn>
                <a:cxn ang="0">
                  <a:pos x="connsiteX2-5" y="connsiteY2-6"/>
                </a:cxn>
                <a:cxn ang="0">
                  <a:pos x="connsiteX3-7" y="connsiteY3-8"/>
                </a:cxn>
              </a:cxnLst>
              <a:rect l="l" t="t" r="r" b="b"/>
              <a:pathLst>
                <a:path w="257261" h="200879">
                  <a:moveTo>
                    <a:pt x="14927" y="177331"/>
                  </a:moveTo>
                  <a:cubicBezTo>
                    <a:pt x="16013" y="126621"/>
                    <a:pt x="-1037" y="50710"/>
                    <a:pt x="49" y="0"/>
                  </a:cubicBezTo>
                  <a:lnTo>
                    <a:pt x="257261" y="200879"/>
                  </a:lnTo>
                  <a:lnTo>
                    <a:pt x="14927" y="177331"/>
                  </a:lnTo>
                  <a:close/>
                </a:path>
              </a:pathLst>
            </a:custGeom>
            <a:solidFill>
              <a:srgbClr val="00779F"/>
            </a:solidFill>
            <a:ln>
              <a:solidFill>
                <a:srgbClr val="0099C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105" name="文本框 11"/>
          <p:cNvSpPr txBox="1"/>
          <p:nvPr/>
        </p:nvSpPr>
        <p:spPr>
          <a:xfrm>
            <a:off x="5422900" y="2228046"/>
            <a:ext cx="6421437" cy="954107"/>
          </a:xfrm>
          <a:prstGeom prst="rect">
            <a:avLst/>
          </a:prstGeom>
          <a:noFill/>
          <a:ln w="9525">
            <a:noFill/>
          </a:ln>
        </p:spPr>
        <p:txBody>
          <a:bodyPr wrap="square" anchor="t" anchorCtr="0">
            <a:spAutoFit/>
          </a:bodyPr>
          <a:lstStyle/>
          <a:p>
            <a:r>
              <a:rPr lang="en-US" altLang="zh-CN" sz="2800" b="1">
                <a:solidFill>
                  <a:srgbClr val="0099C3"/>
                </a:solidFill>
                <a:latin typeface="Arial" panose="020B0604020202020204" pitchFamily="34" charset="0"/>
                <a:ea typeface="SimSun" panose="02010600030101010101" pitchFamily="2" charset="-122"/>
                <a:cs typeface="Arial" panose="020B0604020202020204" pitchFamily="34" charset="0"/>
              </a:rPr>
              <a:t>DreamStore: A Data Platform for Enabling Shared Augmented Reality</a:t>
            </a:r>
            <a:endParaRPr lang="zh-CN" altLang="en-US" sz="2800" b="1">
              <a:solidFill>
                <a:srgbClr val="0099C3"/>
              </a:solidFill>
              <a:latin typeface="Arial" panose="020B0604020202020204" pitchFamily="34" charset="0"/>
              <a:ea typeface="Arial" panose="020B0604020202020204" pitchFamily="34" charset="0"/>
            </a:endParaRPr>
          </a:p>
        </p:txBody>
      </p:sp>
      <p:sp>
        <p:nvSpPr>
          <p:cNvPr id="4108" name="文本框 13"/>
          <p:cNvSpPr txBox="1"/>
          <p:nvPr/>
        </p:nvSpPr>
        <p:spPr>
          <a:xfrm>
            <a:off x="1632212" y="2160196"/>
            <a:ext cx="1470274" cy="769441"/>
          </a:xfrm>
          <a:prstGeom prst="rect">
            <a:avLst/>
          </a:prstGeom>
          <a:noFill/>
          <a:ln w="9525">
            <a:noFill/>
          </a:ln>
        </p:spPr>
        <p:txBody>
          <a:bodyPr wrap="none" anchor="t" anchorCtr="0">
            <a:spAutoFit/>
          </a:bodyPr>
          <a:lstStyle/>
          <a:p>
            <a:r>
              <a:rPr lang="pt-PT" altLang="zh-CN" sz="4400" b="1">
                <a:solidFill>
                  <a:schemeClr val="bg1"/>
                </a:solidFill>
                <a:latin typeface="Arial" panose="020B0604020202020204" pitchFamily="34" charset="0"/>
                <a:ea typeface="Arial" panose="020B0604020202020204" pitchFamily="34" charset="0"/>
                <a:sym typeface="Arial" panose="020B0604020202020204" pitchFamily="34" charset="0"/>
              </a:rPr>
              <a:t>LECI</a:t>
            </a:r>
            <a:endParaRPr lang="zh-CN" altLang="en-US" sz="44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4109" name="文本框 14"/>
          <p:cNvSpPr/>
          <p:nvPr/>
        </p:nvSpPr>
        <p:spPr>
          <a:xfrm>
            <a:off x="5562600" y="6062035"/>
            <a:ext cx="2741612" cy="646986"/>
          </a:xfrm>
          <a:prstGeom prst="roundRect">
            <a:avLst>
              <a:gd name="adj" fmla="val 16667"/>
            </a:avLst>
          </a:prstGeom>
          <a:solidFill>
            <a:srgbClr val="0099C3"/>
          </a:solidFill>
          <a:ln w="9525">
            <a:noFill/>
          </a:ln>
        </p:spPr>
        <p:txBody>
          <a:bodyPr wrap="square" anchor="t" anchorCtr="0">
            <a:spAutoFit/>
          </a:bodyPr>
          <a:lstStyle/>
          <a:p>
            <a:pPr algn="ctr"/>
            <a:r>
              <a:rPr lang="en-US" altLang="zh-CN" sz="3200">
                <a:solidFill>
                  <a:schemeClr val="bg1"/>
                </a:solidFill>
                <a:latin typeface="Arial" panose="020B0604020202020204" pitchFamily="34" charset="0"/>
                <a:ea typeface="SimSun" panose="02010600030101010101" pitchFamily="2" charset="-122"/>
                <a:cs typeface="Arial" panose="020B0604020202020204" pitchFamily="34" charset="0"/>
              </a:rPr>
              <a:t>30-03-2022</a:t>
            </a:r>
            <a:endParaRPr lang="en-US" altLang="zh-CN" sz="3200">
              <a:solidFill>
                <a:schemeClr val="bg1"/>
              </a:solidFill>
              <a:latin typeface="Arial" panose="020B0604020202020204" pitchFamily="34" charset="0"/>
              <a:ea typeface="Arial" panose="020B0604020202020204" pitchFamily="34" charset="0"/>
            </a:endParaRPr>
          </a:p>
        </p:txBody>
      </p:sp>
      <p:sp>
        <p:nvSpPr>
          <p:cNvPr id="3" name="CaixaDeTexto 2">
            <a:extLst>
              <a:ext uri="{FF2B5EF4-FFF2-40B4-BE49-F238E27FC236}">
                <a16:creationId xmlns:a16="http://schemas.microsoft.com/office/drawing/2014/main" id="{F0F6637D-9D28-4473-85CD-F18474181555}"/>
              </a:ext>
            </a:extLst>
          </p:cNvPr>
          <p:cNvSpPr txBox="1"/>
          <p:nvPr/>
        </p:nvSpPr>
        <p:spPr>
          <a:xfrm>
            <a:off x="5828678" y="281194"/>
            <a:ext cx="6093413" cy="400110"/>
          </a:xfrm>
          <a:prstGeom prst="rect">
            <a:avLst/>
          </a:prstGeom>
          <a:noFill/>
        </p:spPr>
        <p:txBody>
          <a:bodyPr wrap="square" rtlCol="0">
            <a:spAutoFit/>
          </a:bodyPr>
          <a:lstStyle/>
          <a:p>
            <a:r>
              <a:rPr lang="pt-PT" sz="2000" dirty="0" err="1">
                <a:solidFill>
                  <a:srgbClr val="0099C3"/>
                </a:solidFill>
                <a:latin typeface="Arial" panose="020B0604020202020204" pitchFamily="34" charset="0"/>
                <a:cs typeface="Arial" panose="020B0604020202020204" pitchFamily="34" charset="0"/>
              </a:rPr>
              <a:t>Meraj</a:t>
            </a:r>
            <a:r>
              <a:rPr lang="pt-PT" sz="2000" dirty="0">
                <a:solidFill>
                  <a:srgbClr val="0099C3"/>
                </a:solidFill>
                <a:latin typeface="Arial" panose="020B0604020202020204" pitchFamily="34" charset="0"/>
                <a:cs typeface="Arial" panose="020B0604020202020204" pitchFamily="34" charset="0"/>
              </a:rPr>
              <a:t> </a:t>
            </a:r>
            <a:r>
              <a:rPr lang="pt-PT" sz="2000" dirty="0" err="1">
                <a:solidFill>
                  <a:srgbClr val="0099C3"/>
                </a:solidFill>
                <a:latin typeface="Arial" panose="020B0604020202020204" pitchFamily="34" charset="0"/>
                <a:cs typeface="Arial" panose="020B0604020202020204" pitchFamily="34" charset="0"/>
              </a:rPr>
              <a:t>Khan</a:t>
            </a:r>
            <a:r>
              <a:rPr lang="pt-PT" sz="2000" dirty="0">
                <a:solidFill>
                  <a:srgbClr val="0099C3"/>
                </a:solidFill>
                <a:latin typeface="Arial" panose="020B0604020202020204" pitchFamily="34" charset="0"/>
                <a:cs typeface="Arial" panose="020B0604020202020204" pitchFamily="34" charset="0"/>
              </a:rPr>
              <a:t> </a:t>
            </a:r>
            <a:r>
              <a:rPr lang="pt-PT" sz="1600" dirty="0" err="1">
                <a:solidFill>
                  <a:srgbClr val="0099C3"/>
                </a:solidFill>
                <a:latin typeface="Arial" panose="020B0604020202020204" pitchFamily="34" charset="0"/>
                <a:cs typeface="Arial" panose="020B0604020202020204" pitchFamily="34" charset="0"/>
              </a:rPr>
              <a:t>and</a:t>
            </a:r>
            <a:r>
              <a:rPr lang="pt-PT" sz="2000" dirty="0">
                <a:solidFill>
                  <a:srgbClr val="0099C3"/>
                </a:solidFill>
                <a:latin typeface="Arial" panose="020B0604020202020204" pitchFamily="34" charset="0"/>
                <a:cs typeface="Arial" panose="020B0604020202020204" pitchFamily="34" charset="0"/>
              </a:rPr>
              <a:t> </a:t>
            </a:r>
            <a:r>
              <a:rPr lang="pt-PT" sz="2000" dirty="0" err="1">
                <a:solidFill>
                  <a:srgbClr val="0099C3"/>
                </a:solidFill>
                <a:latin typeface="Arial" panose="020B0604020202020204" pitchFamily="34" charset="0"/>
                <a:cs typeface="Arial" panose="020B0604020202020204" pitchFamily="34" charset="0"/>
              </a:rPr>
              <a:t>Arnab</a:t>
            </a:r>
            <a:r>
              <a:rPr lang="pt-PT" sz="2000" dirty="0">
                <a:solidFill>
                  <a:srgbClr val="0099C3"/>
                </a:solidFill>
                <a:latin typeface="Arial" panose="020B0604020202020204" pitchFamily="34" charset="0"/>
                <a:cs typeface="Arial" panose="020B0604020202020204" pitchFamily="34" charset="0"/>
              </a:rPr>
              <a:t> </a:t>
            </a:r>
            <a:r>
              <a:rPr lang="pt-PT" sz="2000" dirty="0" err="1">
                <a:solidFill>
                  <a:srgbClr val="0099C3"/>
                </a:solidFill>
                <a:latin typeface="Arial" panose="020B0604020202020204" pitchFamily="34" charset="0"/>
                <a:cs typeface="Arial" panose="020B0604020202020204" pitchFamily="34" charset="0"/>
              </a:rPr>
              <a:t>Nandi</a:t>
            </a:r>
            <a:r>
              <a:rPr lang="pt-PT" sz="2000" dirty="0">
                <a:solidFill>
                  <a:srgbClr val="0099C3"/>
                </a:solidFill>
                <a:latin typeface="Arial" panose="020B0604020202020204" pitchFamily="34" charset="0"/>
                <a:cs typeface="Arial" panose="020B0604020202020204" pitchFamily="34" charset="0"/>
              </a:rPr>
              <a:t> | </a:t>
            </a:r>
            <a:r>
              <a:rPr lang="pt-PT" sz="1600" dirty="0" err="1">
                <a:solidFill>
                  <a:srgbClr val="0099C3"/>
                </a:solidFill>
                <a:latin typeface="Arial" panose="020B0604020202020204" pitchFamily="34" charset="0"/>
                <a:cs typeface="Arial" panose="020B0604020202020204" pitchFamily="34" charset="0"/>
              </a:rPr>
              <a:t>The</a:t>
            </a:r>
            <a:r>
              <a:rPr lang="pt-PT" sz="1600" dirty="0">
                <a:solidFill>
                  <a:srgbClr val="0099C3"/>
                </a:solidFill>
                <a:latin typeface="Arial" panose="020B0604020202020204" pitchFamily="34" charset="0"/>
                <a:cs typeface="Arial" panose="020B0604020202020204" pitchFamily="34" charset="0"/>
              </a:rPr>
              <a:t> Ohio </a:t>
            </a:r>
            <a:r>
              <a:rPr lang="pt-PT" sz="1600" dirty="0" err="1">
                <a:solidFill>
                  <a:srgbClr val="0099C3"/>
                </a:solidFill>
                <a:latin typeface="Arial" panose="020B0604020202020204" pitchFamily="34" charset="0"/>
                <a:cs typeface="Arial" panose="020B0604020202020204" pitchFamily="34" charset="0"/>
              </a:rPr>
              <a:t>State</a:t>
            </a:r>
            <a:r>
              <a:rPr lang="pt-PT" sz="1600" dirty="0">
                <a:solidFill>
                  <a:srgbClr val="0099C3"/>
                </a:solidFill>
                <a:latin typeface="Arial" panose="020B0604020202020204" pitchFamily="34" charset="0"/>
                <a:cs typeface="Arial" panose="020B0604020202020204" pitchFamily="34" charset="0"/>
              </a:rPr>
              <a:t> </a:t>
            </a:r>
            <a:r>
              <a:rPr lang="pt-PT" sz="1600" dirty="0" err="1">
                <a:solidFill>
                  <a:srgbClr val="0099C3"/>
                </a:solidFill>
                <a:latin typeface="Arial" panose="020B0604020202020204" pitchFamily="34" charset="0"/>
                <a:cs typeface="Arial" panose="020B0604020202020204" pitchFamily="34" charset="0"/>
              </a:rPr>
              <a:t>University</a:t>
            </a:r>
            <a:endParaRPr lang="pt-PT" sz="1600" dirty="0">
              <a:solidFill>
                <a:srgbClr val="0099C3"/>
              </a:solidFill>
              <a:latin typeface="Arial" panose="020B0604020202020204" pitchFamily="34" charset="0"/>
              <a:cs typeface="Arial" panose="020B0604020202020204" pitchFamily="34" charset="0"/>
            </a:endParaRPr>
          </a:p>
        </p:txBody>
      </p:sp>
      <p:sp>
        <p:nvSpPr>
          <p:cNvPr id="8" name="CaixaDeTexto 7">
            <a:extLst>
              <a:ext uri="{FF2B5EF4-FFF2-40B4-BE49-F238E27FC236}">
                <a16:creationId xmlns:a16="http://schemas.microsoft.com/office/drawing/2014/main" id="{4168B414-6FF9-4664-B8CF-6F51547FEDE6}"/>
              </a:ext>
            </a:extLst>
          </p:cNvPr>
          <p:cNvSpPr txBox="1"/>
          <p:nvPr/>
        </p:nvSpPr>
        <p:spPr>
          <a:xfrm>
            <a:off x="5956963" y="3816169"/>
            <a:ext cx="5493011" cy="338554"/>
          </a:xfrm>
          <a:prstGeom prst="rect">
            <a:avLst/>
          </a:prstGeom>
          <a:noFill/>
        </p:spPr>
        <p:txBody>
          <a:bodyPr wrap="square" rtlCol="0">
            <a:spAutoFit/>
          </a:bodyPr>
          <a:lstStyle/>
          <a:p>
            <a:r>
              <a:rPr lang="en-US" sz="1600" i="1">
                <a:solidFill>
                  <a:srgbClr val="0099C3"/>
                </a:solidFill>
                <a:latin typeface="Arial" panose="020B0604020202020204" pitchFamily="34" charset="0"/>
                <a:cs typeface="Arial" panose="020B0604020202020204" pitchFamily="34" charset="0"/>
              </a:rPr>
              <a:t>2021 IEEE Virtual Reality and 3D User Interfaces (VR)</a:t>
            </a:r>
            <a:endParaRPr lang="pt-PT" sz="1600" i="1">
              <a:solidFill>
                <a:srgbClr val="0099C3"/>
              </a:solidFill>
              <a:latin typeface="Arial" panose="020B0604020202020204" pitchFamily="34" charset="0"/>
              <a:cs typeface="Arial" panose="020B0604020202020204" pitchFamily="34" charset="0"/>
            </a:endParaRPr>
          </a:p>
        </p:txBody>
      </p:sp>
      <p:sp>
        <p:nvSpPr>
          <p:cNvPr id="9" name="CaixaDeTexto 8">
            <a:extLst>
              <a:ext uri="{FF2B5EF4-FFF2-40B4-BE49-F238E27FC236}">
                <a16:creationId xmlns:a16="http://schemas.microsoft.com/office/drawing/2014/main" id="{C60C21F9-99B9-48C8-8F07-74C0D6F72A78}"/>
              </a:ext>
            </a:extLst>
          </p:cNvPr>
          <p:cNvSpPr txBox="1"/>
          <p:nvPr/>
        </p:nvSpPr>
        <p:spPr>
          <a:xfrm>
            <a:off x="6789658" y="4206595"/>
            <a:ext cx="4331625" cy="276999"/>
          </a:xfrm>
          <a:prstGeom prst="rect">
            <a:avLst/>
          </a:prstGeom>
          <a:noFill/>
        </p:spPr>
        <p:txBody>
          <a:bodyPr wrap="square" rtlCol="0">
            <a:spAutoFit/>
          </a:bodyPr>
          <a:lstStyle/>
          <a:p>
            <a:r>
              <a:rPr lang="en-US" sz="1200" i="1">
                <a:solidFill>
                  <a:srgbClr val="0099C3"/>
                </a:solidFill>
                <a:latin typeface="Arial" panose="020B0604020202020204" pitchFamily="34" charset="0"/>
                <a:cs typeface="Arial" panose="020B0604020202020204" pitchFamily="34" charset="0"/>
              </a:rPr>
              <a:t>Date of Conference: 27 March-1 April 2021</a:t>
            </a:r>
            <a:endParaRPr lang="pt-PT" sz="1200" i="1">
              <a:solidFill>
                <a:srgbClr val="0099C3"/>
              </a:solidFill>
              <a:latin typeface="Arial" panose="020B0604020202020204" pitchFamily="34" charset="0"/>
              <a:cs typeface="Arial" panose="020B0604020202020204" pitchFamily="34" charset="0"/>
            </a:endParaRPr>
          </a:p>
        </p:txBody>
      </p:sp>
      <p:sp>
        <p:nvSpPr>
          <p:cNvPr id="10" name="Retângulo: Cantos Arredondados 9">
            <a:extLst>
              <a:ext uri="{FF2B5EF4-FFF2-40B4-BE49-F238E27FC236}">
                <a16:creationId xmlns:a16="http://schemas.microsoft.com/office/drawing/2014/main" id="{CB9A9B85-67EE-42D9-AADA-7FE7E7067C6A}"/>
              </a:ext>
            </a:extLst>
          </p:cNvPr>
          <p:cNvSpPr/>
          <p:nvPr/>
        </p:nvSpPr>
        <p:spPr>
          <a:xfrm>
            <a:off x="1006120" y="279584"/>
            <a:ext cx="3169108" cy="365071"/>
          </a:xfrm>
          <a:prstGeom prst="roundRect">
            <a:avLst/>
          </a:prstGeom>
          <a:noFill/>
          <a:ln w="28575">
            <a:solidFill>
              <a:srgbClr val="0099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a:t>Aveiro University</a:t>
            </a:r>
          </a:p>
        </p:txBody>
      </p:sp>
      <p:sp>
        <p:nvSpPr>
          <p:cNvPr id="11" name="CaixaDeTexto 10">
            <a:extLst>
              <a:ext uri="{FF2B5EF4-FFF2-40B4-BE49-F238E27FC236}">
                <a16:creationId xmlns:a16="http://schemas.microsoft.com/office/drawing/2014/main" id="{82EBC4D7-35D8-4D3A-B625-365811C6CA56}"/>
              </a:ext>
            </a:extLst>
          </p:cNvPr>
          <p:cNvSpPr txBox="1"/>
          <p:nvPr/>
        </p:nvSpPr>
        <p:spPr>
          <a:xfrm>
            <a:off x="390819" y="4086293"/>
            <a:ext cx="4628561" cy="707886"/>
          </a:xfrm>
          <a:prstGeom prst="rect">
            <a:avLst/>
          </a:prstGeom>
          <a:noFill/>
        </p:spPr>
        <p:txBody>
          <a:bodyPr wrap="square" rtlCol="0">
            <a:spAutoFit/>
          </a:bodyPr>
          <a:lstStyle/>
          <a:p>
            <a:r>
              <a:rPr lang="pt-PT" sz="2000">
                <a:solidFill>
                  <a:schemeClr val="bg1"/>
                </a:solidFill>
              </a:rPr>
              <a:t>Jodionísio Muachifi, 97147</a:t>
            </a:r>
          </a:p>
          <a:p>
            <a:r>
              <a:rPr lang="pt-PT" sz="2000">
                <a:solidFill>
                  <a:schemeClr val="bg1"/>
                </a:solidFill>
              </a:rPr>
              <a:t>João Felisberto, </a:t>
            </a:r>
            <a:r>
              <a:rPr lang="en-US" altLang="zh-CN" sz="2000">
                <a:solidFill>
                  <a:schemeClr val="bg1"/>
                </a:solidFill>
                <a:latin typeface="+mn-lt"/>
                <a:ea typeface="+mn-ea"/>
              </a:rPr>
              <a:t>98003</a:t>
            </a:r>
          </a:p>
        </p:txBody>
      </p:sp>
      <p:sp>
        <p:nvSpPr>
          <p:cNvPr id="22" name="CaixaDeTexto 21">
            <a:extLst>
              <a:ext uri="{FF2B5EF4-FFF2-40B4-BE49-F238E27FC236}">
                <a16:creationId xmlns:a16="http://schemas.microsoft.com/office/drawing/2014/main" id="{CC410869-7FF8-424D-8C8C-D613B4BE4312}"/>
              </a:ext>
            </a:extLst>
          </p:cNvPr>
          <p:cNvSpPr txBox="1"/>
          <p:nvPr/>
        </p:nvSpPr>
        <p:spPr>
          <a:xfrm>
            <a:off x="320969" y="6200862"/>
            <a:ext cx="4628561" cy="369332"/>
          </a:xfrm>
          <a:prstGeom prst="rect">
            <a:avLst/>
          </a:prstGeom>
          <a:noFill/>
        </p:spPr>
        <p:txBody>
          <a:bodyPr wrap="square" lIns="91440" tIns="45720" rIns="91440" bIns="45720" rtlCol="0" anchor="t">
            <a:spAutoFit/>
          </a:bodyPr>
          <a:lstStyle/>
          <a:p>
            <a:r>
              <a:rPr lang="pt-PT">
                <a:solidFill>
                  <a:schemeClr val="bg1"/>
                </a:solidFill>
                <a:latin typeface="Calibri"/>
                <a:ea typeface="SimSun"/>
                <a:cs typeface="Calibri"/>
              </a:rPr>
              <a:t>Professor: </a:t>
            </a:r>
            <a:r>
              <a:rPr lang="en-US" altLang="zh-CN">
                <a:solidFill>
                  <a:schemeClr val="bg1"/>
                </a:solidFill>
                <a:latin typeface="Calibri"/>
                <a:ea typeface="SimSun"/>
                <a:cs typeface="Calibri"/>
              </a:rPr>
              <a:t>Beatriz Sousa Santos</a:t>
            </a:r>
          </a:p>
        </p:txBody>
      </p:sp>
      <p:sp>
        <p:nvSpPr>
          <p:cNvPr id="23" name="CaixaDeTexto 22">
            <a:extLst>
              <a:ext uri="{FF2B5EF4-FFF2-40B4-BE49-F238E27FC236}">
                <a16:creationId xmlns:a16="http://schemas.microsoft.com/office/drawing/2014/main" id="{CBC6CD6A-A729-443D-9A09-3364159ED532}"/>
              </a:ext>
            </a:extLst>
          </p:cNvPr>
          <p:cNvSpPr txBox="1"/>
          <p:nvPr/>
        </p:nvSpPr>
        <p:spPr>
          <a:xfrm>
            <a:off x="931141" y="2858538"/>
            <a:ext cx="3934120" cy="400110"/>
          </a:xfrm>
          <a:prstGeom prst="rect">
            <a:avLst/>
          </a:prstGeom>
          <a:noFill/>
        </p:spPr>
        <p:txBody>
          <a:bodyPr wrap="square" rtlCol="0">
            <a:spAutoFit/>
          </a:bodyPr>
          <a:lstStyle/>
          <a:p>
            <a:r>
              <a:rPr lang="en-US" sz="2000" b="1">
                <a:solidFill>
                  <a:schemeClr val="bg1"/>
                </a:solidFill>
                <a:latin typeface="Arial" panose="020B0604020202020204" pitchFamily="34" charset="0"/>
                <a:cs typeface="Arial" panose="020B0604020202020204" pitchFamily="34" charset="0"/>
              </a:rPr>
              <a:t>Human-Computer Interaction</a:t>
            </a:r>
            <a:endParaRPr lang="pt-PT" sz="2000" b="1">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0775"/>
    </mc:Choice>
    <mc:Fallback>
      <p:transition spd="slow" advTm="107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0999" y="342900"/>
            <a:ext cx="2352773"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1" name="文本框 2"/>
          <p:cNvSpPr txBox="1"/>
          <p:nvPr/>
        </p:nvSpPr>
        <p:spPr>
          <a:xfrm>
            <a:off x="557213" y="415925"/>
            <a:ext cx="2090637"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cs typeface="Arial" panose="020B0604020202020204" pitchFamily="34" charset="0"/>
              </a:rPr>
              <a:t>Evalution</a:t>
            </a:r>
            <a:r>
              <a:rPr lang="zh-CN" altLang="pt-PT">
                <a:solidFill>
                  <a:schemeClr val="bg1"/>
                </a:solidFill>
                <a:latin typeface="Arial" panose="020B0604020202020204" pitchFamily="34" charset="0"/>
                <a:cs typeface="Arial" panose="020B0604020202020204" pitchFamily="34" charset="0"/>
              </a:rPr>
              <a:t> </a:t>
            </a:r>
            <a:r>
              <a:rPr lang="pt-PT" altLang="zh-CN">
                <a:solidFill>
                  <a:schemeClr val="bg1"/>
                </a:solidFill>
                <a:latin typeface="Arial" panose="020B0604020202020204" pitchFamily="34" charset="0"/>
                <a:cs typeface="Arial" panose="020B0604020202020204" pitchFamily="34" charset="0"/>
              </a:rPr>
              <a:t>|</a:t>
            </a:r>
            <a:r>
              <a:rPr lang="zh-CN" altLang="pt-PT">
                <a:solidFill>
                  <a:schemeClr val="bg1"/>
                </a:solidFill>
                <a:latin typeface="Arial" panose="020B0604020202020204" pitchFamily="34" charset="0"/>
                <a:cs typeface="Arial" panose="020B0604020202020204" pitchFamily="34" charset="0"/>
              </a:rPr>
              <a:t> </a:t>
            </a:r>
            <a:r>
              <a:rPr lang="pt-PT" altLang="zh-CN" err="1">
                <a:solidFill>
                  <a:schemeClr val="bg1"/>
                </a:solidFill>
                <a:latin typeface="Arial" panose="020B0604020202020204" pitchFamily="34" charset="0"/>
                <a:cs typeface="Arial" panose="020B0604020202020204" pitchFamily="34" charset="0"/>
              </a:rPr>
              <a:t>Results</a:t>
            </a:r>
            <a:endParaRPr lang="zh-CN" altLang="en-US">
              <a:solidFill>
                <a:schemeClr val="bg1"/>
              </a:solidFill>
              <a:latin typeface="Arial" panose="020B0604020202020204" pitchFamily="34" charset="0"/>
              <a:ea typeface="Arial" panose="020B0604020202020204" pitchFamily="34" charset="0"/>
            </a:endParaRPr>
          </a:p>
        </p:txBody>
      </p:sp>
      <p:sp>
        <p:nvSpPr>
          <p:cNvPr id="10" name="KSO_Shape"/>
          <p:cNvSpPr/>
          <p:nvPr/>
        </p:nvSpPr>
        <p:spPr>
          <a:xfrm>
            <a:off x="3673475" y="4746625"/>
            <a:ext cx="479425" cy="488950"/>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mn-lt"/>
              <a:ea typeface="+mn-ea"/>
              <a:cs typeface="+mn-cs"/>
            </a:endParaRPr>
          </a:p>
        </p:txBody>
      </p:sp>
      <p:sp>
        <p:nvSpPr>
          <p:cNvPr id="11" name="KSO_Shape"/>
          <p:cNvSpPr/>
          <p:nvPr/>
        </p:nvSpPr>
        <p:spPr>
          <a:xfrm>
            <a:off x="4854575" y="4119563"/>
            <a:ext cx="414338" cy="490538"/>
          </a:xfrm>
          <a:custGeom>
            <a:avLst/>
            <a:gdLst/>
            <a:ahLst/>
            <a:cxnLst/>
            <a:rect l="l" t="t" r="r" b="b"/>
            <a:pathLst>
              <a:path w="720080" h="850452">
                <a:moveTo>
                  <a:pt x="270040" y="143100"/>
                </a:moveTo>
                <a:lnTo>
                  <a:pt x="270040" y="239584"/>
                </a:lnTo>
                <a:cubicBezTo>
                  <a:pt x="166428" y="275646"/>
                  <a:pt x="92573" y="374404"/>
                  <a:pt x="92573" y="490412"/>
                </a:cubicBezTo>
                <a:cubicBezTo>
                  <a:pt x="92573" y="638130"/>
                  <a:pt x="212322" y="757879"/>
                  <a:pt x="360040" y="757879"/>
                </a:cubicBezTo>
                <a:cubicBezTo>
                  <a:pt x="507758" y="757879"/>
                  <a:pt x="627507" y="638130"/>
                  <a:pt x="627507" y="490412"/>
                </a:cubicBezTo>
                <a:cubicBezTo>
                  <a:pt x="627507" y="374404"/>
                  <a:pt x="553652" y="275646"/>
                  <a:pt x="450040" y="239584"/>
                </a:cubicBezTo>
                <a:lnTo>
                  <a:pt x="450040" y="143100"/>
                </a:lnTo>
                <a:cubicBezTo>
                  <a:pt x="605499" y="181880"/>
                  <a:pt x="720080" y="322765"/>
                  <a:pt x="720080" y="490412"/>
                </a:cubicBezTo>
                <a:cubicBezTo>
                  <a:pt x="720080" y="689257"/>
                  <a:pt x="558885" y="850452"/>
                  <a:pt x="360040" y="850452"/>
                </a:cubicBezTo>
                <a:cubicBezTo>
                  <a:pt x="161195" y="850452"/>
                  <a:pt x="0" y="689257"/>
                  <a:pt x="0" y="490412"/>
                </a:cubicBezTo>
                <a:cubicBezTo>
                  <a:pt x="0" y="322765"/>
                  <a:pt x="114582" y="181880"/>
                  <a:pt x="270040" y="143100"/>
                </a:cubicBezTo>
                <a:close/>
                <a:moveTo>
                  <a:pt x="341775" y="0"/>
                </a:moveTo>
                <a:lnTo>
                  <a:pt x="378305" y="0"/>
                </a:lnTo>
                <a:cubicBezTo>
                  <a:pt x="398041" y="0"/>
                  <a:pt x="414040" y="15999"/>
                  <a:pt x="414040" y="35735"/>
                </a:cubicBezTo>
                <a:lnTo>
                  <a:pt x="414040" y="324265"/>
                </a:lnTo>
                <a:cubicBezTo>
                  <a:pt x="414040" y="344001"/>
                  <a:pt x="398041" y="360000"/>
                  <a:pt x="378305" y="360000"/>
                </a:cubicBezTo>
                <a:lnTo>
                  <a:pt x="341775" y="360000"/>
                </a:lnTo>
                <a:cubicBezTo>
                  <a:pt x="322039" y="360000"/>
                  <a:pt x="306040" y="344001"/>
                  <a:pt x="306040" y="324265"/>
                </a:cubicBezTo>
                <a:lnTo>
                  <a:pt x="306040" y="35735"/>
                </a:lnTo>
                <a:cubicBezTo>
                  <a:pt x="306040" y="15999"/>
                  <a:pt x="322039" y="0"/>
                  <a:pt x="341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mn-lt"/>
              <a:ea typeface="+mn-ea"/>
              <a:cs typeface="+mn-cs"/>
            </a:endParaRPr>
          </a:p>
        </p:txBody>
      </p:sp>
      <p:sp>
        <p:nvSpPr>
          <p:cNvPr id="12" name="Freeform 6"/>
          <p:cNvSpPr>
            <a:spLocks noEditPoints="1"/>
          </p:cNvSpPr>
          <p:nvPr/>
        </p:nvSpPr>
        <p:spPr bwMode="auto">
          <a:xfrm>
            <a:off x="5965825" y="3465513"/>
            <a:ext cx="460375" cy="460375"/>
          </a:xfrm>
          <a:custGeom>
            <a:avLst/>
            <a:gdLst>
              <a:gd name="T0" fmla="*/ 972 w 1145"/>
              <a:gd name="T1" fmla="*/ 602 h 1145"/>
              <a:gd name="T2" fmla="*/ 948 w 1145"/>
              <a:gd name="T3" fmla="*/ 568 h 1145"/>
              <a:gd name="T4" fmla="*/ 1030 w 1145"/>
              <a:gd name="T5" fmla="*/ 544 h 1145"/>
              <a:gd name="T6" fmla="*/ 1054 w 1145"/>
              <a:gd name="T7" fmla="*/ 577 h 1145"/>
              <a:gd name="T8" fmla="*/ 992 w 1145"/>
              <a:gd name="T9" fmla="*/ 810 h 1145"/>
              <a:gd name="T10" fmla="*/ 972 w 1145"/>
              <a:gd name="T11" fmla="*/ 829 h 1145"/>
              <a:gd name="T12" fmla="*/ 954 w 1145"/>
              <a:gd name="T13" fmla="*/ 826 h 1145"/>
              <a:gd name="T14" fmla="*/ 893 w 1145"/>
              <a:gd name="T15" fmla="*/ 783 h 1145"/>
              <a:gd name="T16" fmla="*/ 900 w 1145"/>
              <a:gd name="T17" fmla="*/ 756 h 1145"/>
              <a:gd name="T18" fmla="*/ 921 w 1145"/>
              <a:gd name="T19" fmla="*/ 744 h 1145"/>
              <a:gd name="T20" fmla="*/ 983 w 1145"/>
              <a:gd name="T21" fmla="*/ 776 h 1145"/>
              <a:gd name="T22" fmla="*/ 822 w 1145"/>
              <a:gd name="T23" fmla="*/ 469 h 1145"/>
              <a:gd name="T24" fmla="*/ 572 w 1145"/>
              <a:gd name="T25" fmla="*/ 652 h 1145"/>
              <a:gd name="T26" fmla="*/ 572 w 1145"/>
              <a:gd name="T27" fmla="*/ 493 h 1145"/>
              <a:gd name="T28" fmla="*/ 785 w 1145"/>
              <a:gd name="T29" fmla="*/ 406 h 1145"/>
              <a:gd name="T30" fmla="*/ 828 w 1145"/>
              <a:gd name="T31" fmla="*/ 418 h 1145"/>
              <a:gd name="T32" fmla="*/ 822 w 1145"/>
              <a:gd name="T33" fmla="*/ 469 h 1145"/>
              <a:gd name="T34" fmla="*/ 389 w 1145"/>
              <a:gd name="T35" fmla="*/ 245 h 1145"/>
              <a:gd name="T36" fmla="*/ 368 w 1145"/>
              <a:gd name="T37" fmla="*/ 253 h 1145"/>
              <a:gd name="T38" fmla="*/ 318 w 1145"/>
              <a:gd name="T39" fmla="*/ 191 h 1145"/>
              <a:gd name="T40" fmla="*/ 335 w 1145"/>
              <a:gd name="T41" fmla="*/ 153 h 1145"/>
              <a:gd name="T42" fmla="*/ 354 w 1145"/>
              <a:gd name="T43" fmla="*/ 151 h 1145"/>
              <a:gd name="T44" fmla="*/ 398 w 1145"/>
              <a:gd name="T45" fmla="*/ 212 h 1145"/>
              <a:gd name="T46" fmla="*/ 250 w 1145"/>
              <a:gd name="T47" fmla="*/ 381 h 1145"/>
              <a:gd name="T48" fmla="*/ 224 w 1145"/>
              <a:gd name="T49" fmla="*/ 401 h 1145"/>
              <a:gd name="T50" fmla="*/ 162 w 1145"/>
              <a:gd name="T51" fmla="*/ 369 h 1145"/>
              <a:gd name="T52" fmla="*/ 157 w 1145"/>
              <a:gd name="T53" fmla="*/ 328 h 1145"/>
              <a:gd name="T54" fmla="*/ 191 w 1145"/>
              <a:gd name="T55" fmla="*/ 319 h 1145"/>
              <a:gd name="T56" fmla="*/ 252 w 1145"/>
              <a:gd name="T57" fmla="*/ 363 h 1145"/>
              <a:gd name="T58" fmla="*/ 241 w 1145"/>
              <a:gd name="T59" fmla="*/ 798 h 1145"/>
              <a:gd name="T60" fmla="*/ 178 w 1145"/>
              <a:gd name="T61" fmla="*/ 830 h 1145"/>
              <a:gd name="T62" fmla="*/ 157 w 1145"/>
              <a:gd name="T63" fmla="*/ 818 h 1145"/>
              <a:gd name="T64" fmla="*/ 150 w 1145"/>
              <a:gd name="T65" fmla="*/ 791 h 1145"/>
              <a:gd name="T66" fmla="*/ 212 w 1145"/>
              <a:gd name="T67" fmla="*/ 747 h 1145"/>
              <a:gd name="T68" fmla="*/ 230 w 1145"/>
              <a:gd name="T69" fmla="*/ 745 h 1145"/>
              <a:gd name="T70" fmla="*/ 250 w 1145"/>
              <a:gd name="T71" fmla="*/ 764 h 1145"/>
              <a:gd name="T72" fmla="*/ 90 w 1145"/>
              <a:gd name="T73" fmla="*/ 577 h 1145"/>
              <a:gd name="T74" fmla="*/ 115 w 1145"/>
              <a:gd name="T75" fmla="*/ 544 h 1145"/>
              <a:gd name="T76" fmla="*/ 197 w 1145"/>
              <a:gd name="T77" fmla="*/ 568 h 1145"/>
              <a:gd name="T78" fmla="*/ 173 w 1145"/>
              <a:gd name="T79" fmla="*/ 602 h 1145"/>
              <a:gd name="T80" fmla="*/ 90 w 1145"/>
              <a:gd name="T81" fmla="*/ 577 h 1145"/>
              <a:gd name="T82" fmla="*/ 568 w 1145"/>
              <a:gd name="T83" fmla="*/ 91 h 1145"/>
              <a:gd name="T84" fmla="*/ 601 w 1145"/>
              <a:gd name="T85" fmla="*/ 115 h 1145"/>
              <a:gd name="T86" fmla="*/ 577 w 1145"/>
              <a:gd name="T87" fmla="*/ 197 h 1145"/>
              <a:gd name="T88" fmla="*/ 543 w 1145"/>
              <a:gd name="T89" fmla="*/ 173 h 1145"/>
              <a:gd name="T90" fmla="*/ 747 w 1145"/>
              <a:gd name="T91" fmla="*/ 212 h 1145"/>
              <a:gd name="T92" fmla="*/ 797 w 1145"/>
              <a:gd name="T93" fmla="*/ 150 h 1145"/>
              <a:gd name="T94" fmla="*/ 817 w 1145"/>
              <a:gd name="T95" fmla="*/ 158 h 1145"/>
              <a:gd name="T96" fmla="*/ 797 w 1145"/>
              <a:gd name="T97" fmla="*/ 241 h 1145"/>
              <a:gd name="T98" fmla="*/ 776 w 1145"/>
              <a:gd name="T99" fmla="*/ 253 h 1145"/>
              <a:gd name="T100" fmla="*/ 756 w 1145"/>
              <a:gd name="T101" fmla="*/ 245 h 1145"/>
              <a:gd name="T102" fmla="*/ 904 w 1145"/>
              <a:gd name="T103" fmla="*/ 348 h 1145"/>
              <a:gd name="T104" fmla="*/ 966 w 1145"/>
              <a:gd name="T105" fmla="*/ 316 h 1145"/>
              <a:gd name="T106" fmla="*/ 987 w 1145"/>
              <a:gd name="T107" fmla="*/ 328 h 1145"/>
              <a:gd name="T108" fmla="*/ 983 w 1145"/>
              <a:gd name="T109" fmla="*/ 369 h 1145"/>
              <a:gd name="T110" fmla="*/ 921 w 1145"/>
              <a:gd name="T111" fmla="*/ 401 h 1145"/>
              <a:gd name="T112" fmla="*/ 900 w 1145"/>
              <a:gd name="T113" fmla="*/ 389 h 1145"/>
              <a:gd name="T114" fmla="*/ 904 w 1145"/>
              <a:gd name="T115" fmla="*/ 348 h 1145"/>
              <a:gd name="T116" fmla="*/ 0 w 1145"/>
              <a:gd name="T117" fmla="*/ 572 h 1145"/>
              <a:gd name="T118" fmla="*/ 1145 w 1145"/>
              <a:gd name="T119" fmla="*/ 572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5" h="1145">
                <a:moveTo>
                  <a:pt x="1030" y="602"/>
                </a:moveTo>
                <a:lnTo>
                  <a:pt x="972" y="602"/>
                </a:lnTo>
                <a:cubicBezTo>
                  <a:pt x="958" y="602"/>
                  <a:pt x="948" y="591"/>
                  <a:pt x="948" y="577"/>
                </a:cubicBezTo>
                <a:lnTo>
                  <a:pt x="948" y="568"/>
                </a:lnTo>
                <a:cubicBezTo>
                  <a:pt x="948" y="555"/>
                  <a:pt x="958" y="544"/>
                  <a:pt x="972" y="544"/>
                </a:cubicBezTo>
                <a:lnTo>
                  <a:pt x="1030" y="544"/>
                </a:lnTo>
                <a:cubicBezTo>
                  <a:pt x="1043" y="544"/>
                  <a:pt x="1054" y="555"/>
                  <a:pt x="1054" y="568"/>
                </a:cubicBezTo>
                <a:lnTo>
                  <a:pt x="1054" y="577"/>
                </a:lnTo>
                <a:cubicBezTo>
                  <a:pt x="1054" y="591"/>
                  <a:pt x="1043" y="602"/>
                  <a:pt x="1030" y="602"/>
                </a:cubicBezTo>
                <a:close/>
                <a:moveTo>
                  <a:pt x="992" y="810"/>
                </a:moveTo>
                <a:lnTo>
                  <a:pt x="987" y="818"/>
                </a:lnTo>
                <a:cubicBezTo>
                  <a:pt x="984" y="823"/>
                  <a:pt x="979" y="827"/>
                  <a:pt x="972" y="829"/>
                </a:cubicBezTo>
                <a:cubicBezTo>
                  <a:pt x="970" y="829"/>
                  <a:pt x="968" y="830"/>
                  <a:pt x="966" y="830"/>
                </a:cubicBezTo>
                <a:cubicBezTo>
                  <a:pt x="962" y="830"/>
                  <a:pt x="958" y="829"/>
                  <a:pt x="954" y="826"/>
                </a:cubicBezTo>
                <a:lnTo>
                  <a:pt x="904" y="798"/>
                </a:lnTo>
                <a:cubicBezTo>
                  <a:pt x="898" y="794"/>
                  <a:pt x="894" y="789"/>
                  <a:pt x="893" y="783"/>
                </a:cubicBezTo>
                <a:cubicBezTo>
                  <a:pt x="891" y="777"/>
                  <a:pt x="892" y="770"/>
                  <a:pt x="895" y="764"/>
                </a:cubicBezTo>
                <a:lnTo>
                  <a:pt x="900" y="756"/>
                </a:lnTo>
                <a:cubicBezTo>
                  <a:pt x="903" y="751"/>
                  <a:pt x="908" y="747"/>
                  <a:pt x="914" y="745"/>
                </a:cubicBezTo>
                <a:cubicBezTo>
                  <a:pt x="916" y="745"/>
                  <a:pt x="919" y="744"/>
                  <a:pt x="921" y="744"/>
                </a:cubicBezTo>
                <a:cubicBezTo>
                  <a:pt x="925" y="744"/>
                  <a:pt x="929" y="745"/>
                  <a:pt x="933" y="747"/>
                </a:cubicBezTo>
                <a:lnTo>
                  <a:pt x="983" y="776"/>
                </a:lnTo>
                <a:cubicBezTo>
                  <a:pt x="994" y="783"/>
                  <a:pt x="998" y="798"/>
                  <a:pt x="992" y="810"/>
                </a:cubicBezTo>
                <a:close/>
                <a:moveTo>
                  <a:pt x="822" y="469"/>
                </a:moveTo>
                <a:lnTo>
                  <a:pt x="651" y="574"/>
                </a:lnTo>
                <a:cubicBezTo>
                  <a:pt x="651" y="617"/>
                  <a:pt x="615" y="652"/>
                  <a:pt x="572" y="652"/>
                </a:cubicBezTo>
                <a:cubicBezTo>
                  <a:pt x="529" y="652"/>
                  <a:pt x="493" y="616"/>
                  <a:pt x="493" y="572"/>
                </a:cubicBezTo>
                <a:cubicBezTo>
                  <a:pt x="493" y="529"/>
                  <a:pt x="529" y="493"/>
                  <a:pt x="572" y="493"/>
                </a:cubicBezTo>
                <a:cubicBezTo>
                  <a:pt x="586" y="493"/>
                  <a:pt x="599" y="497"/>
                  <a:pt x="610" y="503"/>
                </a:cubicBezTo>
                <a:lnTo>
                  <a:pt x="785" y="406"/>
                </a:lnTo>
                <a:cubicBezTo>
                  <a:pt x="790" y="403"/>
                  <a:pt x="795" y="402"/>
                  <a:pt x="800" y="402"/>
                </a:cubicBezTo>
                <a:cubicBezTo>
                  <a:pt x="811" y="402"/>
                  <a:pt x="822" y="408"/>
                  <a:pt x="828" y="418"/>
                </a:cubicBezTo>
                <a:lnTo>
                  <a:pt x="832" y="426"/>
                </a:lnTo>
                <a:cubicBezTo>
                  <a:pt x="841" y="441"/>
                  <a:pt x="836" y="460"/>
                  <a:pt x="822" y="469"/>
                </a:cubicBezTo>
                <a:close/>
                <a:moveTo>
                  <a:pt x="400" y="231"/>
                </a:moveTo>
                <a:cubicBezTo>
                  <a:pt x="398" y="237"/>
                  <a:pt x="394" y="242"/>
                  <a:pt x="389" y="245"/>
                </a:cubicBezTo>
                <a:lnTo>
                  <a:pt x="381" y="250"/>
                </a:lnTo>
                <a:cubicBezTo>
                  <a:pt x="377" y="252"/>
                  <a:pt x="373" y="253"/>
                  <a:pt x="368" y="253"/>
                </a:cubicBezTo>
                <a:cubicBezTo>
                  <a:pt x="360" y="253"/>
                  <a:pt x="352" y="249"/>
                  <a:pt x="347" y="241"/>
                </a:cubicBezTo>
                <a:lnTo>
                  <a:pt x="318" y="191"/>
                </a:lnTo>
                <a:cubicBezTo>
                  <a:pt x="312" y="179"/>
                  <a:pt x="316" y="165"/>
                  <a:pt x="327" y="158"/>
                </a:cubicBezTo>
                <a:lnTo>
                  <a:pt x="335" y="153"/>
                </a:lnTo>
                <a:cubicBezTo>
                  <a:pt x="339" y="151"/>
                  <a:pt x="343" y="150"/>
                  <a:pt x="348" y="150"/>
                </a:cubicBezTo>
                <a:cubicBezTo>
                  <a:pt x="350" y="150"/>
                  <a:pt x="352" y="150"/>
                  <a:pt x="354" y="151"/>
                </a:cubicBezTo>
                <a:cubicBezTo>
                  <a:pt x="360" y="152"/>
                  <a:pt x="365" y="157"/>
                  <a:pt x="369" y="162"/>
                </a:cubicBezTo>
                <a:lnTo>
                  <a:pt x="398" y="212"/>
                </a:lnTo>
                <a:cubicBezTo>
                  <a:pt x="401" y="218"/>
                  <a:pt x="402" y="224"/>
                  <a:pt x="400" y="231"/>
                </a:cubicBezTo>
                <a:close/>
                <a:moveTo>
                  <a:pt x="250" y="381"/>
                </a:moveTo>
                <a:lnTo>
                  <a:pt x="245" y="389"/>
                </a:lnTo>
                <a:cubicBezTo>
                  <a:pt x="240" y="397"/>
                  <a:pt x="232" y="401"/>
                  <a:pt x="224" y="401"/>
                </a:cubicBezTo>
                <a:cubicBezTo>
                  <a:pt x="220" y="401"/>
                  <a:pt x="216" y="400"/>
                  <a:pt x="212" y="398"/>
                </a:cubicBezTo>
                <a:lnTo>
                  <a:pt x="162" y="369"/>
                </a:lnTo>
                <a:cubicBezTo>
                  <a:pt x="150" y="362"/>
                  <a:pt x="146" y="347"/>
                  <a:pt x="153" y="336"/>
                </a:cubicBezTo>
                <a:lnTo>
                  <a:pt x="157" y="328"/>
                </a:lnTo>
                <a:cubicBezTo>
                  <a:pt x="162" y="320"/>
                  <a:pt x="170" y="316"/>
                  <a:pt x="178" y="316"/>
                </a:cubicBezTo>
                <a:cubicBezTo>
                  <a:pt x="183" y="316"/>
                  <a:pt x="187" y="317"/>
                  <a:pt x="191" y="319"/>
                </a:cubicBezTo>
                <a:lnTo>
                  <a:pt x="241" y="348"/>
                </a:lnTo>
                <a:cubicBezTo>
                  <a:pt x="246" y="351"/>
                  <a:pt x="250" y="356"/>
                  <a:pt x="252" y="363"/>
                </a:cubicBezTo>
                <a:cubicBezTo>
                  <a:pt x="254" y="369"/>
                  <a:pt x="253" y="376"/>
                  <a:pt x="250" y="381"/>
                </a:cubicBezTo>
                <a:close/>
                <a:moveTo>
                  <a:pt x="241" y="798"/>
                </a:moveTo>
                <a:lnTo>
                  <a:pt x="191" y="826"/>
                </a:lnTo>
                <a:cubicBezTo>
                  <a:pt x="187" y="829"/>
                  <a:pt x="183" y="830"/>
                  <a:pt x="178" y="830"/>
                </a:cubicBezTo>
                <a:cubicBezTo>
                  <a:pt x="176" y="830"/>
                  <a:pt x="174" y="829"/>
                  <a:pt x="172" y="829"/>
                </a:cubicBezTo>
                <a:cubicBezTo>
                  <a:pt x="166" y="827"/>
                  <a:pt x="161" y="823"/>
                  <a:pt x="157" y="818"/>
                </a:cubicBezTo>
                <a:lnTo>
                  <a:pt x="153" y="810"/>
                </a:lnTo>
                <a:cubicBezTo>
                  <a:pt x="150" y="804"/>
                  <a:pt x="149" y="797"/>
                  <a:pt x="150" y="791"/>
                </a:cubicBezTo>
                <a:cubicBezTo>
                  <a:pt x="152" y="785"/>
                  <a:pt x="156" y="780"/>
                  <a:pt x="162" y="776"/>
                </a:cubicBezTo>
                <a:lnTo>
                  <a:pt x="212" y="747"/>
                </a:lnTo>
                <a:cubicBezTo>
                  <a:pt x="215" y="745"/>
                  <a:pt x="220" y="744"/>
                  <a:pt x="224" y="744"/>
                </a:cubicBezTo>
                <a:cubicBezTo>
                  <a:pt x="226" y="744"/>
                  <a:pt x="228" y="745"/>
                  <a:pt x="230" y="745"/>
                </a:cubicBezTo>
                <a:cubicBezTo>
                  <a:pt x="236" y="747"/>
                  <a:pt x="242" y="751"/>
                  <a:pt x="245" y="756"/>
                </a:cubicBezTo>
                <a:lnTo>
                  <a:pt x="250" y="764"/>
                </a:lnTo>
                <a:cubicBezTo>
                  <a:pt x="256" y="776"/>
                  <a:pt x="252" y="791"/>
                  <a:pt x="241" y="798"/>
                </a:cubicBezTo>
                <a:close/>
                <a:moveTo>
                  <a:pt x="90" y="577"/>
                </a:moveTo>
                <a:lnTo>
                  <a:pt x="90" y="568"/>
                </a:lnTo>
                <a:cubicBezTo>
                  <a:pt x="90" y="555"/>
                  <a:pt x="101" y="544"/>
                  <a:pt x="115" y="544"/>
                </a:cubicBezTo>
                <a:lnTo>
                  <a:pt x="173" y="544"/>
                </a:lnTo>
                <a:cubicBezTo>
                  <a:pt x="186" y="544"/>
                  <a:pt x="197" y="555"/>
                  <a:pt x="197" y="568"/>
                </a:cubicBezTo>
                <a:lnTo>
                  <a:pt x="197" y="577"/>
                </a:lnTo>
                <a:cubicBezTo>
                  <a:pt x="197" y="591"/>
                  <a:pt x="186" y="602"/>
                  <a:pt x="173" y="602"/>
                </a:cubicBezTo>
                <a:lnTo>
                  <a:pt x="115" y="602"/>
                </a:lnTo>
                <a:cubicBezTo>
                  <a:pt x="101" y="602"/>
                  <a:pt x="90" y="591"/>
                  <a:pt x="90" y="577"/>
                </a:cubicBezTo>
                <a:close/>
                <a:moveTo>
                  <a:pt x="543" y="115"/>
                </a:moveTo>
                <a:cubicBezTo>
                  <a:pt x="543" y="102"/>
                  <a:pt x="554" y="91"/>
                  <a:pt x="568" y="91"/>
                </a:cubicBezTo>
                <a:lnTo>
                  <a:pt x="577" y="91"/>
                </a:lnTo>
                <a:cubicBezTo>
                  <a:pt x="590" y="91"/>
                  <a:pt x="601" y="102"/>
                  <a:pt x="601" y="115"/>
                </a:cubicBezTo>
                <a:lnTo>
                  <a:pt x="601" y="173"/>
                </a:lnTo>
                <a:cubicBezTo>
                  <a:pt x="601" y="187"/>
                  <a:pt x="590" y="197"/>
                  <a:pt x="577" y="197"/>
                </a:cubicBezTo>
                <a:lnTo>
                  <a:pt x="568" y="197"/>
                </a:lnTo>
                <a:cubicBezTo>
                  <a:pt x="554" y="197"/>
                  <a:pt x="543" y="187"/>
                  <a:pt x="543" y="173"/>
                </a:cubicBezTo>
                <a:lnTo>
                  <a:pt x="543" y="115"/>
                </a:lnTo>
                <a:close/>
                <a:moveTo>
                  <a:pt x="747" y="212"/>
                </a:moveTo>
                <a:lnTo>
                  <a:pt x="776" y="162"/>
                </a:lnTo>
                <a:cubicBezTo>
                  <a:pt x="780" y="154"/>
                  <a:pt x="789" y="150"/>
                  <a:pt x="797" y="150"/>
                </a:cubicBezTo>
                <a:cubicBezTo>
                  <a:pt x="801" y="150"/>
                  <a:pt x="805" y="151"/>
                  <a:pt x="809" y="153"/>
                </a:cubicBezTo>
                <a:lnTo>
                  <a:pt x="817" y="158"/>
                </a:lnTo>
                <a:cubicBezTo>
                  <a:pt x="829" y="165"/>
                  <a:pt x="833" y="179"/>
                  <a:pt x="826" y="191"/>
                </a:cubicBezTo>
                <a:lnTo>
                  <a:pt x="797" y="241"/>
                </a:lnTo>
                <a:cubicBezTo>
                  <a:pt x="794" y="247"/>
                  <a:pt x="789" y="251"/>
                  <a:pt x="782" y="252"/>
                </a:cubicBezTo>
                <a:cubicBezTo>
                  <a:pt x="780" y="253"/>
                  <a:pt x="778" y="253"/>
                  <a:pt x="776" y="253"/>
                </a:cubicBezTo>
                <a:cubicBezTo>
                  <a:pt x="772" y="253"/>
                  <a:pt x="768" y="252"/>
                  <a:pt x="764" y="250"/>
                </a:cubicBezTo>
                <a:lnTo>
                  <a:pt x="756" y="245"/>
                </a:lnTo>
                <a:cubicBezTo>
                  <a:pt x="744" y="239"/>
                  <a:pt x="740" y="224"/>
                  <a:pt x="747" y="212"/>
                </a:cubicBezTo>
                <a:close/>
                <a:moveTo>
                  <a:pt x="904" y="348"/>
                </a:moveTo>
                <a:lnTo>
                  <a:pt x="954" y="319"/>
                </a:lnTo>
                <a:cubicBezTo>
                  <a:pt x="958" y="317"/>
                  <a:pt x="962" y="316"/>
                  <a:pt x="966" y="316"/>
                </a:cubicBezTo>
                <a:cubicBezTo>
                  <a:pt x="968" y="316"/>
                  <a:pt x="970" y="316"/>
                  <a:pt x="972" y="317"/>
                </a:cubicBezTo>
                <a:cubicBezTo>
                  <a:pt x="979" y="318"/>
                  <a:pt x="984" y="322"/>
                  <a:pt x="987" y="328"/>
                </a:cubicBezTo>
                <a:lnTo>
                  <a:pt x="992" y="336"/>
                </a:lnTo>
                <a:cubicBezTo>
                  <a:pt x="998" y="347"/>
                  <a:pt x="995" y="362"/>
                  <a:pt x="983" y="369"/>
                </a:cubicBezTo>
                <a:lnTo>
                  <a:pt x="933" y="398"/>
                </a:lnTo>
                <a:cubicBezTo>
                  <a:pt x="929" y="400"/>
                  <a:pt x="925" y="401"/>
                  <a:pt x="921" y="401"/>
                </a:cubicBezTo>
                <a:cubicBezTo>
                  <a:pt x="919" y="401"/>
                  <a:pt x="916" y="401"/>
                  <a:pt x="914" y="400"/>
                </a:cubicBezTo>
                <a:cubicBezTo>
                  <a:pt x="908" y="399"/>
                  <a:pt x="903" y="395"/>
                  <a:pt x="900" y="389"/>
                </a:cubicBezTo>
                <a:lnTo>
                  <a:pt x="895" y="381"/>
                </a:lnTo>
                <a:cubicBezTo>
                  <a:pt x="888" y="369"/>
                  <a:pt x="892" y="355"/>
                  <a:pt x="904" y="348"/>
                </a:cubicBezTo>
                <a:close/>
                <a:moveTo>
                  <a:pt x="572" y="0"/>
                </a:moveTo>
                <a:cubicBezTo>
                  <a:pt x="256" y="0"/>
                  <a:pt x="0" y="256"/>
                  <a:pt x="0" y="572"/>
                </a:cubicBezTo>
                <a:cubicBezTo>
                  <a:pt x="0" y="889"/>
                  <a:pt x="256" y="1145"/>
                  <a:pt x="572" y="1145"/>
                </a:cubicBezTo>
                <a:cubicBezTo>
                  <a:pt x="888" y="1145"/>
                  <a:pt x="1145" y="889"/>
                  <a:pt x="1145" y="572"/>
                </a:cubicBezTo>
                <a:cubicBezTo>
                  <a:pt x="1145" y="256"/>
                  <a:pt x="888" y="0"/>
                  <a:pt x="572"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13" name="Freeform 249"/>
          <p:cNvSpPr>
            <a:spLocks noEditPoints="1"/>
          </p:cNvSpPr>
          <p:nvPr/>
        </p:nvSpPr>
        <p:spPr bwMode="auto">
          <a:xfrm>
            <a:off x="7113588" y="4048125"/>
            <a:ext cx="392113" cy="425450"/>
          </a:xfrm>
          <a:custGeom>
            <a:avLst/>
            <a:gdLst>
              <a:gd name="T0" fmla="*/ 141 w 228"/>
              <a:gd name="T1" fmla="*/ 11 h 247"/>
              <a:gd name="T2" fmla="*/ 210 w 228"/>
              <a:gd name="T3" fmla="*/ 25 h 247"/>
              <a:gd name="T4" fmla="*/ 215 w 228"/>
              <a:gd name="T5" fmla="*/ 94 h 247"/>
              <a:gd name="T6" fmla="*/ 205 w 228"/>
              <a:gd name="T7" fmla="*/ 92 h 247"/>
              <a:gd name="T8" fmla="*/ 164 w 228"/>
              <a:gd name="T9" fmla="*/ 62 h 247"/>
              <a:gd name="T10" fmla="*/ 142 w 228"/>
              <a:gd name="T11" fmla="*/ 17 h 247"/>
              <a:gd name="T12" fmla="*/ 141 w 228"/>
              <a:gd name="T13" fmla="*/ 11 h 247"/>
              <a:gd name="T14" fmla="*/ 24 w 228"/>
              <a:gd name="T15" fmla="*/ 169 h 247"/>
              <a:gd name="T16" fmla="*/ 39 w 228"/>
              <a:gd name="T17" fmla="*/ 186 h 247"/>
              <a:gd name="T18" fmla="*/ 148 w 228"/>
              <a:gd name="T19" fmla="*/ 113 h 247"/>
              <a:gd name="T20" fmla="*/ 113 w 228"/>
              <a:gd name="T21" fmla="*/ 72 h 247"/>
              <a:gd name="T22" fmla="*/ 24 w 228"/>
              <a:gd name="T23" fmla="*/ 169 h 247"/>
              <a:gd name="T24" fmla="*/ 28 w 228"/>
              <a:gd name="T25" fmla="*/ 192 h 247"/>
              <a:gd name="T26" fmla="*/ 18 w 228"/>
              <a:gd name="T27" fmla="*/ 218 h 247"/>
              <a:gd name="T28" fmla="*/ 23 w 228"/>
              <a:gd name="T29" fmla="*/ 226 h 247"/>
              <a:gd name="T30" fmla="*/ 34 w 228"/>
              <a:gd name="T31" fmla="*/ 230 h 247"/>
              <a:gd name="T32" fmla="*/ 96 w 228"/>
              <a:gd name="T33" fmla="*/ 193 h 247"/>
              <a:gd name="T34" fmla="*/ 164 w 228"/>
              <a:gd name="T35" fmla="*/ 147 h 247"/>
              <a:gd name="T36" fmla="*/ 194 w 228"/>
              <a:gd name="T37" fmla="*/ 151 h 247"/>
              <a:gd name="T38" fmla="*/ 214 w 228"/>
              <a:gd name="T39" fmla="*/ 171 h 247"/>
              <a:gd name="T40" fmla="*/ 217 w 228"/>
              <a:gd name="T41" fmla="*/ 221 h 247"/>
              <a:gd name="T42" fmla="*/ 202 w 228"/>
              <a:gd name="T43" fmla="*/ 217 h 247"/>
              <a:gd name="T44" fmla="*/ 200 w 228"/>
              <a:gd name="T45" fmla="*/ 178 h 247"/>
              <a:gd name="T46" fmla="*/ 187 w 228"/>
              <a:gd name="T47" fmla="*/ 165 h 247"/>
              <a:gd name="T48" fmla="*/ 167 w 228"/>
              <a:gd name="T49" fmla="*/ 162 h 247"/>
              <a:gd name="T50" fmla="*/ 108 w 228"/>
              <a:gd name="T51" fmla="*/ 203 h 247"/>
              <a:gd name="T52" fmla="*/ 33 w 228"/>
              <a:gd name="T53" fmla="*/ 245 h 247"/>
              <a:gd name="T54" fmla="*/ 14 w 228"/>
              <a:gd name="T55" fmla="*/ 238 h 247"/>
              <a:gd name="T56" fmla="*/ 3 w 228"/>
              <a:gd name="T57" fmla="*/ 223 h 247"/>
              <a:gd name="T58" fmla="*/ 17 w 228"/>
              <a:gd name="T59" fmla="*/ 181 h 247"/>
              <a:gd name="T60" fmla="*/ 28 w 228"/>
              <a:gd name="T61" fmla="*/ 192 h 247"/>
              <a:gd name="T62" fmla="*/ 206 w 228"/>
              <a:gd name="T63" fmla="*/ 104 h 247"/>
              <a:gd name="T64" fmla="*/ 158 w 228"/>
              <a:gd name="T65" fmla="*/ 68 h 247"/>
              <a:gd name="T66" fmla="*/ 131 w 228"/>
              <a:gd name="T67" fmla="*/ 19 h 247"/>
              <a:gd name="T68" fmla="*/ 119 w 228"/>
              <a:gd name="T69" fmla="*/ 63 h 247"/>
              <a:gd name="T70" fmla="*/ 160 w 228"/>
              <a:gd name="T71" fmla="*/ 110 h 247"/>
              <a:gd name="T72" fmla="*/ 206 w 228"/>
              <a:gd name="T73" fmla="*/ 10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7">
                <a:moveTo>
                  <a:pt x="141" y="11"/>
                </a:moveTo>
                <a:cubicBezTo>
                  <a:pt x="164" y="0"/>
                  <a:pt x="193" y="5"/>
                  <a:pt x="210" y="25"/>
                </a:cubicBezTo>
                <a:cubicBezTo>
                  <a:pt x="227" y="45"/>
                  <a:pt x="228" y="73"/>
                  <a:pt x="215" y="94"/>
                </a:cubicBezTo>
                <a:cubicBezTo>
                  <a:pt x="212" y="94"/>
                  <a:pt x="208" y="93"/>
                  <a:pt x="205" y="92"/>
                </a:cubicBezTo>
                <a:cubicBezTo>
                  <a:pt x="191" y="88"/>
                  <a:pt x="176" y="76"/>
                  <a:pt x="164" y="62"/>
                </a:cubicBezTo>
                <a:cubicBezTo>
                  <a:pt x="152" y="48"/>
                  <a:pt x="144" y="31"/>
                  <a:pt x="142" y="17"/>
                </a:cubicBezTo>
                <a:cubicBezTo>
                  <a:pt x="141" y="15"/>
                  <a:pt x="141" y="13"/>
                  <a:pt x="141" y="11"/>
                </a:cubicBezTo>
                <a:close/>
                <a:moveTo>
                  <a:pt x="24" y="169"/>
                </a:moveTo>
                <a:cubicBezTo>
                  <a:pt x="24" y="179"/>
                  <a:pt x="29" y="185"/>
                  <a:pt x="39" y="186"/>
                </a:cubicBezTo>
                <a:cubicBezTo>
                  <a:pt x="148" y="113"/>
                  <a:pt x="148" y="113"/>
                  <a:pt x="148" y="113"/>
                </a:cubicBezTo>
                <a:cubicBezTo>
                  <a:pt x="133" y="104"/>
                  <a:pt x="120" y="88"/>
                  <a:pt x="113" y="72"/>
                </a:cubicBezTo>
                <a:cubicBezTo>
                  <a:pt x="24" y="169"/>
                  <a:pt x="24" y="169"/>
                  <a:pt x="24" y="169"/>
                </a:cubicBezTo>
                <a:close/>
                <a:moveTo>
                  <a:pt x="28" y="192"/>
                </a:moveTo>
                <a:cubicBezTo>
                  <a:pt x="19" y="201"/>
                  <a:pt x="16" y="211"/>
                  <a:pt x="18" y="218"/>
                </a:cubicBezTo>
                <a:cubicBezTo>
                  <a:pt x="19" y="221"/>
                  <a:pt x="21" y="224"/>
                  <a:pt x="23" y="226"/>
                </a:cubicBezTo>
                <a:cubicBezTo>
                  <a:pt x="26" y="228"/>
                  <a:pt x="30" y="229"/>
                  <a:pt x="34" y="230"/>
                </a:cubicBezTo>
                <a:cubicBezTo>
                  <a:pt x="49" y="231"/>
                  <a:pt x="71" y="221"/>
                  <a:pt x="96" y="193"/>
                </a:cubicBezTo>
                <a:cubicBezTo>
                  <a:pt x="122" y="164"/>
                  <a:pt x="145" y="150"/>
                  <a:pt x="164" y="147"/>
                </a:cubicBezTo>
                <a:cubicBezTo>
                  <a:pt x="176" y="145"/>
                  <a:pt x="186" y="146"/>
                  <a:pt x="194" y="151"/>
                </a:cubicBezTo>
                <a:cubicBezTo>
                  <a:pt x="203" y="155"/>
                  <a:pt x="209" y="162"/>
                  <a:pt x="214" y="171"/>
                </a:cubicBezTo>
                <a:cubicBezTo>
                  <a:pt x="220" y="185"/>
                  <a:pt x="222" y="203"/>
                  <a:pt x="217" y="221"/>
                </a:cubicBezTo>
                <a:cubicBezTo>
                  <a:pt x="202" y="217"/>
                  <a:pt x="202" y="217"/>
                  <a:pt x="202" y="217"/>
                </a:cubicBezTo>
                <a:cubicBezTo>
                  <a:pt x="206" y="203"/>
                  <a:pt x="205" y="188"/>
                  <a:pt x="200" y="178"/>
                </a:cubicBezTo>
                <a:cubicBezTo>
                  <a:pt x="197" y="172"/>
                  <a:pt x="192" y="167"/>
                  <a:pt x="187" y="165"/>
                </a:cubicBezTo>
                <a:cubicBezTo>
                  <a:pt x="182" y="162"/>
                  <a:pt x="175" y="161"/>
                  <a:pt x="167" y="162"/>
                </a:cubicBezTo>
                <a:cubicBezTo>
                  <a:pt x="151" y="165"/>
                  <a:pt x="131" y="177"/>
                  <a:pt x="108" y="203"/>
                </a:cubicBezTo>
                <a:cubicBezTo>
                  <a:pt x="78" y="236"/>
                  <a:pt x="52" y="247"/>
                  <a:pt x="33" y="245"/>
                </a:cubicBezTo>
                <a:cubicBezTo>
                  <a:pt x="25" y="245"/>
                  <a:pt x="19" y="242"/>
                  <a:pt x="14" y="238"/>
                </a:cubicBezTo>
                <a:cubicBezTo>
                  <a:pt x="9" y="234"/>
                  <a:pt x="5" y="229"/>
                  <a:pt x="3" y="223"/>
                </a:cubicBezTo>
                <a:cubicBezTo>
                  <a:pt x="0" y="210"/>
                  <a:pt x="3" y="195"/>
                  <a:pt x="17" y="181"/>
                </a:cubicBezTo>
                <a:cubicBezTo>
                  <a:pt x="28" y="192"/>
                  <a:pt x="28" y="192"/>
                  <a:pt x="28" y="192"/>
                </a:cubicBezTo>
                <a:close/>
                <a:moveTo>
                  <a:pt x="206" y="104"/>
                </a:moveTo>
                <a:cubicBezTo>
                  <a:pt x="189" y="98"/>
                  <a:pt x="171" y="84"/>
                  <a:pt x="158" y="68"/>
                </a:cubicBezTo>
                <a:cubicBezTo>
                  <a:pt x="145" y="53"/>
                  <a:pt x="135" y="35"/>
                  <a:pt x="131" y="19"/>
                </a:cubicBezTo>
                <a:cubicBezTo>
                  <a:pt x="121" y="31"/>
                  <a:pt x="117" y="47"/>
                  <a:pt x="119" y="63"/>
                </a:cubicBezTo>
                <a:cubicBezTo>
                  <a:pt x="126" y="82"/>
                  <a:pt x="142" y="102"/>
                  <a:pt x="160" y="110"/>
                </a:cubicBezTo>
                <a:cubicBezTo>
                  <a:pt x="175" y="114"/>
                  <a:pt x="192" y="112"/>
                  <a:pt x="206" y="104"/>
                </a:cubicBez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14" name="Freeform 282"/>
          <p:cNvSpPr>
            <a:spLocks noEditPoints="1"/>
          </p:cNvSpPr>
          <p:nvPr/>
        </p:nvSpPr>
        <p:spPr bwMode="auto">
          <a:xfrm>
            <a:off x="8323263" y="4746625"/>
            <a:ext cx="371475" cy="385763"/>
          </a:xfrm>
          <a:custGeom>
            <a:avLst/>
            <a:gdLst>
              <a:gd name="T0" fmla="*/ 80 w 247"/>
              <a:gd name="T1" fmla="*/ 154 h 257"/>
              <a:gd name="T2" fmla="*/ 80 w 247"/>
              <a:gd name="T3" fmla="*/ 236 h 257"/>
              <a:gd name="T4" fmla="*/ 21 w 247"/>
              <a:gd name="T5" fmla="*/ 236 h 257"/>
              <a:gd name="T6" fmla="*/ 0 w 247"/>
              <a:gd name="T7" fmla="*/ 195 h 257"/>
              <a:gd name="T8" fmla="*/ 21 w 247"/>
              <a:gd name="T9" fmla="*/ 154 h 257"/>
              <a:gd name="T10" fmla="*/ 212 w 247"/>
              <a:gd name="T11" fmla="*/ 136 h 257"/>
              <a:gd name="T12" fmla="*/ 230 w 247"/>
              <a:gd name="T13" fmla="*/ 156 h 257"/>
              <a:gd name="T14" fmla="*/ 230 w 247"/>
              <a:gd name="T15" fmla="*/ 233 h 257"/>
              <a:gd name="T16" fmla="*/ 207 w 247"/>
              <a:gd name="T17" fmla="*/ 255 h 257"/>
              <a:gd name="T18" fmla="*/ 153 w 247"/>
              <a:gd name="T19" fmla="*/ 237 h 257"/>
              <a:gd name="T20" fmla="*/ 153 w 247"/>
              <a:gd name="T21" fmla="*/ 153 h 257"/>
              <a:gd name="T22" fmla="*/ 75 w 247"/>
              <a:gd name="T23" fmla="*/ 145 h 257"/>
              <a:gd name="T24" fmla="*/ 187 w 247"/>
              <a:gd name="T25" fmla="*/ 240 h 257"/>
              <a:gd name="T26" fmla="*/ 191 w 247"/>
              <a:gd name="T27" fmla="*/ 236 h 257"/>
              <a:gd name="T28" fmla="*/ 196 w 247"/>
              <a:gd name="T29" fmla="*/ 229 h 257"/>
              <a:gd name="T30" fmla="*/ 203 w 247"/>
              <a:gd name="T31" fmla="*/ 200 h 257"/>
              <a:gd name="T32" fmla="*/ 203 w 247"/>
              <a:gd name="T33" fmla="*/ 197 h 257"/>
              <a:gd name="T34" fmla="*/ 203 w 247"/>
              <a:gd name="T35" fmla="*/ 197 h 257"/>
              <a:gd name="T36" fmla="*/ 203 w 247"/>
              <a:gd name="T37" fmla="*/ 196 h 257"/>
              <a:gd name="T38" fmla="*/ 204 w 247"/>
              <a:gd name="T39" fmla="*/ 195 h 257"/>
              <a:gd name="T40" fmla="*/ 204 w 247"/>
              <a:gd name="T41" fmla="*/ 195 h 257"/>
              <a:gd name="T42" fmla="*/ 204 w 247"/>
              <a:gd name="T43" fmla="*/ 194 h 257"/>
              <a:gd name="T44" fmla="*/ 203 w 247"/>
              <a:gd name="T45" fmla="*/ 193 h 257"/>
              <a:gd name="T46" fmla="*/ 203 w 247"/>
              <a:gd name="T47" fmla="*/ 193 h 257"/>
              <a:gd name="T48" fmla="*/ 203 w 247"/>
              <a:gd name="T49" fmla="*/ 192 h 257"/>
              <a:gd name="T50" fmla="*/ 203 w 247"/>
              <a:gd name="T51" fmla="*/ 190 h 257"/>
              <a:gd name="T52" fmla="*/ 196 w 247"/>
              <a:gd name="T53" fmla="*/ 160 h 257"/>
              <a:gd name="T54" fmla="*/ 191 w 247"/>
              <a:gd name="T55" fmla="*/ 153 h 257"/>
              <a:gd name="T56" fmla="*/ 187 w 247"/>
              <a:gd name="T57" fmla="*/ 150 h 257"/>
              <a:gd name="T58" fmla="*/ 181 w 247"/>
              <a:gd name="T59" fmla="*/ 148 h 257"/>
              <a:gd name="T60" fmla="*/ 159 w 247"/>
              <a:gd name="T61" fmla="*/ 195 h 257"/>
              <a:gd name="T62" fmla="*/ 181 w 247"/>
              <a:gd name="T63" fmla="*/ 241 h 257"/>
              <a:gd name="T64" fmla="*/ 181 w 247"/>
              <a:gd name="T65" fmla="*/ 170 h 257"/>
              <a:gd name="T66" fmla="*/ 181 w 247"/>
              <a:gd name="T67" fmla="*/ 219 h 257"/>
              <a:gd name="T68" fmla="*/ 181 w 247"/>
              <a:gd name="T69" fmla="*/ 17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7" h="257">
                <a:moveTo>
                  <a:pt x="75" y="145"/>
                </a:moveTo>
                <a:cubicBezTo>
                  <a:pt x="77" y="148"/>
                  <a:pt x="79" y="150"/>
                  <a:pt x="80" y="154"/>
                </a:cubicBezTo>
                <a:cubicBezTo>
                  <a:pt x="86" y="164"/>
                  <a:pt x="90" y="179"/>
                  <a:pt x="90" y="195"/>
                </a:cubicBezTo>
                <a:cubicBezTo>
                  <a:pt x="90" y="210"/>
                  <a:pt x="86" y="225"/>
                  <a:pt x="80" y="236"/>
                </a:cubicBezTo>
                <a:cubicBezTo>
                  <a:pt x="73" y="248"/>
                  <a:pt x="63" y="256"/>
                  <a:pt x="51" y="256"/>
                </a:cubicBezTo>
                <a:cubicBezTo>
                  <a:pt x="39" y="256"/>
                  <a:pt x="28" y="248"/>
                  <a:pt x="21" y="236"/>
                </a:cubicBezTo>
                <a:cubicBezTo>
                  <a:pt x="21" y="234"/>
                  <a:pt x="20" y="233"/>
                  <a:pt x="19" y="232"/>
                </a:cubicBezTo>
                <a:cubicBezTo>
                  <a:pt x="8" y="228"/>
                  <a:pt x="0" y="213"/>
                  <a:pt x="0" y="195"/>
                </a:cubicBezTo>
                <a:cubicBezTo>
                  <a:pt x="0" y="177"/>
                  <a:pt x="8" y="161"/>
                  <a:pt x="19" y="157"/>
                </a:cubicBezTo>
                <a:cubicBezTo>
                  <a:pt x="20" y="156"/>
                  <a:pt x="21" y="155"/>
                  <a:pt x="21" y="154"/>
                </a:cubicBezTo>
                <a:cubicBezTo>
                  <a:pt x="24" y="148"/>
                  <a:pt x="29" y="143"/>
                  <a:pt x="33" y="139"/>
                </a:cubicBezTo>
                <a:cubicBezTo>
                  <a:pt x="52" y="2"/>
                  <a:pt x="192" y="0"/>
                  <a:pt x="212" y="136"/>
                </a:cubicBezTo>
                <a:cubicBezTo>
                  <a:pt x="218" y="139"/>
                  <a:pt x="223" y="145"/>
                  <a:pt x="228" y="153"/>
                </a:cubicBezTo>
                <a:cubicBezTo>
                  <a:pt x="228" y="154"/>
                  <a:pt x="229" y="155"/>
                  <a:pt x="230" y="156"/>
                </a:cubicBezTo>
                <a:cubicBezTo>
                  <a:pt x="239" y="158"/>
                  <a:pt x="247" y="175"/>
                  <a:pt x="247" y="195"/>
                </a:cubicBezTo>
                <a:cubicBezTo>
                  <a:pt x="247" y="214"/>
                  <a:pt x="239" y="231"/>
                  <a:pt x="230" y="233"/>
                </a:cubicBezTo>
                <a:cubicBezTo>
                  <a:pt x="229" y="234"/>
                  <a:pt x="228" y="235"/>
                  <a:pt x="228" y="237"/>
                </a:cubicBezTo>
                <a:cubicBezTo>
                  <a:pt x="223" y="246"/>
                  <a:pt x="216" y="253"/>
                  <a:pt x="207" y="255"/>
                </a:cubicBezTo>
                <a:cubicBezTo>
                  <a:pt x="203" y="257"/>
                  <a:pt x="181" y="257"/>
                  <a:pt x="180" y="256"/>
                </a:cubicBezTo>
                <a:cubicBezTo>
                  <a:pt x="169" y="256"/>
                  <a:pt x="160" y="248"/>
                  <a:pt x="153" y="237"/>
                </a:cubicBezTo>
                <a:cubicBezTo>
                  <a:pt x="147" y="226"/>
                  <a:pt x="144" y="211"/>
                  <a:pt x="144" y="195"/>
                </a:cubicBezTo>
                <a:cubicBezTo>
                  <a:pt x="144" y="178"/>
                  <a:pt x="147" y="163"/>
                  <a:pt x="153" y="153"/>
                </a:cubicBezTo>
                <a:cubicBezTo>
                  <a:pt x="158" y="145"/>
                  <a:pt x="163" y="139"/>
                  <a:pt x="170" y="136"/>
                </a:cubicBezTo>
                <a:cubicBezTo>
                  <a:pt x="158" y="25"/>
                  <a:pt x="88" y="30"/>
                  <a:pt x="75" y="145"/>
                </a:cubicBezTo>
                <a:close/>
                <a:moveTo>
                  <a:pt x="186" y="240"/>
                </a:moveTo>
                <a:cubicBezTo>
                  <a:pt x="187" y="240"/>
                  <a:pt x="187" y="240"/>
                  <a:pt x="187" y="240"/>
                </a:cubicBezTo>
                <a:cubicBezTo>
                  <a:pt x="188" y="239"/>
                  <a:pt x="190" y="237"/>
                  <a:pt x="191" y="236"/>
                </a:cubicBezTo>
                <a:cubicBezTo>
                  <a:pt x="191" y="236"/>
                  <a:pt x="191" y="236"/>
                  <a:pt x="191" y="236"/>
                </a:cubicBezTo>
                <a:cubicBezTo>
                  <a:pt x="191" y="236"/>
                  <a:pt x="191" y="236"/>
                  <a:pt x="191" y="236"/>
                </a:cubicBezTo>
                <a:cubicBezTo>
                  <a:pt x="193" y="234"/>
                  <a:pt x="194" y="232"/>
                  <a:pt x="196" y="229"/>
                </a:cubicBezTo>
                <a:cubicBezTo>
                  <a:pt x="200" y="222"/>
                  <a:pt x="203" y="211"/>
                  <a:pt x="203" y="200"/>
                </a:cubicBezTo>
                <a:cubicBezTo>
                  <a:pt x="203" y="200"/>
                  <a:pt x="203" y="200"/>
                  <a:pt x="203" y="200"/>
                </a:cubicBezTo>
                <a:cubicBezTo>
                  <a:pt x="203" y="199"/>
                  <a:pt x="203" y="198"/>
                  <a:pt x="203" y="197"/>
                </a:cubicBezTo>
                <a:cubicBezTo>
                  <a:pt x="203" y="197"/>
                  <a:pt x="203" y="197"/>
                  <a:pt x="203" y="197"/>
                </a:cubicBezTo>
                <a:cubicBezTo>
                  <a:pt x="203" y="197"/>
                  <a:pt x="203" y="197"/>
                  <a:pt x="203" y="197"/>
                </a:cubicBezTo>
                <a:cubicBezTo>
                  <a:pt x="203" y="197"/>
                  <a:pt x="203" y="197"/>
                  <a:pt x="203" y="197"/>
                </a:cubicBezTo>
                <a:cubicBezTo>
                  <a:pt x="203" y="197"/>
                  <a:pt x="203" y="197"/>
                  <a:pt x="203" y="197"/>
                </a:cubicBezTo>
                <a:cubicBezTo>
                  <a:pt x="203" y="196"/>
                  <a:pt x="203" y="196"/>
                  <a:pt x="203" y="196"/>
                </a:cubicBezTo>
                <a:cubicBezTo>
                  <a:pt x="203" y="196"/>
                  <a:pt x="204" y="196"/>
                  <a:pt x="204" y="195"/>
                </a:cubicBezTo>
                <a:cubicBezTo>
                  <a:pt x="204" y="195"/>
                  <a:pt x="204" y="195"/>
                  <a:pt x="204" y="195"/>
                </a:cubicBezTo>
                <a:cubicBezTo>
                  <a:pt x="204" y="195"/>
                  <a:pt x="204" y="195"/>
                  <a:pt x="204" y="195"/>
                </a:cubicBezTo>
                <a:cubicBezTo>
                  <a:pt x="204" y="195"/>
                  <a:pt x="204" y="195"/>
                  <a:pt x="204" y="195"/>
                </a:cubicBezTo>
                <a:cubicBezTo>
                  <a:pt x="204" y="194"/>
                  <a:pt x="204" y="194"/>
                  <a:pt x="204" y="194"/>
                </a:cubicBezTo>
                <a:cubicBezTo>
                  <a:pt x="204" y="194"/>
                  <a:pt x="204" y="194"/>
                  <a:pt x="204" y="194"/>
                </a:cubicBezTo>
                <a:cubicBezTo>
                  <a:pt x="204" y="194"/>
                  <a:pt x="204" y="194"/>
                  <a:pt x="204" y="194"/>
                </a:cubicBezTo>
                <a:cubicBezTo>
                  <a:pt x="204" y="193"/>
                  <a:pt x="203" y="193"/>
                  <a:pt x="203" y="193"/>
                </a:cubicBezTo>
                <a:cubicBezTo>
                  <a:pt x="203" y="193"/>
                  <a:pt x="203" y="193"/>
                  <a:pt x="203" y="193"/>
                </a:cubicBezTo>
                <a:cubicBezTo>
                  <a:pt x="203" y="193"/>
                  <a:pt x="203" y="193"/>
                  <a:pt x="203" y="193"/>
                </a:cubicBezTo>
                <a:cubicBezTo>
                  <a:pt x="203" y="192"/>
                  <a:pt x="203" y="192"/>
                  <a:pt x="203" y="192"/>
                </a:cubicBezTo>
                <a:cubicBezTo>
                  <a:pt x="203" y="192"/>
                  <a:pt x="203" y="192"/>
                  <a:pt x="203" y="192"/>
                </a:cubicBezTo>
                <a:cubicBezTo>
                  <a:pt x="203" y="192"/>
                  <a:pt x="203" y="192"/>
                  <a:pt x="203" y="192"/>
                </a:cubicBezTo>
                <a:cubicBezTo>
                  <a:pt x="203" y="191"/>
                  <a:pt x="203" y="190"/>
                  <a:pt x="203" y="190"/>
                </a:cubicBezTo>
                <a:cubicBezTo>
                  <a:pt x="203" y="190"/>
                  <a:pt x="203" y="190"/>
                  <a:pt x="203" y="190"/>
                </a:cubicBezTo>
                <a:cubicBezTo>
                  <a:pt x="203" y="178"/>
                  <a:pt x="200" y="168"/>
                  <a:pt x="196" y="160"/>
                </a:cubicBezTo>
                <a:cubicBezTo>
                  <a:pt x="194" y="157"/>
                  <a:pt x="193" y="155"/>
                  <a:pt x="191" y="153"/>
                </a:cubicBezTo>
                <a:cubicBezTo>
                  <a:pt x="191" y="153"/>
                  <a:pt x="191" y="153"/>
                  <a:pt x="191" y="153"/>
                </a:cubicBezTo>
                <a:cubicBezTo>
                  <a:pt x="191" y="153"/>
                  <a:pt x="191" y="153"/>
                  <a:pt x="191" y="153"/>
                </a:cubicBezTo>
                <a:cubicBezTo>
                  <a:pt x="190" y="152"/>
                  <a:pt x="188" y="150"/>
                  <a:pt x="187" y="150"/>
                </a:cubicBezTo>
                <a:cubicBezTo>
                  <a:pt x="186" y="149"/>
                  <a:pt x="186" y="149"/>
                  <a:pt x="186" y="149"/>
                </a:cubicBezTo>
                <a:cubicBezTo>
                  <a:pt x="184" y="148"/>
                  <a:pt x="183" y="148"/>
                  <a:pt x="181" y="148"/>
                </a:cubicBezTo>
                <a:cubicBezTo>
                  <a:pt x="176" y="148"/>
                  <a:pt x="170" y="152"/>
                  <a:pt x="166" y="160"/>
                </a:cubicBezTo>
                <a:cubicBezTo>
                  <a:pt x="162" y="169"/>
                  <a:pt x="159" y="181"/>
                  <a:pt x="159" y="195"/>
                </a:cubicBezTo>
                <a:cubicBezTo>
                  <a:pt x="159" y="208"/>
                  <a:pt x="162" y="221"/>
                  <a:pt x="166" y="229"/>
                </a:cubicBezTo>
                <a:cubicBezTo>
                  <a:pt x="170" y="237"/>
                  <a:pt x="176" y="241"/>
                  <a:pt x="181" y="241"/>
                </a:cubicBezTo>
                <a:cubicBezTo>
                  <a:pt x="183" y="241"/>
                  <a:pt x="184" y="241"/>
                  <a:pt x="186" y="240"/>
                </a:cubicBezTo>
                <a:close/>
                <a:moveTo>
                  <a:pt x="181" y="170"/>
                </a:moveTo>
                <a:cubicBezTo>
                  <a:pt x="175" y="170"/>
                  <a:pt x="169" y="181"/>
                  <a:pt x="169" y="195"/>
                </a:cubicBezTo>
                <a:cubicBezTo>
                  <a:pt x="169" y="208"/>
                  <a:pt x="175" y="219"/>
                  <a:pt x="181" y="219"/>
                </a:cubicBezTo>
                <a:cubicBezTo>
                  <a:pt x="188" y="219"/>
                  <a:pt x="193" y="208"/>
                  <a:pt x="193" y="195"/>
                </a:cubicBezTo>
                <a:cubicBezTo>
                  <a:pt x="193" y="181"/>
                  <a:pt x="188" y="170"/>
                  <a:pt x="181" y="170"/>
                </a:cubicBez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26" name="CaixaDeTexto 25">
            <a:extLst>
              <a:ext uri="{FF2B5EF4-FFF2-40B4-BE49-F238E27FC236}">
                <a16:creationId xmlns:a16="http://schemas.microsoft.com/office/drawing/2014/main" id="{BBDD80A2-2949-43DE-BC71-6B15AFCC8356}"/>
              </a:ext>
            </a:extLst>
          </p:cNvPr>
          <p:cNvSpPr txBox="1"/>
          <p:nvPr/>
        </p:nvSpPr>
        <p:spPr>
          <a:xfrm>
            <a:off x="3093763" y="1171358"/>
            <a:ext cx="4921242" cy="584775"/>
          </a:xfrm>
          <a:prstGeom prst="rect">
            <a:avLst/>
          </a:prstGeom>
          <a:noFill/>
        </p:spPr>
        <p:txBody>
          <a:bodyPr wrap="square" rtlCol="0">
            <a:spAutoFit/>
          </a:bodyPr>
          <a:lstStyle/>
          <a:p>
            <a:r>
              <a:rPr lang="en-US" sz="3200" b="1">
                <a:solidFill>
                  <a:srgbClr val="444653"/>
                </a:solidFill>
                <a:latin typeface="Arial"/>
                <a:ea typeface="SimSun"/>
                <a:cs typeface="Arial"/>
              </a:rPr>
              <a:t>Workload Generation</a:t>
            </a:r>
            <a:endParaRPr lang="pt-PT" sz="3200" b="1">
              <a:solidFill>
                <a:srgbClr val="444653"/>
              </a:solidFill>
              <a:latin typeface="Arial"/>
              <a:ea typeface="SimSun"/>
              <a:cs typeface="Arial"/>
            </a:endParaRPr>
          </a:p>
        </p:txBody>
      </p:sp>
      <p:grpSp>
        <p:nvGrpSpPr>
          <p:cNvPr id="27" name="组合 68">
            <a:extLst>
              <a:ext uri="{FF2B5EF4-FFF2-40B4-BE49-F238E27FC236}">
                <a16:creationId xmlns:a16="http://schemas.microsoft.com/office/drawing/2014/main" id="{71FE71A1-99B4-4C7C-81E9-0880E910D5E9}"/>
              </a:ext>
            </a:extLst>
          </p:cNvPr>
          <p:cNvGrpSpPr/>
          <p:nvPr/>
        </p:nvGrpSpPr>
        <p:grpSpPr>
          <a:xfrm flipV="1">
            <a:off x="2647850" y="1335951"/>
            <a:ext cx="258762" cy="255588"/>
            <a:chOff x="2768602" y="1574800"/>
            <a:chExt cx="1860978" cy="1854894"/>
          </a:xfrm>
        </p:grpSpPr>
        <p:sp>
          <p:nvSpPr>
            <p:cNvPr id="28" name="菱形 69">
              <a:extLst>
                <a:ext uri="{FF2B5EF4-FFF2-40B4-BE49-F238E27FC236}">
                  <a16:creationId xmlns:a16="http://schemas.microsoft.com/office/drawing/2014/main" id="{379E486E-A162-4469-9B8F-8B3837D10A5D}"/>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菱形 70">
              <a:extLst>
                <a:ext uri="{FF2B5EF4-FFF2-40B4-BE49-F238E27FC236}">
                  <a16:creationId xmlns:a16="http://schemas.microsoft.com/office/drawing/2014/main" id="{C74E9D9A-1ADA-418B-A516-9AFC9D8DC046}"/>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菱形 71">
              <a:extLst>
                <a:ext uri="{FF2B5EF4-FFF2-40B4-BE49-F238E27FC236}">
                  <a16:creationId xmlns:a16="http://schemas.microsoft.com/office/drawing/2014/main" id="{8C70422E-43EF-4514-ABCA-D5F01A7F5A9B}"/>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菱形 72">
              <a:extLst>
                <a:ext uri="{FF2B5EF4-FFF2-40B4-BE49-F238E27FC236}">
                  <a16:creationId xmlns:a16="http://schemas.microsoft.com/office/drawing/2014/main" id="{6911BA74-49C5-481A-9A12-8A2CD40F4584}"/>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8" name="CaixaDeTexto 37">
            <a:extLst>
              <a:ext uri="{FF2B5EF4-FFF2-40B4-BE49-F238E27FC236}">
                <a16:creationId xmlns:a16="http://schemas.microsoft.com/office/drawing/2014/main" id="{9C890270-7102-4C90-A8C4-D7D2AC778424}"/>
              </a:ext>
            </a:extLst>
          </p:cNvPr>
          <p:cNvSpPr txBox="1"/>
          <p:nvPr/>
        </p:nvSpPr>
        <p:spPr>
          <a:xfrm>
            <a:off x="3093763" y="3069362"/>
            <a:ext cx="2353849" cy="584775"/>
          </a:xfrm>
          <a:prstGeom prst="rect">
            <a:avLst/>
          </a:prstGeom>
          <a:noFill/>
        </p:spPr>
        <p:txBody>
          <a:bodyPr wrap="square" rtlCol="0">
            <a:spAutoFit/>
          </a:bodyPr>
          <a:lstStyle/>
          <a:p>
            <a:r>
              <a:rPr lang="en-US" sz="3200" b="1">
                <a:solidFill>
                  <a:srgbClr val="444653"/>
                </a:solidFill>
                <a:latin typeface="Arial"/>
                <a:ea typeface="SimSun"/>
                <a:cs typeface="Arial"/>
              </a:rPr>
              <a:t>Test Setup</a:t>
            </a:r>
            <a:endParaRPr lang="pt-PT" sz="3200" b="1">
              <a:solidFill>
                <a:srgbClr val="444653"/>
              </a:solidFill>
              <a:latin typeface="Arial"/>
              <a:ea typeface="SimSun"/>
              <a:cs typeface="Arial"/>
            </a:endParaRPr>
          </a:p>
        </p:txBody>
      </p:sp>
      <p:grpSp>
        <p:nvGrpSpPr>
          <p:cNvPr id="39" name="组合 68">
            <a:extLst>
              <a:ext uri="{FF2B5EF4-FFF2-40B4-BE49-F238E27FC236}">
                <a16:creationId xmlns:a16="http://schemas.microsoft.com/office/drawing/2014/main" id="{ACA86636-3F3A-42D5-AC93-9A79D85DCCA9}"/>
              </a:ext>
            </a:extLst>
          </p:cNvPr>
          <p:cNvGrpSpPr/>
          <p:nvPr/>
        </p:nvGrpSpPr>
        <p:grpSpPr>
          <a:xfrm flipV="1">
            <a:off x="2647850" y="3220462"/>
            <a:ext cx="258762" cy="255588"/>
            <a:chOff x="2768602" y="1574800"/>
            <a:chExt cx="1860978" cy="1854894"/>
          </a:xfrm>
        </p:grpSpPr>
        <p:sp>
          <p:nvSpPr>
            <p:cNvPr id="40" name="菱形 69">
              <a:extLst>
                <a:ext uri="{FF2B5EF4-FFF2-40B4-BE49-F238E27FC236}">
                  <a16:creationId xmlns:a16="http://schemas.microsoft.com/office/drawing/2014/main" id="{760A72DA-3E0E-4959-987A-1EDA5E27366F}"/>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菱形 70">
              <a:extLst>
                <a:ext uri="{FF2B5EF4-FFF2-40B4-BE49-F238E27FC236}">
                  <a16:creationId xmlns:a16="http://schemas.microsoft.com/office/drawing/2014/main" id="{0B239FB9-4493-42DF-ACE6-977E5E3F095D}"/>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菱形 71">
              <a:extLst>
                <a:ext uri="{FF2B5EF4-FFF2-40B4-BE49-F238E27FC236}">
                  <a16:creationId xmlns:a16="http://schemas.microsoft.com/office/drawing/2014/main" id="{6EEE6A8C-8A62-49E2-A5AC-F44EE678C854}"/>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菱形 72">
              <a:extLst>
                <a:ext uri="{FF2B5EF4-FFF2-40B4-BE49-F238E27FC236}">
                  <a16:creationId xmlns:a16="http://schemas.microsoft.com/office/drawing/2014/main" id="{93274B98-13BB-48A3-9CFF-9DB10C6E5A87}"/>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CaixaDeTexto 3">
            <a:extLst>
              <a:ext uri="{FF2B5EF4-FFF2-40B4-BE49-F238E27FC236}">
                <a16:creationId xmlns:a16="http://schemas.microsoft.com/office/drawing/2014/main" id="{A26E7887-7BE2-46D6-834A-6BE7B3BF644A}"/>
              </a:ext>
            </a:extLst>
          </p:cNvPr>
          <p:cNvSpPr txBox="1"/>
          <p:nvPr/>
        </p:nvSpPr>
        <p:spPr>
          <a:xfrm>
            <a:off x="3231536" y="1749522"/>
            <a:ext cx="6559885" cy="830997"/>
          </a:xfrm>
          <a:prstGeom prst="rect">
            <a:avLst/>
          </a:prstGeom>
          <a:noFill/>
        </p:spPr>
        <p:txBody>
          <a:bodyPr wrap="square" rtlCol="0">
            <a:spAutoFit/>
          </a:bodyPr>
          <a:lstStyle/>
          <a:p>
            <a:r>
              <a:rPr lang="en-US" sz="1600">
                <a:solidFill>
                  <a:srgbClr val="444653"/>
                </a:solidFill>
                <a:latin typeface="Arial"/>
                <a:ea typeface="SimSun"/>
                <a:cs typeface="Arial"/>
              </a:rPr>
              <a:t>Because of a lack of open location-tagged AR workloads, </a:t>
            </a:r>
            <a:r>
              <a:rPr lang="en-US" sz="1600" err="1">
                <a:solidFill>
                  <a:srgbClr val="444653"/>
                </a:solidFill>
                <a:latin typeface="Arial"/>
                <a:ea typeface="SimSun"/>
                <a:cs typeface="Arial"/>
              </a:rPr>
              <a:t>Meraj</a:t>
            </a:r>
            <a:r>
              <a:rPr lang="en-US" sz="1600">
                <a:solidFill>
                  <a:srgbClr val="444653"/>
                </a:solidFill>
                <a:latin typeface="Arial"/>
                <a:ea typeface="SimSun"/>
                <a:cs typeface="Arial"/>
              </a:rPr>
              <a:t> Khan and Arnab Nandi used an indoor localization dataset to simulate AR application sessions.</a:t>
            </a:r>
            <a:endParaRPr lang="pt-PT" sz="1600">
              <a:solidFill>
                <a:srgbClr val="444653"/>
              </a:solidFill>
              <a:latin typeface="Arial"/>
              <a:ea typeface="SimSun"/>
              <a:cs typeface="Arial"/>
            </a:endParaRPr>
          </a:p>
        </p:txBody>
      </p:sp>
      <p:sp>
        <p:nvSpPr>
          <p:cNvPr id="15" name="CaixaDeTexto 14">
            <a:extLst>
              <a:ext uri="{FF2B5EF4-FFF2-40B4-BE49-F238E27FC236}">
                <a16:creationId xmlns:a16="http://schemas.microsoft.com/office/drawing/2014/main" id="{B1F8D6BA-CD44-48E5-9DE4-791629D79A18}"/>
              </a:ext>
            </a:extLst>
          </p:cNvPr>
          <p:cNvSpPr txBox="1"/>
          <p:nvPr/>
        </p:nvSpPr>
        <p:spPr>
          <a:xfrm flipH="1">
            <a:off x="3233532" y="3615890"/>
            <a:ext cx="7207270" cy="615553"/>
          </a:xfrm>
          <a:prstGeom prst="rect">
            <a:avLst/>
          </a:prstGeom>
          <a:noFill/>
        </p:spPr>
        <p:txBody>
          <a:bodyPr wrap="square" lIns="91440" tIns="45720" rIns="91440" bIns="45720" rtlCol="0" anchor="t">
            <a:spAutoFit/>
          </a:bodyPr>
          <a:lstStyle/>
          <a:p>
            <a:r>
              <a:rPr lang="en-US" b="1" dirty="0">
                <a:latin typeface="Calibri"/>
                <a:ea typeface="SimSun"/>
                <a:cs typeface="Calibri"/>
              </a:rPr>
              <a:t>Naive -</a:t>
            </a:r>
            <a:r>
              <a:rPr lang="en-US" dirty="0">
                <a:latin typeface="Calibri"/>
                <a:ea typeface="SimSun"/>
                <a:cs typeface="Calibri"/>
              </a:rPr>
              <a:t> </a:t>
            </a:r>
            <a:r>
              <a:rPr lang="en-US" sz="1600" dirty="0">
                <a:solidFill>
                  <a:srgbClr val="444653"/>
                </a:solidFill>
                <a:latin typeface="Arial"/>
                <a:ea typeface="SimSun"/>
                <a:cs typeface="Arial"/>
              </a:rPr>
              <a:t>each </a:t>
            </a:r>
            <a:r>
              <a:rPr lang="en-US" sz="1600" dirty="0" err="1">
                <a:solidFill>
                  <a:srgbClr val="444653"/>
                </a:solidFill>
                <a:latin typeface="Arial"/>
                <a:ea typeface="SimSun"/>
                <a:cs typeface="Arial"/>
              </a:rPr>
              <a:t>DreamStore</a:t>
            </a:r>
            <a:r>
              <a:rPr lang="en-US" sz="1600" dirty="0">
                <a:solidFill>
                  <a:srgbClr val="444653"/>
                </a:solidFill>
                <a:latin typeface="Arial"/>
                <a:ea typeface="SimSun"/>
                <a:cs typeface="Arial"/>
              </a:rPr>
              <a:t> API call translates to one server call, triggering a backend request for each implicit and explicit data interaction in the UI</a:t>
            </a:r>
            <a:endParaRPr lang="pt-PT" sz="1600" dirty="0">
              <a:solidFill>
                <a:srgbClr val="444653"/>
              </a:solidFill>
              <a:latin typeface="Arial"/>
              <a:ea typeface="SimSun"/>
              <a:cs typeface="Arial"/>
            </a:endParaRPr>
          </a:p>
        </p:txBody>
      </p:sp>
      <p:sp>
        <p:nvSpPr>
          <p:cNvPr id="45" name="CaixaDeTexto 44">
            <a:extLst>
              <a:ext uri="{FF2B5EF4-FFF2-40B4-BE49-F238E27FC236}">
                <a16:creationId xmlns:a16="http://schemas.microsoft.com/office/drawing/2014/main" id="{A5695D7A-99AD-4773-8E1B-76856CCDF178}"/>
              </a:ext>
            </a:extLst>
          </p:cNvPr>
          <p:cNvSpPr txBox="1"/>
          <p:nvPr/>
        </p:nvSpPr>
        <p:spPr>
          <a:xfrm flipH="1">
            <a:off x="3233532" y="4302324"/>
            <a:ext cx="7207270" cy="615553"/>
          </a:xfrm>
          <a:prstGeom prst="rect">
            <a:avLst/>
          </a:prstGeom>
          <a:noFill/>
        </p:spPr>
        <p:txBody>
          <a:bodyPr wrap="square" lIns="91440" tIns="45720" rIns="91440" bIns="45720" rtlCol="0" anchor="t">
            <a:spAutoFit/>
          </a:bodyPr>
          <a:lstStyle/>
          <a:p>
            <a:r>
              <a:rPr lang="en-US" b="1" dirty="0">
                <a:latin typeface="Calibri"/>
                <a:ea typeface="SimSun"/>
                <a:cs typeface="Calibri"/>
              </a:rPr>
              <a:t>Reduced - </a:t>
            </a:r>
            <a:r>
              <a:rPr lang="en-US" sz="1600" dirty="0">
                <a:solidFill>
                  <a:srgbClr val="444653"/>
                </a:solidFill>
                <a:latin typeface="Arial"/>
                <a:ea typeface="SimSun"/>
                <a:cs typeface="Arial"/>
              </a:rPr>
              <a:t> the query thresholding previously described is utilized (Query Priority Mapping) to reduce the generated READ calls to the backend</a:t>
            </a:r>
            <a:endParaRPr lang="pt-PT" sz="1600" dirty="0">
              <a:solidFill>
                <a:srgbClr val="444653"/>
              </a:solidFill>
              <a:latin typeface="Arial"/>
              <a:ea typeface="SimSun"/>
              <a:cs typeface="Arial"/>
            </a:endParaRPr>
          </a:p>
        </p:txBody>
      </p:sp>
      <p:sp>
        <p:nvSpPr>
          <p:cNvPr id="46" name="CaixaDeTexto 45">
            <a:extLst>
              <a:ext uri="{FF2B5EF4-FFF2-40B4-BE49-F238E27FC236}">
                <a16:creationId xmlns:a16="http://schemas.microsoft.com/office/drawing/2014/main" id="{AEA1C134-1678-468E-9F0D-1305B69096C0}"/>
              </a:ext>
            </a:extLst>
          </p:cNvPr>
          <p:cNvSpPr txBox="1"/>
          <p:nvPr/>
        </p:nvSpPr>
        <p:spPr>
          <a:xfrm flipH="1">
            <a:off x="3233532" y="4988758"/>
            <a:ext cx="7207270" cy="369332"/>
          </a:xfrm>
          <a:prstGeom prst="rect">
            <a:avLst/>
          </a:prstGeom>
          <a:noFill/>
        </p:spPr>
        <p:txBody>
          <a:bodyPr wrap="square" lIns="91440" tIns="45720" rIns="91440" bIns="45720" rtlCol="0" anchor="t">
            <a:spAutoFit/>
          </a:bodyPr>
          <a:lstStyle/>
          <a:p>
            <a:r>
              <a:rPr lang="en-US" b="1" dirty="0" err="1">
                <a:latin typeface="Calibri"/>
                <a:ea typeface="SimSun"/>
                <a:cs typeface="Calibri"/>
              </a:rPr>
              <a:t>DreamStore</a:t>
            </a:r>
            <a:r>
              <a:rPr lang="en-US" b="1" dirty="0">
                <a:latin typeface="Calibri"/>
                <a:ea typeface="SimSun"/>
                <a:cs typeface="Calibri"/>
              </a:rPr>
              <a:t> </a:t>
            </a:r>
            <a:r>
              <a:rPr lang="en-US" b="1" dirty="0">
                <a:solidFill>
                  <a:srgbClr val="000000"/>
                </a:solidFill>
                <a:latin typeface="Calibri"/>
                <a:ea typeface="SimSun"/>
                <a:cs typeface="Calibri"/>
              </a:rPr>
              <a:t>- </a:t>
            </a:r>
            <a:r>
              <a:rPr lang="en-US" sz="1600" dirty="0">
                <a:solidFill>
                  <a:srgbClr val="444653"/>
                </a:solidFill>
                <a:latin typeface="Arial"/>
                <a:ea typeface="SimSun"/>
                <a:cs typeface="Arial"/>
              </a:rPr>
              <a:t>clients cache objects on top of query reduction </a:t>
            </a:r>
          </a:p>
        </p:txBody>
      </p:sp>
      <p:sp>
        <p:nvSpPr>
          <p:cNvPr id="32" name="Marcador de Posição do Número do Diapositivo 6">
            <a:extLst>
              <a:ext uri="{FF2B5EF4-FFF2-40B4-BE49-F238E27FC236}">
                <a16:creationId xmlns:a16="http://schemas.microsoft.com/office/drawing/2014/main" id="{E6F9103C-F545-4CC5-BB5B-2DC20EB7A2F2}"/>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pt-PT" altLang="zh-CN" dirty="0">
                <a:ea typeface="Arial" panose="020B0604020202020204" pitchFamily="34" charset="0"/>
              </a:rPr>
              <a:t>10</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0999" y="342900"/>
            <a:ext cx="2352773"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1" name="文本框 2"/>
          <p:cNvSpPr txBox="1"/>
          <p:nvPr/>
        </p:nvSpPr>
        <p:spPr>
          <a:xfrm>
            <a:off x="557213" y="415925"/>
            <a:ext cx="2090637"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cs typeface="Arial" panose="020B0604020202020204" pitchFamily="34" charset="0"/>
              </a:rPr>
              <a:t>Evalution</a:t>
            </a:r>
            <a:r>
              <a:rPr lang="zh-CN" altLang="pt-PT">
                <a:solidFill>
                  <a:schemeClr val="bg1"/>
                </a:solidFill>
                <a:latin typeface="Arial" panose="020B0604020202020204" pitchFamily="34" charset="0"/>
                <a:cs typeface="Arial" panose="020B0604020202020204" pitchFamily="34" charset="0"/>
              </a:rPr>
              <a:t> </a:t>
            </a:r>
            <a:r>
              <a:rPr lang="pt-PT" altLang="zh-CN">
                <a:solidFill>
                  <a:schemeClr val="bg1"/>
                </a:solidFill>
                <a:latin typeface="Arial" panose="020B0604020202020204" pitchFamily="34" charset="0"/>
                <a:cs typeface="Arial" panose="020B0604020202020204" pitchFamily="34" charset="0"/>
              </a:rPr>
              <a:t>|</a:t>
            </a:r>
            <a:r>
              <a:rPr lang="zh-CN" altLang="pt-PT">
                <a:solidFill>
                  <a:schemeClr val="bg1"/>
                </a:solidFill>
                <a:latin typeface="Arial" panose="020B0604020202020204" pitchFamily="34" charset="0"/>
                <a:cs typeface="Arial" panose="020B0604020202020204" pitchFamily="34" charset="0"/>
              </a:rPr>
              <a:t> </a:t>
            </a:r>
            <a:r>
              <a:rPr lang="pt-PT" altLang="zh-CN" err="1">
                <a:solidFill>
                  <a:schemeClr val="bg1"/>
                </a:solidFill>
                <a:latin typeface="Arial" panose="020B0604020202020204" pitchFamily="34" charset="0"/>
                <a:cs typeface="Arial" panose="020B0604020202020204" pitchFamily="34" charset="0"/>
              </a:rPr>
              <a:t>Results</a:t>
            </a:r>
            <a:endParaRPr lang="zh-CN" altLang="en-US">
              <a:solidFill>
                <a:schemeClr val="bg1"/>
              </a:solidFill>
              <a:latin typeface="Arial" panose="020B0604020202020204" pitchFamily="34" charset="0"/>
              <a:ea typeface="Arial" panose="020B0604020202020204" pitchFamily="34" charset="0"/>
            </a:endParaRPr>
          </a:p>
        </p:txBody>
      </p:sp>
      <p:sp>
        <p:nvSpPr>
          <p:cNvPr id="10" name="KSO_Shape"/>
          <p:cNvSpPr/>
          <p:nvPr/>
        </p:nvSpPr>
        <p:spPr>
          <a:xfrm>
            <a:off x="3673475" y="4746625"/>
            <a:ext cx="479425" cy="488950"/>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mn-lt"/>
              <a:ea typeface="+mn-ea"/>
              <a:cs typeface="+mn-cs"/>
            </a:endParaRPr>
          </a:p>
        </p:txBody>
      </p:sp>
      <p:sp>
        <p:nvSpPr>
          <p:cNvPr id="11" name="KSO_Shape"/>
          <p:cNvSpPr/>
          <p:nvPr/>
        </p:nvSpPr>
        <p:spPr>
          <a:xfrm>
            <a:off x="4854575" y="4119563"/>
            <a:ext cx="414338" cy="490538"/>
          </a:xfrm>
          <a:custGeom>
            <a:avLst/>
            <a:gdLst/>
            <a:ahLst/>
            <a:cxnLst/>
            <a:rect l="l" t="t" r="r" b="b"/>
            <a:pathLst>
              <a:path w="720080" h="850452">
                <a:moveTo>
                  <a:pt x="270040" y="143100"/>
                </a:moveTo>
                <a:lnTo>
                  <a:pt x="270040" y="239584"/>
                </a:lnTo>
                <a:cubicBezTo>
                  <a:pt x="166428" y="275646"/>
                  <a:pt x="92573" y="374404"/>
                  <a:pt x="92573" y="490412"/>
                </a:cubicBezTo>
                <a:cubicBezTo>
                  <a:pt x="92573" y="638130"/>
                  <a:pt x="212322" y="757879"/>
                  <a:pt x="360040" y="757879"/>
                </a:cubicBezTo>
                <a:cubicBezTo>
                  <a:pt x="507758" y="757879"/>
                  <a:pt x="627507" y="638130"/>
                  <a:pt x="627507" y="490412"/>
                </a:cubicBezTo>
                <a:cubicBezTo>
                  <a:pt x="627507" y="374404"/>
                  <a:pt x="553652" y="275646"/>
                  <a:pt x="450040" y="239584"/>
                </a:cubicBezTo>
                <a:lnTo>
                  <a:pt x="450040" y="143100"/>
                </a:lnTo>
                <a:cubicBezTo>
                  <a:pt x="605499" y="181880"/>
                  <a:pt x="720080" y="322765"/>
                  <a:pt x="720080" y="490412"/>
                </a:cubicBezTo>
                <a:cubicBezTo>
                  <a:pt x="720080" y="689257"/>
                  <a:pt x="558885" y="850452"/>
                  <a:pt x="360040" y="850452"/>
                </a:cubicBezTo>
                <a:cubicBezTo>
                  <a:pt x="161195" y="850452"/>
                  <a:pt x="0" y="689257"/>
                  <a:pt x="0" y="490412"/>
                </a:cubicBezTo>
                <a:cubicBezTo>
                  <a:pt x="0" y="322765"/>
                  <a:pt x="114582" y="181880"/>
                  <a:pt x="270040" y="143100"/>
                </a:cubicBezTo>
                <a:close/>
                <a:moveTo>
                  <a:pt x="341775" y="0"/>
                </a:moveTo>
                <a:lnTo>
                  <a:pt x="378305" y="0"/>
                </a:lnTo>
                <a:cubicBezTo>
                  <a:pt x="398041" y="0"/>
                  <a:pt x="414040" y="15999"/>
                  <a:pt x="414040" y="35735"/>
                </a:cubicBezTo>
                <a:lnTo>
                  <a:pt x="414040" y="324265"/>
                </a:lnTo>
                <a:cubicBezTo>
                  <a:pt x="414040" y="344001"/>
                  <a:pt x="398041" y="360000"/>
                  <a:pt x="378305" y="360000"/>
                </a:cubicBezTo>
                <a:lnTo>
                  <a:pt x="341775" y="360000"/>
                </a:lnTo>
                <a:cubicBezTo>
                  <a:pt x="322039" y="360000"/>
                  <a:pt x="306040" y="344001"/>
                  <a:pt x="306040" y="324265"/>
                </a:cubicBezTo>
                <a:lnTo>
                  <a:pt x="306040" y="35735"/>
                </a:lnTo>
                <a:cubicBezTo>
                  <a:pt x="306040" y="15999"/>
                  <a:pt x="322039" y="0"/>
                  <a:pt x="341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mn-lt"/>
              <a:ea typeface="+mn-ea"/>
              <a:cs typeface="+mn-cs"/>
            </a:endParaRPr>
          </a:p>
        </p:txBody>
      </p:sp>
      <p:sp>
        <p:nvSpPr>
          <p:cNvPr id="12" name="Freeform 6"/>
          <p:cNvSpPr>
            <a:spLocks noEditPoints="1"/>
          </p:cNvSpPr>
          <p:nvPr/>
        </p:nvSpPr>
        <p:spPr bwMode="auto">
          <a:xfrm>
            <a:off x="5965825" y="3465513"/>
            <a:ext cx="460375" cy="460375"/>
          </a:xfrm>
          <a:custGeom>
            <a:avLst/>
            <a:gdLst>
              <a:gd name="T0" fmla="*/ 972 w 1145"/>
              <a:gd name="T1" fmla="*/ 602 h 1145"/>
              <a:gd name="T2" fmla="*/ 948 w 1145"/>
              <a:gd name="T3" fmla="*/ 568 h 1145"/>
              <a:gd name="T4" fmla="*/ 1030 w 1145"/>
              <a:gd name="T5" fmla="*/ 544 h 1145"/>
              <a:gd name="T6" fmla="*/ 1054 w 1145"/>
              <a:gd name="T7" fmla="*/ 577 h 1145"/>
              <a:gd name="T8" fmla="*/ 992 w 1145"/>
              <a:gd name="T9" fmla="*/ 810 h 1145"/>
              <a:gd name="T10" fmla="*/ 972 w 1145"/>
              <a:gd name="T11" fmla="*/ 829 h 1145"/>
              <a:gd name="T12" fmla="*/ 954 w 1145"/>
              <a:gd name="T13" fmla="*/ 826 h 1145"/>
              <a:gd name="T14" fmla="*/ 893 w 1145"/>
              <a:gd name="T15" fmla="*/ 783 h 1145"/>
              <a:gd name="T16" fmla="*/ 900 w 1145"/>
              <a:gd name="T17" fmla="*/ 756 h 1145"/>
              <a:gd name="T18" fmla="*/ 921 w 1145"/>
              <a:gd name="T19" fmla="*/ 744 h 1145"/>
              <a:gd name="T20" fmla="*/ 983 w 1145"/>
              <a:gd name="T21" fmla="*/ 776 h 1145"/>
              <a:gd name="T22" fmla="*/ 822 w 1145"/>
              <a:gd name="T23" fmla="*/ 469 h 1145"/>
              <a:gd name="T24" fmla="*/ 572 w 1145"/>
              <a:gd name="T25" fmla="*/ 652 h 1145"/>
              <a:gd name="T26" fmla="*/ 572 w 1145"/>
              <a:gd name="T27" fmla="*/ 493 h 1145"/>
              <a:gd name="T28" fmla="*/ 785 w 1145"/>
              <a:gd name="T29" fmla="*/ 406 h 1145"/>
              <a:gd name="T30" fmla="*/ 828 w 1145"/>
              <a:gd name="T31" fmla="*/ 418 h 1145"/>
              <a:gd name="T32" fmla="*/ 822 w 1145"/>
              <a:gd name="T33" fmla="*/ 469 h 1145"/>
              <a:gd name="T34" fmla="*/ 389 w 1145"/>
              <a:gd name="T35" fmla="*/ 245 h 1145"/>
              <a:gd name="T36" fmla="*/ 368 w 1145"/>
              <a:gd name="T37" fmla="*/ 253 h 1145"/>
              <a:gd name="T38" fmla="*/ 318 w 1145"/>
              <a:gd name="T39" fmla="*/ 191 h 1145"/>
              <a:gd name="T40" fmla="*/ 335 w 1145"/>
              <a:gd name="T41" fmla="*/ 153 h 1145"/>
              <a:gd name="T42" fmla="*/ 354 w 1145"/>
              <a:gd name="T43" fmla="*/ 151 h 1145"/>
              <a:gd name="T44" fmla="*/ 398 w 1145"/>
              <a:gd name="T45" fmla="*/ 212 h 1145"/>
              <a:gd name="T46" fmla="*/ 250 w 1145"/>
              <a:gd name="T47" fmla="*/ 381 h 1145"/>
              <a:gd name="T48" fmla="*/ 224 w 1145"/>
              <a:gd name="T49" fmla="*/ 401 h 1145"/>
              <a:gd name="T50" fmla="*/ 162 w 1145"/>
              <a:gd name="T51" fmla="*/ 369 h 1145"/>
              <a:gd name="T52" fmla="*/ 157 w 1145"/>
              <a:gd name="T53" fmla="*/ 328 h 1145"/>
              <a:gd name="T54" fmla="*/ 191 w 1145"/>
              <a:gd name="T55" fmla="*/ 319 h 1145"/>
              <a:gd name="T56" fmla="*/ 252 w 1145"/>
              <a:gd name="T57" fmla="*/ 363 h 1145"/>
              <a:gd name="T58" fmla="*/ 241 w 1145"/>
              <a:gd name="T59" fmla="*/ 798 h 1145"/>
              <a:gd name="T60" fmla="*/ 178 w 1145"/>
              <a:gd name="T61" fmla="*/ 830 h 1145"/>
              <a:gd name="T62" fmla="*/ 157 w 1145"/>
              <a:gd name="T63" fmla="*/ 818 h 1145"/>
              <a:gd name="T64" fmla="*/ 150 w 1145"/>
              <a:gd name="T65" fmla="*/ 791 h 1145"/>
              <a:gd name="T66" fmla="*/ 212 w 1145"/>
              <a:gd name="T67" fmla="*/ 747 h 1145"/>
              <a:gd name="T68" fmla="*/ 230 w 1145"/>
              <a:gd name="T69" fmla="*/ 745 h 1145"/>
              <a:gd name="T70" fmla="*/ 250 w 1145"/>
              <a:gd name="T71" fmla="*/ 764 h 1145"/>
              <a:gd name="T72" fmla="*/ 90 w 1145"/>
              <a:gd name="T73" fmla="*/ 577 h 1145"/>
              <a:gd name="T74" fmla="*/ 115 w 1145"/>
              <a:gd name="T75" fmla="*/ 544 h 1145"/>
              <a:gd name="T76" fmla="*/ 197 w 1145"/>
              <a:gd name="T77" fmla="*/ 568 h 1145"/>
              <a:gd name="T78" fmla="*/ 173 w 1145"/>
              <a:gd name="T79" fmla="*/ 602 h 1145"/>
              <a:gd name="T80" fmla="*/ 90 w 1145"/>
              <a:gd name="T81" fmla="*/ 577 h 1145"/>
              <a:gd name="T82" fmla="*/ 568 w 1145"/>
              <a:gd name="T83" fmla="*/ 91 h 1145"/>
              <a:gd name="T84" fmla="*/ 601 w 1145"/>
              <a:gd name="T85" fmla="*/ 115 h 1145"/>
              <a:gd name="T86" fmla="*/ 577 w 1145"/>
              <a:gd name="T87" fmla="*/ 197 h 1145"/>
              <a:gd name="T88" fmla="*/ 543 w 1145"/>
              <a:gd name="T89" fmla="*/ 173 h 1145"/>
              <a:gd name="T90" fmla="*/ 747 w 1145"/>
              <a:gd name="T91" fmla="*/ 212 h 1145"/>
              <a:gd name="T92" fmla="*/ 797 w 1145"/>
              <a:gd name="T93" fmla="*/ 150 h 1145"/>
              <a:gd name="T94" fmla="*/ 817 w 1145"/>
              <a:gd name="T95" fmla="*/ 158 h 1145"/>
              <a:gd name="T96" fmla="*/ 797 w 1145"/>
              <a:gd name="T97" fmla="*/ 241 h 1145"/>
              <a:gd name="T98" fmla="*/ 776 w 1145"/>
              <a:gd name="T99" fmla="*/ 253 h 1145"/>
              <a:gd name="T100" fmla="*/ 756 w 1145"/>
              <a:gd name="T101" fmla="*/ 245 h 1145"/>
              <a:gd name="T102" fmla="*/ 904 w 1145"/>
              <a:gd name="T103" fmla="*/ 348 h 1145"/>
              <a:gd name="T104" fmla="*/ 966 w 1145"/>
              <a:gd name="T105" fmla="*/ 316 h 1145"/>
              <a:gd name="T106" fmla="*/ 987 w 1145"/>
              <a:gd name="T107" fmla="*/ 328 h 1145"/>
              <a:gd name="T108" fmla="*/ 983 w 1145"/>
              <a:gd name="T109" fmla="*/ 369 h 1145"/>
              <a:gd name="T110" fmla="*/ 921 w 1145"/>
              <a:gd name="T111" fmla="*/ 401 h 1145"/>
              <a:gd name="T112" fmla="*/ 900 w 1145"/>
              <a:gd name="T113" fmla="*/ 389 h 1145"/>
              <a:gd name="T114" fmla="*/ 904 w 1145"/>
              <a:gd name="T115" fmla="*/ 348 h 1145"/>
              <a:gd name="T116" fmla="*/ 0 w 1145"/>
              <a:gd name="T117" fmla="*/ 572 h 1145"/>
              <a:gd name="T118" fmla="*/ 1145 w 1145"/>
              <a:gd name="T119" fmla="*/ 572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5" h="1145">
                <a:moveTo>
                  <a:pt x="1030" y="602"/>
                </a:moveTo>
                <a:lnTo>
                  <a:pt x="972" y="602"/>
                </a:lnTo>
                <a:cubicBezTo>
                  <a:pt x="958" y="602"/>
                  <a:pt x="948" y="591"/>
                  <a:pt x="948" y="577"/>
                </a:cubicBezTo>
                <a:lnTo>
                  <a:pt x="948" y="568"/>
                </a:lnTo>
                <a:cubicBezTo>
                  <a:pt x="948" y="555"/>
                  <a:pt x="958" y="544"/>
                  <a:pt x="972" y="544"/>
                </a:cubicBezTo>
                <a:lnTo>
                  <a:pt x="1030" y="544"/>
                </a:lnTo>
                <a:cubicBezTo>
                  <a:pt x="1043" y="544"/>
                  <a:pt x="1054" y="555"/>
                  <a:pt x="1054" y="568"/>
                </a:cubicBezTo>
                <a:lnTo>
                  <a:pt x="1054" y="577"/>
                </a:lnTo>
                <a:cubicBezTo>
                  <a:pt x="1054" y="591"/>
                  <a:pt x="1043" y="602"/>
                  <a:pt x="1030" y="602"/>
                </a:cubicBezTo>
                <a:close/>
                <a:moveTo>
                  <a:pt x="992" y="810"/>
                </a:moveTo>
                <a:lnTo>
                  <a:pt x="987" y="818"/>
                </a:lnTo>
                <a:cubicBezTo>
                  <a:pt x="984" y="823"/>
                  <a:pt x="979" y="827"/>
                  <a:pt x="972" y="829"/>
                </a:cubicBezTo>
                <a:cubicBezTo>
                  <a:pt x="970" y="829"/>
                  <a:pt x="968" y="830"/>
                  <a:pt x="966" y="830"/>
                </a:cubicBezTo>
                <a:cubicBezTo>
                  <a:pt x="962" y="830"/>
                  <a:pt x="958" y="829"/>
                  <a:pt x="954" y="826"/>
                </a:cubicBezTo>
                <a:lnTo>
                  <a:pt x="904" y="798"/>
                </a:lnTo>
                <a:cubicBezTo>
                  <a:pt x="898" y="794"/>
                  <a:pt x="894" y="789"/>
                  <a:pt x="893" y="783"/>
                </a:cubicBezTo>
                <a:cubicBezTo>
                  <a:pt x="891" y="777"/>
                  <a:pt x="892" y="770"/>
                  <a:pt x="895" y="764"/>
                </a:cubicBezTo>
                <a:lnTo>
                  <a:pt x="900" y="756"/>
                </a:lnTo>
                <a:cubicBezTo>
                  <a:pt x="903" y="751"/>
                  <a:pt x="908" y="747"/>
                  <a:pt x="914" y="745"/>
                </a:cubicBezTo>
                <a:cubicBezTo>
                  <a:pt x="916" y="745"/>
                  <a:pt x="919" y="744"/>
                  <a:pt x="921" y="744"/>
                </a:cubicBezTo>
                <a:cubicBezTo>
                  <a:pt x="925" y="744"/>
                  <a:pt x="929" y="745"/>
                  <a:pt x="933" y="747"/>
                </a:cubicBezTo>
                <a:lnTo>
                  <a:pt x="983" y="776"/>
                </a:lnTo>
                <a:cubicBezTo>
                  <a:pt x="994" y="783"/>
                  <a:pt x="998" y="798"/>
                  <a:pt x="992" y="810"/>
                </a:cubicBezTo>
                <a:close/>
                <a:moveTo>
                  <a:pt x="822" y="469"/>
                </a:moveTo>
                <a:lnTo>
                  <a:pt x="651" y="574"/>
                </a:lnTo>
                <a:cubicBezTo>
                  <a:pt x="651" y="617"/>
                  <a:pt x="615" y="652"/>
                  <a:pt x="572" y="652"/>
                </a:cubicBezTo>
                <a:cubicBezTo>
                  <a:pt x="529" y="652"/>
                  <a:pt x="493" y="616"/>
                  <a:pt x="493" y="572"/>
                </a:cubicBezTo>
                <a:cubicBezTo>
                  <a:pt x="493" y="529"/>
                  <a:pt x="529" y="493"/>
                  <a:pt x="572" y="493"/>
                </a:cubicBezTo>
                <a:cubicBezTo>
                  <a:pt x="586" y="493"/>
                  <a:pt x="599" y="497"/>
                  <a:pt x="610" y="503"/>
                </a:cubicBezTo>
                <a:lnTo>
                  <a:pt x="785" y="406"/>
                </a:lnTo>
                <a:cubicBezTo>
                  <a:pt x="790" y="403"/>
                  <a:pt x="795" y="402"/>
                  <a:pt x="800" y="402"/>
                </a:cubicBezTo>
                <a:cubicBezTo>
                  <a:pt x="811" y="402"/>
                  <a:pt x="822" y="408"/>
                  <a:pt x="828" y="418"/>
                </a:cubicBezTo>
                <a:lnTo>
                  <a:pt x="832" y="426"/>
                </a:lnTo>
                <a:cubicBezTo>
                  <a:pt x="841" y="441"/>
                  <a:pt x="836" y="460"/>
                  <a:pt x="822" y="469"/>
                </a:cubicBezTo>
                <a:close/>
                <a:moveTo>
                  <a:pt x="400" y="231"/>
                </a:moveTo>
                <a:cubicBezTo>
                  <a:pt x="398" y="237"/>
                  <a:pt x="394" y="242"/>
                  <a:pt x="389" y="245"/>
                </a:cubicBezTo>
                <a:lnTo>
                  <a:pt x="381" y="250"/>
                </a:lnTo>
                <a:cubicBezTo>
                  <a:pt x="377" y="252"/>
                  <a:pt x="373" y="253"/>
                  <a:pt x="368" y="253"/>
                </a:cubicBezTo>
                <a:cubicBezTo>
                  <a:pt x="360" y="253"/>
                  <a:pt x="352" y="249"/>
                  <a:pt x="347" y="241"/>
                </a:cubicBezTo>
                <a:lnTo>
                  <a:pt x="318" y="191"/>
                </a:lnTo>
                <a:cubicBezTo>
                  <a:pt x="312" y="179"/>
                  <a:pt x="316" y="165"/>
                  <a:pt x="327" y="158"/>
                </a:cubicBezTo>
                <a:lnTo>
                  <a:pt x="335" y="153"/>
                </a:lnTo>
                <a:cubicBezTo>
                  <a:pt x="339" y="151"/>
                  <a:pt x="343" y="150"/>
                  <a:pt x="348" y="150"/>
                </a:cubicBezTo>
                <a:cubicBezTo>
                  <a:pt x="350" y="150"/>
                  <a:pt x="352" y="150"/>
                  <a:pt x="354" y="151"/>
                </a:cubicBezTo>
                <a:cubicBezTo>
                  <a:pt x="360" y="152"/>
                  <a:pt x="365" y="157"/>
                  <a:pt x="369" y="162"/>
                </a:cubicBezTo>
                <a:lnTo>
                  <a:pt x="398" y="212"/>
                </a:lnTo>
                <a:cubicBezTo>
                  <a:pt x="401" y="218"/>
                  <a:pt x="402" y="224"/>
                  <a:pt x="400" y="231"/>
                </a:cubicBezTo>
                <a:close/>
                <a:moveTo>
                  <a:pt x="250" y="381"/>
                </a:moveTo>
                <a:lnTo>
                  <a:pt x="245" y="389"/>
                </a:lnTo>
                <a:cubicBezTo>
                  <a:pt x="240" y="397"/>
                  <a:pt x="232" y="401"/>
                  <a:pt x="224" y="401"/>
                </a:cubicBezTo>
                <a:cubicBezTo>
                  <a:pt x="220" y="401"/>
                  <a:pt x="216" y="400"/>
                  <a:pt x="212" y="398"/>
                </a:cubicBezTo>
                <a:lnTo>
                  <a:pt x="162" y="369"/>
                </a:lnTo>
                <a:cubicBezTo>
                  <a:pt x="150" y="362"/>
                  <a:pt x="146" y="347"/>
                  <a:pt x="153" y="336"/>
                </a:cubicBezTo>
                <a:lnTo>
                  <a:pt x="157" y="328"/>
                </a:lnTo>
                <a:cubicBezTo>
                  <a:pt x="162" y="320"/>
                  <a:pt x="170" y="316"/>
                  <a:pt x="178" y="316"/>
                </a:cubicBezTo>
                <a:cubicBezTo>
                  <a:pt x="183" y="316"/>
                  <a:pt x="187" y="317"/>
                  <a:pt x="191" y="319"/>
                </a:cubicBezTo>
                <a:lnTo>
                  <a:pt x="241" y="348"/>
                </a:lnTo>
                <a:cubicBezTo>
                  <a:pt x="246" y="351"/>
                  <a:pt x="250" y="356"/>
                  <a:pt x="252" y="363"/>
                </a:cubicBezTo>
                <a:cubicBezTo>
                  <a:pt x="254" y="369"/>
                  <a:pt x="253" y="376"/>
                  <a:pt x="250" y="381"/>
                </a:cubicBezTo>
                <a:close/>
                <a:moveTo>
                  <a:pt x="241" y="798"/>
                </a:moveTo>
                <a:lnTo>
                  <a:pt x="191" y="826"/>
                </a:lnTo>
                <a:cubicBezTo>
                  <a:pt x="187" y="829"/>
                  <a:pt x="183" y="830"/>
                  <a:pt x="178" y="830"/>
                </a:cubicBezTo>
                <a:cubicBezTo>
                  <a:pt x="176" y="830"/>
                  <a:pt x="174" y="829"/>
                  <a:pt x="172" y="829"/>
                </a:cubicBezTo>
                <a:cubicBezTo>
                  <a:pt x="166" y="827"/>
                  <a:pt x="161" y="823"/>
                  <a:pt x="157" y="818"/>
                </a:cubicBezTo>
                <a:lnTo>
                  <a:pt x="153" y="810"/>
                </a:lnTo>
                <a:cubicBezTo>
                  <a:pt x="150" y="804"/>
                  <a:pt x="149" y="797"/>
                  <a:pt x="150" y="791"/>
                </a:cubicBezTo>
                <a:cubicBezTo>
                  <a:pt x="152" y="785"/>
                  <a:pt x="156" y="780"/>
                  <a:pt x="162" y="776"/>
                </a:cubicBezTo>
                <a:lnTo>
                  <a:pt x="212" y="747"/>
                </a:lnTo>
                <a:cubicBezTo>
                  <a:pt x="215" y="745"/>
                  <a:pt x="220" y="744"/>
                  <a:pt x="224" y="744"/>
                </a:cubicBezTo>
                <a:cubicBezTo>
                  <a:pt x="226" y="744"/>
                  <a:pt x="228" y="745"/>
                  <a:pt x="230" y="745"/>
                </a:cubicBezTo>
                <a:cubicBezTo>
                  <a:pt x="236" y="747"/>
                  <a:pt x="242" y="751"/>
                  <a:pt x="245" y="756"/>
                </a:cubicBezTo>
                <a:lnTo>
                  <a:pt x="250" y="764"/>
                </a:lnTo>
                <a:cubicBezTo>
                  <a:pt x="256" y="776"/>
                  <a:pt x="252" y="791"/>
                  <a:pt x="241" y="798"/>
                </a:cubicBezTo>
                <a:close/>
                <a:moveTo>
                  <a:pt x="90" y="577"/>
                </a:moveTo>
                <a:lnTo>
                  <a:pt x="90" y="568"/>
                </a:lnTo>
                <a:cubicBezTo>
                  <a:pt x="90" y="555"/>
                  <a:pt x="101" y="544"/>
                  <a:pt x="115" y="544"/>
                </a:cubicBezTo>
                <a:lnTo>
                  <a:pt x="173" y="544"/>
                </a:lnTo>
                <a:cubicBezTo>
                  <a:pt x="186" y="544"/>
                  <a:pt x="197" y="555"/>
                  <a:pt x="197" y="568"/>
                </a:cubicBezTo>
                <a:lnTo>
                  <a:pt x="197" y="577"/>
                </a:lnTo>
                <a:cubicBezTo>
                  <a:pt x="197" y="591"/>
                  <a:pt x="186" y="602"/>
                  <a:pt x="173" y="602"/>
                </a:cubicBezTo>
                <a:lnTo>
                  <a:pt x="115" y="602"/>
                </a:lnTo>
                <a:cubicBezTo>
                  <a:pt x="101" y="602"/>
                  <a:pt x="90" y="591"/>
                  <a:pt x="90" y="577"/>
                </a:cubicBezTo>
                <a:close/>
                <a:moveTo>
                  <a:pt x="543" y="115"/>
                </a:moveTo>
                <a:cubicBezTo>
                  <a:pt x="543" y="102"/>
                  <a:pt x="554" y="91"/>
                  <a:pt x="568" y="91"/>
                </a:cubicBezTo>
                <a:lnTo>
                  <a:pt x="577" y="91"/>
                </a:lnTo>
                <a:cubicBezTo>
                  <a:pt x="590" y="91"/>
                  <a:pt x="601" y="102"/>
                  <a:pt x="601" y="115"/>
                </a:cubicBezTo>
                <a:lnTo>
                  <a:pt x="601" y="173"/>
                </a:lnTo>
                <a:cubicBezTo>
                  <a:pt x="601" y="187"/>
                  <a:pt x="590" y="197"/>
                  <a:pt x="577" y="197"/>
                </a:cubicBezTo>
                <a:lnTo>
                  <a:pt x="568" y="197"/>
                </a:lnTo>
                <a:cubicBezTo>
                  <a:pt x="554" y="197"/>
                  <a:pt x="543" y="187"/>
                  <a:pt x="543" y="173"/>
                </a:cubicBezTo>
                <a:lnTo>
                  <a:pt x="543" y="115"/>
                </a:lnTo>
                <a:close/>
                <a:moveTo>
                  <a:pt x="747" y="212"/>
                </a:moveTo>
                <a:lnTo>
                  <a:pt x="776" y="162"/>
                </a:lnTo>
                <a:cubicBezTo>
                  <a:pt x="780" y="154"/>
                  <a:pt x="789" y="150"/>
                  <a:pt x="797" y="150"/>
                </a:cubicBezTo>
                <a:cubicBezTo>
                  <a:pt x="801" y="150"/>
                  <a:pt x="805" y="151"/>
                  <a:pt x="809" y="153"/>
                </a:cubicBezTo>
                <a:lnTo>
                  <a:pt x="817" y="158"/>
                </a:lnTo>
                <a:cubicBezTo>
                  <a:pt x="829" y="165"/>
                  <a:pt x="833" y="179"/>
                  <a:pt x="826" y="191"/>
                </a:cubicBezTo>
                <a:lnTo>
                  <a:pt x="797" y="241"/>
                </a:lnTo>
                <a:cubicBezTo>
                  <a:pt x="794" y="247"/>
                  <a:pt x="789" y="251"/>
                  <a:pt x="782" y="252"/>
                </a:cubicBezTo>
                <a:cubicBezTo>
                  <a:pt x="780" y="253"/>
                  <a:pt x="778" y="253"/>
                  <a:pt x="776" y="253"/>
                </a:cubicBezTo>
                <a:cubicBezTo>
                  <a:pt x="772" y="253"/>
                  <a:pt x="768" y="252"/>
                  <a:pt x="764" y="250"/>
                </a:cubicBezTo>
                <a:lnTo>
                  <a:pt x="756" y="245"/>
                </a:lnTo>
                <a:cubicBezTo>
                  <a:pt x="744" y="239"/>
                  <a:pt x="740" y="224"/>
                  <a:pt x="747" y="212"/>
                </a:cubicBezTo>
                <a:close/>
                <a:moveTo>
                  <a:pt x="904" y="348"/>
                </a:moveTo>
                <a:lnTo>
                  <a:pt x="954" y="319"/>
                </a:lnTo>
                <a:cubicBezTo>
                  <a:pt x="958" y="317"/>
                  <a:pt x="962" y="316"/>
                  <a:pt x="966" y="316"/>
                </a:cubicBezTo>
                <a:cubicBezTo>
                  <a:pt x="968" y="316"/>
                  <a:pt x="970" y="316"/>
                  <a:pt x="972" y="317"/>
                </a:cubicBezTo>
                <a:cubicBezTo>
                  <a:pt x="979" y="318"/>
                  <a:pt x="984" y="322"/>
                  <a:pt x="987" y="328"/>
                </a:cubicBezTo>
                <a:lnTo>
                  <a:pt x="992" y="336"/>
                </a:lnTo>
                <a:cubicBezTo>
                  <a:pt x="998" y="347"/>
                  <a:pt x="995" y="362"/>
                  <a:pt x="983" y="369"/>
                </a:cubicBezTo>
                <a:lnTo>
                  <a:pt x="933" y="398"/>
                </a:lnTo>
                <a:cubicBezTo>
                  <a:pt x="929" y="400"/>
                  <a:pt x="925" y="401"/>
                  <a:pt x="921" y="401"/>
                </a:cubicBezTo>
                <a:cubicBezTo>
                  <a:pt x="919" y="401"/>
                  <a:pt x="916" y="401"/>
                  <a:pt x="914" y="400"/>
                </a:cubicBezTo>
                <a:cubicBezTo>
                  <a:pt x="908" y="399"/>
                  <a:pt x="903" y="395"/>
                  <a:pt x="900" y="389"/>
                </a:cubicBezTo>
                <a:lnTo>
                  <a:pt x="895" y="381"/>
                </a:lnTo>
                <a:cubicBezTo>
                  <a:pt x="888" y="369"/>
                  <a:pt x="892" y="355"/>
                  <a:pt x="904" y="348"/>
                </a:cubicBezTo>
                <a:close/>
                <a:moveTo>
                  <a:pt x="572" y="0"/>
                </a:moveTo>
                <a:cubicBezTo>
                  <a:pt x="256" y="0"/>
                  <a:pt x="0" y="256"/>
                  <a:pt x="0" y="572"/>
                </a:cubicBezTo>
                <a:cubicBezTo>
                  <a:pt x="0" y="889"/>
                  <a:pt x="256" y="1145"/>
                  <a:pt x="572" y="1145"/>
                </a:cubicBezTo>
                <a:cubicBezTo>
                  <a:pt x="888" y="1145"/>
                  <a:pt x="1145" y="889"/>
                  <a:pt x="1145" y="572"/>
                </a:cubicBezTo>
                <a:cubicBezTo>
                  <a:pt x="1145" y="256"/>
                  <a:pt x="888" y="0"/>
                  <a:pt x="572"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13" name="Freeform 249"/>
          <p:cNvSpPr>
            <a:spLocks noEditPoints="1"/>
          </p:cNvSpPr>
          <p:nvPr/>
        </p:nvSpPr>
        <p:spPr bwMode="auto">
          <a:xfrm>
            <a:off x="7113588" y="4048125"/>
            <a:ext cx="392113" cy="425450"/>
          </a:xfrm>
          <a:custGeom>
            <a:avLst/>
            <a:gdLst>
              <a:gd name="T0" fmla="*/ 141 w 228"/>
              <a:gd name="T1" fmla="*/ 11 h 247"/>
              <a:gd name="T2" fmla="*/ 210 w 228"/>
              <a:gd name="T3" fmla="*/ 25 h 247"/>
              <a:gd name="T4" fmla="*/ 215 w 228"/>
              <a:gd name="T5" fmla="*/ 94 h 247"/>
              <a:gd name="T6" fmla="*/ 205 w 228"/>
              <a:gd name="T7" fmla="*/ 92 h 247"/>
              <a:gd name="T8" fmla="*/ 164 w 228"/>
              <a:gd name="T9" fmla="*/ 62 h 247"/>
              <a:gd name="T10" fmla="*/ 142 w 228"/>
              <a:gd name="T11" fmla="*/ 17 h 247"/>
              <a:gd name="T12" fmla="*/ 141 w 228"/>
              <a:gd name="T13" fmla="*/ 11 h 247"/>
              <a:gd name="T14" fmla="*/ 24 w 228"/>
              <a:gd name="T15" fmla="*/ 169 h 247"/>
              <a:gd name="T16" fmla="*/ 39 w 228"/>
              <a:gd name="T17" fmla="*/ 186 h 247"/>
              <a:gd name="T18" fmla="*/ 148 w 228"/>
              <a:gd name="T19" fmla="*/ 113 h 247"/>
              <a:gd name="T20" fmla="*/ 113 w 228"/>
              <a:gd name="T21" fmla="*/ 72 h 247"/>
              <a:gd name="T22" fmla="*/ 24 w 228"/>
              <a:gd name="T23" fmla="*/ 169 h 247"/>
              <a:gd name="T24" fmla="*/ 28 w 228"/>
              <a:gd name="T25" fmla="*/ 192 h 247"/>
              <a:gd name="T26" fmla="*/ 18 w 228"/>
              <a:gd name="T27" fmla="*/ 218 h 247"/>
              <a:gd name="T28" fmla="*/ 23 w 228"/>
              <a:gd name="T29" fmla="*/ 226 h 247"/>
              <a:gd name="T30" fmla="*/ 34 w 228"/>
              <a:gd name="T31" fmla="*/ 230 h 247"/>
              <a:gd name="T32" fmla="*/ 96 w 228"/>
              <a:gd name="T33" fmla="*/ 193 h 247"/>
              <a:gd name="T34" fmla="*/ 164 w 228"/>
              <a:gd name="T35" fmla="*/ 147 h 247"/>
              <a:gd name="T36" fmla="*/ 194 w 228"/>
              <a:gd name="T37" fmla="*/ 151 h 247"/>
              <a:gd name="T38" fmla="*/ 214 w 228"/>
              <a:gd name="T39" fmla="*/ 171 h 247"/>
              <a:gd name="T40" fmla="*/ 217 w 228"/>
              <a:gd name="T41" fmla="*/ 221 h 247"/>
              <a:gd name="T42" fmla="*/ 202 w 228"/>
              <a:gd name="T43" fmla="*/ 217 h 247"/>
              <a:gd name="T44" fmla="*/ 200 w 228"/>
              <a:gd name="T45" fmla="*/ 178 h 247"/>
              <a:gd name="T46" fmla="*/ 187 w 228"/>
              <a:gd name="T47" fmla="*/ 165 h 247"/>
              <a:gd name="T48" fmla="*/ 167 w 228"/>
              <a:gd name="T49" fmla="*/ 162 h 247"/>
              <a:gd name="T50" fmla="*/ 108 w 228"/>
              <a:gd name="T51" fmla="*/ 203 h 247"/>
              <a:gd name="T52" fmla="*/ 33 w 228"/>
              <a:gd name="T53" fmla="*/ 245 h 247"/>
              <a:gd name="T54" fmla="*/ 14 w 228"/>
              <a:gd name="T55" fmla="*/ 238 h 247"/>
              <a:gd name="T56" fmla="*/ 3 w 228"/>
              <a:gd name="T57" fmla="*/ 223 h 247"/>
              <a:gd name="T58" fmla="*/ 17 w 228"/>
              <a:gd name="T59" fmla="*/ 181 h 247"/>
              <a:gd name="T60" fmla="*/ 28 w 228"/>
              <a:gd name="T61" fmla="*/ 192 h 247"/>
              <a:gd name="T62" fmla="*/ 206 w 228"/>
              <a:gd name="T63" fmla="*/ 104 h 247"/>
              <a:gd name="T64" fmla="*/ 158 w 228"/>
              <a:gd name="T65" fmla="*/ 68 h 247"/>
              <a:gd name="T66" fmla="*/ 131 w 228"/>
              <a:gd name="T67" fmla="*/ 19 h 247"/>
              <a:gd name="T68" fmla="*/ 119 w 228"/>
              <a:gd name="T69" fmla="*/ 63 h 247"/>
              <a:gd name="T70" fmla="*/ 160 w 228"/>
              <a:gd name="T71" fmla="*/ 110 h 247"/>
              <a:gd name="T72" fmla="*/ 206 w 228"/>
              <a:gd name="T73" fmla="*/ 10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7">
                <a:moveTo>
                  <a:pt x="141" y="11"/>
                </a:moveTo>
                <a:cubicBezTo>
                  <a:pt x="164" y="0"/>
                  <a:pt x="193" y="5"/>
                  <a:pt x="210" y="25"/>
                </a:cubicBezTo>
                <a:cubicBezTo>
                  <a:pt x="227" y="45"/>
                  <a:pt x="228" y="73"/>
                  <a:pt x="215" y="94"/>
                </a:cubicBezTo>
                <a:cubicBezTo>
                  <a:pt x="212" y="94"/>
                  <a:pt x="208" y="93"/>
                  <a:pt x="205" y="92"/>
                </a:cubicBezTo>
                <a:cubicBezTo>
                  <a:pt x="191" y="88"/>
                  <a:pt x="176" y="76"/>
                  <a:pt x="164" y="62"/>
                </a:cubicBezTo>
                <a:cubicBezTo>
                  <a:pt x="152" y="48"/>
                  <a:pt x="144" y="31"/>
                  <a:pt x="142" y="17"/>
                </a:cubicBezTo>
                <a:cubicBezTo>
                  <a:pt x="141" y="15"/>
                  <a:pt x="141" y="13"/>
                  <a:pt x="141" y="11"/>
                </a:cubicBezTo>
                <a:close/>
                <a:moveTo>
                  <a:pt x="24" y="169"/>
                </a:moveTo>
                <a:cubicBezTo>
                  <a:pt x="24" y="179"/>
                  <a:pt x="29" y="185"/>
                  <a:pt x="39" y="186"/>
                </a:cubicBezTo>
                <a:cubicBezTo>
                  <a:pt x="148" y="113"/>
                  <a:pt x="148" y="113"/>
                  <a:pt x="148" y="113"/>
                </a:cubicBezTo>
                <a:cubicBezTo>
                  <a:pt x="133" y="104"/>
                  <a:pt x="120" y="88"/>
                  <a:pt x="113" y="72"/>
                </a:cubicBezTo>
                <a:cubicBezTo>
                  <a:pt x="24" y="169"/>
                  <a:pt x="24" y="169"/>
                  <a:pt x="24" y="169"/>
                </a:cubicBezTo>
                <a:close/>
                <a:moveTo>
                  <a:pt x="28" y="192"/>
                </a:moveTo>
                <a:cubicBezTo>
                  <a:pt x="19" y="201"/>
                  <a:pt x="16" y="211"/>
                  <a:pt x="18" y="218"/>
                </a:cubicBezTo>
                <a:cubicBezTo>
                  <a:pt x="19" y="221"/>
                  <a:pt x="21" y="224"/>
                  <a:pt x="23" y="226"/>
                </a:cubicBezTo>
                <a:cubicBezTo>
                  <a:pt x="26" y="228"/>
                  <a:pt x="30" y="229"/>
                  <a:pt x="34" y="230"/>
                </a:cubicBezTo>
                <a:cubicBezTo>
                  <a:pt x="49" y="231"/>
                  <a:pt x="71" y="221"/>
                  <a:pt x="96" y="193"/>
                </a:cubicBezTo>
                <a:cubicBezTo>
                  <a:pt x="122" y="164"/>
                  <a:pt x="145" y="150"/>
                  <a:pt x="164" y="147"/>
                </a:cubicBezTo>
                <a:cubicBezTo>
                  <a:pt x="176" y="145"/>
                  <a:pt x="186" y="146"/>
                  <a:pt x="194" y="151"/>
                </a:cubicBezTo>
                <a:cubicBezTo>
                  <a:pt x="203" y="155"/>
                  <a:pt x="209" y="162"/>
                  <a:pt x="214" y="171"/>
                </a:cubicBezTo>
                <a:cubicBezTo>
                  <a:pt x="220" y="185"/>
                  <a:pt x="222" y="203"/>
                  <a:pt x="217" y="221"/>
                </a:cubicBezTo>
                <a:cubicBezTo>
                  <a:pt x="202" y="217"/>
                  <a:pt x="202" y="217"/>
                  <a:pt x="202" y="217"/>
                </a:cubicBezTo>
                <a:cubicBezTo>
                  <a:pt x="206" y="203"/>
                  <a:pt x="205" y="188"/>
                  <a:pt x="200" y="178"/>
                </a:cubicBezTo>
                <a:cubicBezTo>
                  <a:pt x="197" y="172"/>
                  <a:pt x="192" y="167"/>
                  <a:pt x="187" y="165"/>
                </a:cubicBezTo>
                <a:cubicBezTo>
                  <a:pt x="182" y="162"/>
                  <a:pt x="175" y="161"/>
                  <a:pt x="167" y="162"/>
                </a:cubicBezTo>
                <a:cubicBezTo>
                  <a:pt x="151" y="165"/>
                  <a:pt x="131" y="177"/>
                  <a:pt x="108" y="203"/>
                </a:cubicBezTo>
                <a:cubicBezTo>
                  <a:pt x="78" y="236"/>
                  <a:pt x="52" y="247"/>
                  <a:pt x="33" y="245"/>
                </a:cubicBezTo>
                <a:cubicBezTo>
                  <a:pt x="25" y="245"/>
                  <a:pt x="19" y="242"/>
                  <a:pt x="14" y="238"/>
                </a:cubicBezTo>
                <a:cubicBezTo>
                  <a:pt x="9" y="234"/>
                  <a:pt x="5" y="229"/>
                  <a:pt x="3" y="223"/>
                </a:cubicBezTo>
                <a:cubicBezTo>
                  <a:pt x="0" y="210"/>
                  <a:pt x="3" y="195"/>
                  <a:pt x="17" y="181"/>
                </a:cubicBezTo>
                <a:cubicBezTo>
                  <a:pt x="28" y="192"/>
                  <a:pt x="28" y="192"/>
                  <a:pt x="28" y="192"/>
                </a:cubicBezTo>
                <a:close/>
                <a:moveTo>
                  <a:pt x="206" y="104"/>
                </a:moveTo>
                <a:cubicBezTo>
                  <a:pt x="189" y="98"/>
                  <a:pt x="171" y="84"/>
                  <a:pt x="158" y="68"/>
                </a:cubicBezTo>
                <a:cubicBezTo>
                  <a:pt x="145" y="53"/>
                  <a:pt x="135" y="35"/>
                  <a:pt x="131" y="19"/>
                </a:cubicBezTo>
                <a:cubicBezTo>
                  <a:pt x="121" y="31"/>
                  <a:pt x="117" y="47"/>
                  <a:pt x="119" y="63"/>
                </a:cubicBezTo>
                <a:cubicBezTo>
                  <a:pt x="126" y="82"/>
                  <a:pt x="142" y="102"/>
                  <a:pt x="160" y="110"/>
                </a:cubicBezTo>
                <a:cubicBezTo>
                  <a:pt x="175" y="114"/>
                  <a:pt x="192" y="112"/>
                  <a:pt x="206" y="104"/>
                </a:cubicBez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14" name="Freeform 282"/>
          <p:cNvSpPr>
            <a:spLocks noEditPoints="1"/>
          </p:cNvSpPr>
          <p:nvPr/>
        </p:nvSpPr>
        <p:spPr bwMode="auto">
          <a:xfrm>
            <a:off x="8323263" y="4746625"/>
            <a:ext cx="371475" cy="385763"/>
          </a:xfrm>
          <a:custGeom>
            <a:avLst/>
            <a:gdLst>
              <a:gd name="T0" fmla="*/ 80 w 247"/>
              <a:gd name="T1" fmla="*/ 154 h 257"/>
              <a:gd name="T2" fmla="*/ 80 w 247"/>
              <a:gd name="T3" fmla="*/ 236 h 257"/>
              <a:gd name="T4" fmla="*/ 21 w 247"/>
              <a:gd name="T5" fmla="*/ 236 h 257"/>
              <a:gd name="T6" fmla="*/ 0 w 247"/>
              <a:gd name="T7" fmla="*/ 195 h 257"/>
              <a:gd name="T8" fmla="*/ 21 w 247"/>
              <a:gd name="T9" fmla="*/ 154 h 257"/>
              <a:gd name="T10" fmla="*/ 212 w 247"/>
              <a:gd name="T11" fmla="*/ 136 h 257"/>
              <a:gd name="T12" fmla="*/ 230 w 247"/>
              <a:gd name="T13" fmla="*/ 156 h 257"/>
              <a:gd name="T14" fmla="*/ 230 w 247"/>
              <a:gd name="T15" fmla="*/ 233 h 257"/>
              <a:gd name="T16" fmla="*/ 207 w 247"/>
              <a:gd name="T17" fmla="*/ 255 h 257"/>
              <a:gd name="T18" fmla="*/ 153 w 247"/>
              <a:gd name="T19" fmla="*/ 237 h 257"/>
              <a:gd name="T20" fmla="*/ 153 w 247"/>
              <a:gd name="T21" fmla="*/ 153 h 257"/>
              <a:gd name="T22" fmla="*/ 75 w 247"/>
              <a:gd name="T23" fmla="*/ 145 h 257"/>
              <a:gd name="T24" fmla="*/ 187 w 247"/>
              <a:gd name="T25" fmla="*/ 240 h 257"/>
              <a:gd name="T26" fmla="*/ 191 w 247"/>
              <a:gd name="T27" fmla="*/ 236 h 257"/>
              <a:gd name="T28" fmla="*/ 196 w 247"/>
              <a:gd name="T29" fmla="*/ 229 h 257"/>
              <a:gd name="T30" fmla="*/ 203 w 247"/>
              <a:gd name="T31" fmla="*/ 200 h 257"/>
              <a:gd name="T32" fmla="*/ 203 w 247"/>
              <a:gd name="T33" fmla="*/ 197 h 257"/>
              <a:gd name="T34" fmla="*/ 203 w 247"/>
              <a:gd name="T35" fmla="*/ 197 h 257"/>
              <a:gd name="T36" fmla="*/ 203 w 247"/>
              <a:gd name="T37" fmla="*/ 196 h 257"/>
              <a:gd name="T38" fmla="*/ 204 w 247"/>
              <a:gd name="T39" fmla="*/ 195 h 257"/>
              <a:gd name="T40" fmla="*/ 204 w 247"/>
              <a:gd name="T41" fmla="*/ 195 h 257"/>
              <a:gd name="T42" fmla="*/ 204 w 247"/>
              <a:gd name="T43" fmla="*/ 194 h 257"/>
              <a:gd name="T44" fmla="*/ 203 w 247"/>
              <a:gd name="T45" fmla="*/ 193 h 257"/>
              <a:gd name="T46" fmla="*/ 203 w 247"/>
              <a:gd name="T47" fmla="*/ 193 h 257"/>
              <a:gd name="T48" fmla="*/ 203 w 247"/>
              <a:gd name="T49" fmla="*/ 192 h 257"/>
              <a:gd name="T50" fmla="*/ 203 w 247"/>
              <a:gd name="T51" fmla="*/ 190 h 257"/>
              <a:gd name="T52" fmla="*/ 196 w 247"/>
              <a:gd name="T53" fmla="*/ 160 h 257"/>
              <a:gd name="T54" fmla="*/ 191 w 247"/>
              <a:gd name="T55" fmla="*/ 153 h 257"/>
              <a:gd name="T56" fmla="*/ 187 w 247"/>
              <a:gd name="T57" fmla="*/ 150 h 257"/>
              <a:gd name="T58" fmla="*/ 181 w 247"/>
              <a:gd name="T59" fmla="*/ 148 h 257"/>
              <a:gd name="T60" fmla="*/ 159 w 247"/>
              <a:gd name="T61" fmla="*/ 195 h 257"/>
              <a:gd name="T62" fmla="*/ 181 w 247"/>
              <a:gd name="T63" fmla="*/ 241 h 257"/>
              <a:gd name="T64" fmla="*/ 181 w 247"/>
              <a:gd name="T65" fmla="*/ 170 h 257"/>
              <a:gd name="T66" fmla="*/ 181 w 247"/>
              <a:gd name="T67" fmla="*/ 219 h 257"/>
              <a:gd name="T68" fmla="*/ 181 w 247"/>
              <a:gd name="T69" fmla="*/ 17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7" h="257">
                <a:moveTo>
                  <a:pt x="75" y="145"/>
                </a:moveTo>
                <a:cubicBezTo>
                  <a:pt x="77" y="148"/>
                  <a:pt x="79" y="150"/>
                  <a:pt x="80" y="154"/>
                </a:cubicBezTo>
                <a:cubicBezTo>
                  <a:pt x="86" y="164"/>
                  <a:pt x="90" y="179"/>
                  <a:pt x="90" y="195"/>
                </a:cubicBezTo>
                <a:cubicBezTo>
                  <a:pt x="90" y="210"/>
                  <a:pt x="86" y="225"/>
                  <a:pt x="80" y="236"/>
                </a:cubicBezTo>
                <a:cubicBezTo>
                  <a:pt x="73" y="248"/>
                  <a:pt x="63" y="256"/>
                  <a:pt x="51" y="256"/>
                </a:cubicBezTo>
                <a:cubicBezTo>
                  <a:pt x="39" y="256"/>
                  <a:pt x="28" y="248"/>
                  <a:pt x="21" y="236"/>
                </a:cubicBezTo>
                <a:cubicBezTo>
                  <a:pt x="21" y="234"/>
                  <a:pt x="20" y="233"/>
                  <a:pt x="19" y="232"/>
                </a:cubicBezTo>
                <a:cubicBezTo>
                  <a:pt x="8" y="228"/>
                  <a:pt x="0" y="213"/>
                  <a:pt x="0" y="195"/>
                </a:cubicBezTo>
                <a:cubicBezTo>
                  <a:pt x="0" y="177"/>
                  <a:pt x="8" y="161"/>
                  <a:pt x="19" y="157"/>
                </a:cubicBezTo>
                <a:cubicBezTo>
                  <a:pt x="20" y="156"/>
                  <a:pt x="21" y="155"/>
                  <a:pt x="21" y="154"/>
                </a:cubicBezTo>
                <a:cubicBezTo>
                  <a:pt x="24" y="148"/>
                  <a:pt x="29" y="143"/>
                  <a:pt x="33" y="139"/>
                </a:cubicBezTo>
                <a:cubicBezTo>
                  <a:pt x="52" y="2"/>
                  <a:pt x="192" y="0"/>
                  <a:pt x="212" y="136"/>
                </a:cubicBezTo>
                <a:cubicBezTo>
                  <a:pt x="218" y="139"/>
                  <a:pt x="223" y="145"/>
                  <a:pt x="228" y="153"/>
                </a:cubicBezTo>
                <a:cubicBezTo>
                  <a:pt x="228" y="154"/>
                  <a:pt x="229" y="155"/>
                  <a:pt x="230" y="156"/>
                </a:cubicBezTo>
                <a:cubicBezTo>
                  <a:pt x="239" y="158"/>
                  <a:pt x="247" y="175"/>
                  <a:pt x="247" y="195"/>
                </a:cubicBezTo>
                <a:cubicBezTo>
                  <a:pt x="247" y="214"/>
                  <a:pt x="239" y="231"/>
                  <a:pt x="230" y="233"/>
                </a:cubicBezTo>
                <a:cubicBezTo>
                  <a:pt x="229" y="234"/>
                  <a:pt x="228" y="235"/>
                  <a:pt x="228" y="237"/>
                </a:cubicBezTo>
                <a:cubicBezTo>
                  <a:pt x="223" y="246"/>
                  <a:pt x="216" y="253"/>
                  <a:pt x="207" y="255"/>
                </a:cubicBezTo>
                <a:cubicBezTo>
                  <a:pt x="203" y="257"/>
                  <a:pt x="181" y="257"/>
                  <a:pt x="180" y="256"/>
                </a:cubicBezTo>
                <a:cubicBezTo>
                  <a:pt x="169" y="256"/>
                  <a:pt x="160" y="248"/>
                  <a:pt x="153" y="237"/>
                </a:cubicBezTo>
                <a:cubicBezTo>
                  <a:pt x="147" y="226"/>
                  <a:pt x="144" y="211"/>
                  <a:pt x="144" y="195"/>
                </a:cubicBezTo>
                <a:cubicBezTo>
                  <a:pt x="144" y="178"/>
                  <a:pt x="147" y="163"/>
                  <a:pt x="153" y="153"/>
                </a:cubicBezTo>
                <a:cubicBezTo>
                  <a:pt x="158" y="145"/>
                  <a:pt x="163" y="139"/>
                  <a:pt x="170" y="136"/>
                </a:cubicBezTo>
                <a:cubicBezTo>
                  <a:pt x="158" y="25"/>
                  <a:pt x="88" y="30"/>
                  <a:pt x="75" y="145"/>
                </a:cubicBezTo>
                <a:close/>
                <a:moveTo>
                  <a:pt x="186" y="240"/>
                </a:moveTo>
                <a:cubicBezTo>
                  <a:pt x="187" y="240"/>
                  <a:pt x="187" y="240"/>
                  <a:pt x="187" y="240"/>
                </a:cubicBezTo>
                <a:cubicBezTo>
                  <a:pt x="188" y="239"/>
                  <a:pt x="190" y="237"/>
                  <a:pt x="191" y="236"/>
                </a:cubicBezTo>
                <a:cubicBezTo>
                  <a:pt x="191" y="236"/>
                  <a:pt x="191" y="236"/>
                  <a:pt x="191" y="236"/>
                </a:cubicBezTo>
                <a:cubicBezTo>
                  <a:pt x="191" y="236"/>
                  <a:pt x="191" y="236"/>
                  <a:pt x="191" y="236"/>
                </a:cubicBezTo>
                <a:cubicBezTo>
                  <a:pt x="193" y="234"/>
                  <a:pt x="194" y="232"/>
                  <a:pt x="196" y="229"/>
                </a:cubicBezTo>
                <a:cubicBezTo>
                  <a:pt x="200" y="222"/>
                  <a:pt x="203" y="211"/>
                  <a:pt x="203" y="200"/>
                </a:cubicBezTo>
                <a:cubicBezTo>
                  <a:pt x="203" y="200"/>
                  <a:pt x="203" y="200"/>
                  <a:pt x="203" y="200"/>
                </a:cubicBezTo>
                <a:cubicBezTo>
                  <a:pt x="203" y="199"/>
                  <a:pt x="203" y="198"/>
                  <a:pt x="203" y="197"/>
                </a:cubicBezTo>
                <a:cubicBezTo>
                  <a:pt x="203" y="197"/>
                  <a:pt x="203" y="197"/>
                  <a:pt x="203" y="197"/>
                </a:cubicBezTo>
                <a:cubicBezTo>
                  <a:pt x="203" y="197"/>
                  <a:pt x="203" y="197"/>
                  <a:pt x="203" y="197"/>
                </a:cubicBezTo>
                <a:cubicBezTo>
                  <a:pt x="203" y="197"/>
                  <a:pt x="203" y="197"/>
                  <a:pt x="203" y="197"/>
                </a:cubicBezTo>
                <a:cubicBezTo>
                  <a:pt x="203" y="197"/>
                  <a:pt x="203" y="197"/>
                  <a:pt x="203" y="197"/>
                </a:cubicBezTo>
                <a:cubicBezTo>
                  <a:pt x="203" y="196"/>
                  <a:pt x="203" y="196"/>
                  <a:pt x="203" y="196"/>
                </a:cubicBezTo>
                <a:cubicBezTo>
                  <a:pt x="203" y="196"/>
                  <a:pt x="204" y="196"/>
                  <a:pt x="204" y="195"/>
                </a:cubicBezTo>
                <a:cubicBezTo>
                  <a:pt x="204" y="195"/>
                  <a:pt x="204" y="195"/>
                  <a:pt x="204" y="195"/>
                </a:cubicBezTo>
                <a:cubicBezTo>
                  <a:pt x="204" y="195"/>
                  <a:pt x="204" y="195"/>
                  <a:pt x="204" y="195"/>
                </a:cubicBezTo>
                <a:cubicBezTo>
                  <a:pt x="204" y="195"/>
                  <a:pt x="204" y="195"/>
                  <a:pt x="204" y="195"/>
                </a:cubicBezTo>
                <a:cubicBezTo>
                  <a:pt x="204" y="194"/>
                  <a:pt x="204" y="194"/>
                  <a:pt x="204" y="194"/>
                </a:cubicBezTo>
                <a:cubicBezTo>
                  <a:pt x="204" y="194"/>
                  <a:pt x="204" y="194"/>
                  <a:pt x="204" y="194"/>
                </a:cubicBezTo>
                <a:cubicBezTo>
                  <a:pt x="204" y="194"/>
                  <a:pt x="204" y="194"/>
                  <a:pt x="204" y="194"/>
                </a:cubicBezTo>
                <a:cubicBezTo>
                  <a:pt x="204" y="193"/>
                  <a:pt x="203" y="193"/>
                  <a:pt x="203" y="193"/>
                </a:cubicBezTo>
                <a:cubicBezTo>
                  <a:pt x="203" y="193"/>
                  <a:pt x="203" y="193"/>
                  <a:pt x="203" y="193"/>
                </a:cubicBezTo>
                <a:cubicBezTo>
                  <a:pt x="203" y="193"/>
                  <a:pt x="203" y="193"/>
                  <a:pt x="203" y="193"/>
                </a:cubicBezTo>
                <a:cubicBezTo>
                  <a:pt x="203" y="192"/>
                  <a:pt x="203" y="192"/>
                  <a:pt x="203" y="192"/>
                </a:cubicBezTo>
                <a:cubicBezTo>
                  <a:pt x="203" y="192"/>
                  <a:pt x="203" y="192"/>
                  <a:pt x="203" y="192"/>
                </a:cubicBezTo>
                <a:cubicBezTo>
                  <a:pt x="203" y="192"/>
                  <a:pt x="203" y="192"/>
                  <a:pt x="203" y="192"/>
                </a:cubicBezTo>
                <a:cubicBezTo>
                  <a:pt x="203" y="191"/>
                  <a:pt x="203" y="190"/>
                  <a:pt x="203" y="190"/>
                </a:cubicBezTo>
                <a:cubicBezTo>
                  <a:pt x="203" y="190"/>
                  <a:pt x="203" y="190"/>
                  <a:pt x="203" y="190"/>
                </a:cubicBezTo>
                <a:cubicBezTo>
                  <a:pt x="203" y="178"/>
                  <a:pt x="200" y="168"/>
                  <a:pt x="196" y="160"/>
                </a:cubicBezTo>
                <a:cubicBezTo>
                  <a:pt x="194" y="157"/>
                  <a:pt x="193" y="155"/>
                  <a:pt x="191" y="153"/>
                </a:cubicBezTo>
                <a:cubicBezTo>
                  <a:pt x="191" y="153"/>
                  <a:pt x="191" y="153"/>
                  <a:pt x="191" y="153"/>
                </a:cubicBezTo>
                <a:cubicBezTo>
                  <a:pt x="191" y="153"/>
                  <a:pt x="191" y="153"/>
                  <a:pt x="191" y="153"/>
                </a:cubicBezTo>
                <a:cubicBezTo>
                  <a:pt x="190" y="152"/>
                  <a:pt x="188" y="150"/>
                  <a:pt x="187" y="150"/>
                </a:cubicBezTo>
                <a:cubicBezTo>
                  <a:pt x="186" y="149"/>
                  <a:pt x="186" y="149"/>
                  <a:pt x="186" y="149"/>
                </a:cubicBezTo>
                <a:cubicBezTo>
                  <a:pt x="184" y="148"/>
                  <a:pt x="183" y="148"/>
                  <a:pt x="181" y="148"/>
                </a:cubicBezTo>
                <a:cubicBezTo>
                  <a:pt x="176" y="148"/>
                  <a:pt x="170" y="152"/>
                  <a:pt x="166" y="160"/>
                </a:cubicBezTo>
                <a:cubicBezTo>
                  <a:pt x="162" y="169"/>
                  <a:pt x="159" y="181"/>
                  <a:pt x="159" y="195"/>
                </a:cubicBezTo>
                <a:cubicBezTo>
                  <a:pt x="159" y="208"/>
                  <a:pt x="162" y="221"/>
                  <a:pt x="166" y="229"/>
                </a:cubicBezTo>
                <a:cubicBezTo>
                  <a:pt x="170" y="237"/>
                  <a:pt x="176" y="241"/>
                  <a:pt x="181" y="241"/>
                </a:cubicBezTo>
                <a:cubicBezTo>
                  <a:pt x="183" y="241"/>
                  <a:pt x="184" y="241"/>
                  <a:pt x="186" y="240"/>
                </a:cubicBezTo>
                <a:close/>
                <a:moveTo>
                  <a:pt x="181" y="170"/>
                </a:moveTo>
                <a:cubicBezTo>
                  <a:pt x="175" y="170"/>
                  <a:pt x="169" y="181"/>
                  <a:pt x="169" y="195"/>
                </a:cubicBezTo>
                <a:cubicBezTo>
                  <a:pt x="169" y="208"/>
                  <a:pt x="175" y="219"/>
                  <a:pt x="181" y="219"/>
                </a:cubicBezTo>
                <a:cubicBezTo>
                  <a:pt x="188" y="219"/>
                  <a:pt x="193" y="208"/>
                  <a:pt x="193" y="195"/>
                </a:cubicBezTo>
                <a:cubicBezTo>
                  <a:pt x="193" y="181"/>
                  <a:pt x="188" y="170"/>
                  <a:pt x="181" y="170"/>
                </a:cubicBez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26" name="CaixaDeTexto 25">
            <a:extLst>
              <a:ext uri="{FF2B5EF4-FFF2-40B4-BE49-F238E27FC236}">
                <a16:creationId xmlns:a16="http://schemas.microsoft.com/office/drawing/2014/main" id="{BBDD80A2-2949-43DE-BC71-6B15AFCC8356}"/>
              </a:ext>
            </a:extLst>
          </p:cNvPr>
          <p:cNvSpPr txBox="1"/>
          <p:nvPr/>
        </p:nvSpPr>
        <p:spPr>
          <a:xfrm>
            <a:off x="3093763" y="1171358"/>
            <a:ext cx="4921242" cy="584775"/>
          </a:xfrm>
          <a:prstGeom prst="rect">
            <a:avLst/>
          </a:prstGeom>
          <a:noFill/>
        </p:spPr>
        <p:txBody>
          <a:bodyPr wrap="square" rtlCol="0">
            <a:spAutoFit/>
          </a:bodyPr>
          <a:lstStyle/>
          <a:p>
            <a:r>
              <a:rPr lang="en-US" sz="3200" b="1">
                <a:solidFill>
                  <a:srgbClr val="444653"/>
                </a:solidFill>
                <a:latin typeface="Arial"/>
                <a:ea typeface="SimSun"/>
                <a:cs typeface="Arial"/>
              </a:rPr>
              <a:t>Results</a:t>
            </a:r>
            <a:endParaRPr lang="pt-PT" sz="3200" b="1">
              <a:solidFill>
                <a:srgbClr val="444653"/>
              </a:solidFill>
              <a:latin typeface="Arial"/>
              <a:ea typeface="SimSun"/>
              <a:cs typeface="Arial"/>
            </a:endParaRPr>
          </a:p>
        </p:txBody>
      </p:sp>
      <p:grpSp>
        <p:nvGrpSpPr>
          <p:cNvPr id="27" name="组合 68">
            <a:extLst>
              <a:ext uri="{FF2B5EF4-FFF2-40B4-BE49-F238E27FC236}">
                <a16:creationId xmlns:a16="http://schemas.microsoft.com/office/drawing/2014/main" id="{71FE71A1-99B4-4C7C-81E9-0880E910D5E9}"/>
              </a:ext>
            </a:extLst>
          </p:cNvPr>
          <p:cNvGrpSpPr/>
          <p:nvPr/>
        </p:nvGrpSpPr>
        <p:grpSpPr>
          <a:xfrm flipV="1">
            <a:off x="2647850" y="1335951"/>
            <a:ext cx="258762" cy="255588"/>
            <a:chOff x="2768602" y="1574800"/>
            <a:chExt cx="1860978" cy="1854894"/>
          </a:xfrm>
        </p:grpSpPr>
        <p:sp>
          <p:nvSpPr>
            <p:cNvPr id="28" name="菱形 69">
              <a:extLst>
                <a:ext uri="{FF2B5EF4-FFF2-40B4-BE49-F238E27FC236}">
                  <a16:creationId xmlns:a16="http://schemas.microsoft.com/office/drawing/2014/main" id="{379E486E-A162-4469-9B8F-8B3837D10A5D}"/>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菱形 70">
              <a:extLst>
                <a:ext uri="{FF2B5EF4-FFF2-40B4-BE49-F238E27FC236}">
                  <a16:creationId xmlns:a16="http://schemas.microsoft.com/office/drawing/2014/main" id="{C74E9D9A-1ADA-418B-A516-9AFC9D8DC046}"/>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菱形 71">
              <a:extLst>
                <a:ext uri="{FF2B5EF4-FFF2-40B4-BE49-F238E27FC236}">
                  <a16:creationId xmlns:a16="http://schemas.microsoft.com/office/drawing/2014/main" id="{8C70422E-43EF-4514-ABCA-D5F01A7F5A9B}"/>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菱形 72">
              <a:extLst>
                <a:ext uri="{FF2B5EF4-FFF2-40B4-BE49-F238E27FC236}">
                  <a16:creationId xmlns:a16="http://schemas.microsoft.com/office/drawing/2014/main" id="{6911BA74-49C5-481A-9A12-8A2CD40F4584}"/>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8" name="CaixaDeTexto 37">
            <a:extLst>
              <a:ext uri="{FF2B5EF4-FFF2-40B4-BE49-F238E27FC236}">
                <a16:creationId xmlns:a16="http://schemas.microsoft.com/office/drawing/2014/main" id="{9C890270-7102-4C90-A8C4-D7D2AC778424}"/>
              </a:ext>
            </a:extLst>
          </p:cNvPr>
          <p:cNvSpPr txBox="1"/>
          <p:nvPr/>
        </p:nvSpPr>
        <p:spPr>
          <a:xfrm>
            <a:off x="3142897" y="3888800"/>
            <a:ext cx="4362804" cy="584775"/>
          </a:xfrm>
          <a:prstGeom prst="rect">
            <a:avLst/>
          </a:prstGeom>
          <a:noFill/>
        </p:spPr>
        <p:txBody>
          <a:bodyPr wrap="square" rtlCol="0">
            <a:spAutoFit/>
          </a:bodyPr>
          <a:lstStyle/>
          <a:p>
            <a:r>
              <a:rPr lang="pt-PT" sz="3200" b="1">
                <a:solidFill>
                  <a:srgbClr val="444653"/>
                </a:solidFill>
                <a:latin typeface="Arial"/>
                <a:ea typeface="SimSun"/>
                <a:cs typeface="Arial"/>
              </a:rPr>
              <a:t>Performance </a:t>
            </a:r>
            <a:r>
              <a:rPr lang="pt-PT" sz="3200" b="1" err="1">
                <a:solidFill>
                  <a:srgbClr val="444653"/>
                </a:solidFill>
                <a:latin typeface="Arial"/>
                <a:ea typeface="SimSun"/>
                <a:cs typeface="Arial"/>
              </a:rPr>
              <a:t>Metrics</a:t>
            </a:r>
            <a:endParaRPr lang="pt-PT" sz="3200" b="1">
              <a:solidFill>
                <a:srgbClr val="444653"/>
              </a:solidFill>
              <a:latin typeface="Arial"/>
              <a:ea typeface="SimSun"/>
              <a:cs typeface="Arial"/>
            </a:endParaRPr>
          </a:p>
        </p:txBody>
      </p:sp>
      <p:grpSp>
        <p:nvGrpSpPr>
          <p:cNvPr id="39" name="组合 68">
            <a:extLst>
              <a:ext uri="{FF2B5EF4-FFF2-40B4-BE49-F238E27FC236}">
                <a16:creationId xmlns:a16="http://schemas.microsoft.com/office/drawing/2014/main" id="{ACA86636-3F3A-42D5-AC93-9A79D85DCCA9}"/>
              </a:ext>
            </a:extLst>
          </p:cNvPr>
          <p:cNvGrpSpPr/>
          <p:nvPr/>
        </p:nvGrpSpPr>
        <p:grpSpPr>
          <a:xfrm flipV="1">
            <a:off x="2696984" y="4053393"/>
            <a:ext cx="258762" cy="255588"/>
            <a:chOff x="2768602" y="1574800"/>
            <a:chExt cx="1860978" cy="1854894"/>
          </a:xfrm>
        </p:grpSpPr>
        <p:sp>
          <p:nvSpPr>
            <p:cNvPr id="40" name="菱形 69">
              <a:extLst>
                <a:ext uri="{FF2B5EF4-FFF2-40B4-BE49-F238E27FC236}">
                  <a16:creationId xmlns:a16="http://schemas.microsoft.com/office/drawing/2014/main" id="{760A72DA-3E0E-4959-987A-1EDA5E27366F}"/>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菱形 70">
              <a:extLst>
                <a:ext uri="{FF2B5EF4-FFF2-40B4-BE49-F238E27FC236}">
                  <a16:creationId xmlns:a16="http://schemas.microsoft.com/office/drawing/2014/main" id="{0B239FB9-4493-42DF-ACE6-977E5E3F095D}"/>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菱形 71">
              <a:extLst>
                <a:ext uri="{FF2B5EF4-FFF2-40B4-BE49-F238E27FC236}">
                  <a16:creationId xmlns:a16="http://schemas.microsoft.com/office/drawing/2014/main" id="{6EEE6A8C-8A62-49E2-A5AC-F44EE678C854}"/>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菱形 72">
              <a:extLst>
                <a:ext uri="{FF2B5EF4-FFF2-40B4-BE49-F238E27FC236}">
                  <a16:creationId xmlns:a16="http://schemas.microsoft.com/office/drawing/2014/main" id="{93274B98-13BB-48A3-9CFF-9DB10C6E5A87}"/>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 name="CaixaDeTexto 14">
            <a:extLst>
              <a:ext uri="{FF2B5EF4-FFF2-40B4-BE49-F238E27FC236}">
                <a16:creationId xmlns:a16="http://schemas.microsoft.com/office/drawing/2014/main" id="{B1F8D6BA-CD44-48E5-9DE4-791629D79A18}"/>
              </a:ext>
            </a:extLst>
          </p:cNvPr>
          <p:cNvSpPr txBox="1"/>
          <p:nvPr/>
        </p:nvSpPr>
        <p:spPr>
          <a:xfrm flipH="1">
            <a:off x="3509953" y="1720792"/>
            <a:ext cx="7207270" cy="615553"/>
          </a:xfrm>
          <a:prstGeom prst="rect">
            <a:avLst/>
          </a:prstGeom>
          <a:noFill/>
        </p:spPr>
        <p:txBody>
          <a:bodyPr wrap="square" rtlCol="0">
            <a:spAutoFit/>
          </a:bodyPr>
          <a:lstStyle/>
          <a:p>
            <a:r>
              <a:rPr lang="en-US" b="1"/>
              <a:t>Generic Workload  : </a:t>
            </a:r>
            <a:r>
              <a:rPr lang="en-US" sz="1600">
                <a:solidFill>
                  <a:srgbClr val="444653"/>
                </a:solidFill>
                <a:latin typeface="Arial"/>
                <a:ea typeface="SimSun"/>
                <a:cs typeface="Arial"/>
              </a:rPr>
              <a:t>Query Issue Rate, </a:t>
            </a:r>
            <a:r>
              <a:rPr lang="en-US" sz="1600" err="1">
                <a:solidFill>
                  <a:srgbClr val="444653"/>
                </a:solidFill>
                <a:latin typeface="Arial"/>
                <a:ea typeface="SimSun"/>
                <a:cs typeface="Arial"/>
              </a:rPr>
              <a:t>AverageLatency</a:t>
            </a:r>
            <a:r>
              <a:rPr lang="en-US" sz="1600">
                <a:solidFill>
                  <a:srgbClr val="444653"/>
                </a:solidFill>
                <a:latin typeface="Arial"/>
                <a:ea typeface="SimSun"/>
                <a:cs typeface="Arial"/>
              </a:rPr>
              <a:t>, and Interactive Constraint Violation</a:t>
            </a:r>
            <a:endParaRPr lang="pt-PT" sz="1600">
              <a:solidFill>
                <a:srgbClr val="444653"/>
              </a:solidFill>
              <a:latin typeface="Arial"/>
              <a:ea typeface="SimSun"/>
              <a:cs typeface="Arial"/>
            </a:endParaRPr>
          </a:p>
        </p:txBody>
      </p:sp>
      <p:sp>
        <p:nvSpPr>
          <p:cNvPr id="45" name="CaixaDeTexto 44">
            <a:extLst>
              <a:ext uri="{FF2B5EF4-FFF2-40B4-BE49-F238E27FC236}">
                <a16:creationId xmlns:a16="http://schemas.microsoft.com/office/drawing/2014/main" id="{A5695D7A-99AD-4773-8E1B-76856CCDF178}"/>
              </a:ext>
            </a:extLst>
          </p:cNvPr>
          <p:cNvSpPr txBox="1"/>
          <p:nvPr/>
        </p:nvSpPr>
        <p:spPr>
          <a:xfrm flipH="1">
            <a:off x="3509953" y="2407226"/>
            <a:ext cx="7207270" cy="615553"/>
          </a:xfrm>
          <a:prstGeom prst="rect">
            <a:avLst/>
          </a:prstGeom>
          <a:noFill/>
        </p:spPr>
        <p:txBody>
          <a:bodyPr wrap="square" rtlCol="0">
            <a:spAutoFit/>
          </a:bodyPr>
          <a:lstStyle/>
          <a:p>
            <a:r>
              <a:rPr lang="en-US" b="1"/>
              <a:t>Generic-Mixed Workload: </a:t>
            </a:r>
            <a:r>
              <a:rPr lang="en-US" sz="1600">
                <a:solidFill>
                  <a:srgbClr val="444653"/>
                </a:solidFill>
                <a:latin typeface="Arial"/>
                <a:ea typeface="SimSun"/>
                <a:cs typeface="Arial"/>
              </a:rPr>
              <a:t>The Generic-MIXED workload shows performance characteristics similar to that of the Generic workload</a:t>
            </a:r>
            <a:endParaRPr lang="pt-PT" sz="1600">
              <a:solidFill>
                <a:srgbClr val="444653"/>
              </a:solidFill>
              <a:latin typeface="Arial"/>
              <a:ea typeface="SimSun"/>
              <a:cs typeface="Arial"/>
            </a:endParaRPr>
          </a:p>
        </p:txBody>
      </p:sp>
      <p:sp>
        <p:nvSpPr>
          <p:cNvPr id="46" name="CaixaDeTexto 45">
            <a:extLst>
              <a:ext uri="{FF2B5EF4-FFF2-40B4-BE49-F238E27FC236}">
                <a16:creationId xmlns:a16="http://schemas.microsoft.com/office/drawing/2014/main" id="{AEA1C134-1678-468E-9F0D-1305B69096C0}"/>
              </a:ext>
            </a:extLst>
          </p:cNvPr>
          <p:cNvSpPr txBox="1"/>
          <p:nvPr/>
        </p:nvSpPr>
        <p:spPr>
          <a:xfrm flipH="1">
            <a:off x="3509953" y="3093660"/>
            <a:ext cx="7207270" cy="615553"/>
          </a:xfrm>
          <a:prstGeom prst="rect">
            <a:avLst/>
          </a:prstGeom>
          <a:noFill/>
        </p:spPr>
        <p:txBody>
          <a:bodyPr wrap="square" rtlCol="0">
            <a:spAutoFit/>
          </a:bodyPr>
          <a:lstStyle/>
          <a:p>
            <a:r>
              <a:rPr lang="en-US" b="1"/>
              <a:t>IPS Workload : </a:t>
            </a:r>
            <a:r>
              <a:rPr lang="en-US" sz="1600">
                <a:solidFill>
                  <a:srgbClr val="444653"/>
                </a:solidFill>
                <a:latin typeface="Arial"/>
                <a:ea typeface="SimSun"/>
                <a:cs typeface="Arial"/>
              </a:rPr>
              <a:t>The IPS workload has a wide variation in the client-session running times ranging from 18 seconds to 2972 seconds or about 50 minutes</a:t>
            </a:r>
            <a:endParaRPr lang="pt-PT" sz="1600">
              <a:solidFill>
                <a:srgbClr val="444653"/>
              </a:solidFill>
              <a:latin typeface="Arial"/>
              <a:ea typeface="SimSun"/>
              <a:cs typeface="Arial"/>
            </a:endParaRPr>
          </a:p>
        </p:txBody>
      </p:sp>
      <p:sp>
        <p:nvSpPr>
          <p:cNvPr id="32" name="CaixaDeTexto 31">
            <a:extLst>
              <a:ext uri="{FF2B5EF4-FFF2-40B4-BE49-F238E27FC236}">
                <a16:creationId xmlns:a16="http://schemas.microsoft.com/office/drawing/2014/main" id="{CE30D90B-B9AC-49E1-92AD-1914AD60921F}"/>
              </a:ext>
            </a:extLst>
          </p:cNvPr>
          <p:cNvSpPr txBox="1"/>
          <p:nvPr/>
        </p:nvSpPr>
        <p:spPr>
          <a:xfrm>
            <a:off x="3509953" y="4575601"/>
            <a:ext cx="6275193" cy="830997"/>
          </a:xfrm>
          <a:prstGeom prst="rect">
            <a:avLst/>
          </a:prstGeom>
          <a:noFill/>
        </p:spPr>
        <p:txBody>
          <a:bodyPr wrap="square" lIns="91440" tIns="45720" rIns="91440" bIns="45720" rtlCol="0" anchor="t">
            <a:spAutoFit/>
          </a:bodyPr>
          <a:lstStyle/>
          <a:p>
            <a:r>
              <a:rPr lang="en-US" sz="1600" dirty="0">
                <a:solidFill>
                  <a:srgbClr val="444653"/>
                </a:solidFill>
                <a:latin typeface="Arial"/>
                <a:ea typeface="SimSun"/>
                <a:cs typeface="Arial"/>
              </a:rPr>
              <a:t>The principal metrics are:</a:t>
            </a:r>
          </a:p>
          <a:p>
            <a:r>
              <a:rPr lang="en-US" sz="1600" dirty="0">
                <a:solidFill>
                  <a:srgbClr val="444653"/>
                </a:solidFill>
                <a:latin typeface="Arial"/>
                <a:ea typeface="SimSun"/>
                <a:cs typeface="Arial"/>
              </a:rPr>
              <a:t>Query Issue Rate, Latency/Response Time, Update Propagation Time, Cache Hit Ratio and Interactive Constraint Violation</a:t>
            </a:r>
            <a:endParaRPr lang="pt-PT" sz="1600" dirty="0">
              <a:solidFill>
                <a:srgbClr val="444653"/>
              </a:solidFill>
              <a:latin typeface="Arial"/>
              <a:ea typeface="SimSun"/>
              <a:cs typeface="Arial"/>
            </a:endParaRPr>
          </a:p>
        </p:txBody>
      </p:sp>
      <p:sp>
        <p:nvSpPr>
          <p:cNvPr id="33" name="Marcador de Posição do Número do Diapositivo 6">
            <a:extLst>
              <a:ext uri="{FF2B5EF4-FFF2-40B4-BE49-F238E27FC236}">
                <a16:creationId xmlns:a16="http://schemas.microsoft.com/office/drawing/2014/main" id="{F58CA07F-13B9-40EE-80D7-8BD74DA27298}"/>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11</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extLst>
      <p:ext uri="{BB962C8B-B14F-4D97-AF65-F5344CB8AC3E}">
        <p14:creationId xmlns:p14="http://schemas.microsoft.com/office/powerpoint/2010/main" val="376490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0999" y="342900"/>
            <a:ext cx="2352773"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1" name="文本框 2"/>
          <p:cNvSpPr txBox="1"/>
          <p:nvPr/>
        </p:nvSpPr>
        <p:spPr>
          <a:xfrm>
            <a:off x="557213" y="415925"/>
            <a:ext cx="2090637"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cs typeface="Arial" panose="020B0604020202020204" pitchFamily="34" charset="0"/>
              </a:rPr>
              <a:t>Evalution</a:t>
            </a:r>
            <a:r>
              <a:rPr lang="zh-CN" altLang="pt-PT">
                <a:solidFill>
                  <a:schemeClr val="bg1"/>
                </a:solidFill>
                <a:latin typeface="Arial" panose="020B0604020202020204" pitchFamily="34" charset="0"/>
                <a:cs typeface="Arial" panose="020B0604020202020204" pitchFamily="34" charset="0"/>
              </a:rPr>
              <a:t> </a:t>
            </a:r>
            <a:r>
              <a:rPr lang="pt-PT" altLang="zh-CN">
                <a:solidFill>
                  <a:schemeClr val="bg1"/>
                </a:solidFill>
                <a:latin typeface="Arial" panose="020B0604020202020204" pitchFamily="34" charset="0"/>
                <a:cs typeface="Arial" panose="020B0604020202020204" pitchFamily="34" charset="0"/>
              </a:rPr>
              <a:t>|</a:t>
            </a:r>
            <a:r>
              <a:rPr lang="zh-CN" altLang="pt-PT">
                <a:solidFill>
                  <a:schemeClr val="bg1"/>
                </a:solidFill>
                <a:latin typeface="Arial" panose="020B0604020202020204" pitchFamily="34" charset="0"/>
                <a:cs typeface="Arial" panose="020B0604020202020204" pitchFamily="34" charset="0"/>
              </a:rPr>
              <a:t> </a:t>
            </a:r>
            <a:r>
              <a:rPr lang="pt-PT" altLang="zh-CN" err="1">
                <a:solidFill>
                  <a:schemeClr val="bg1"/>
                </a:solidFill>
                <a:latin typeface="Arial" panose="020B0604020202020204" pitchFamily="34" charset="0"/>
                <a:cs typeface="Arial" panose="020B0604020202020204" pitchFamily="34" charset="0"/>
              </a:rPr>
              <a:t>Results</a:t>
            </a:r>
            <a:endParaRPr lang="zh-CN" altLang="en-US">
              <a:solidFill>
                <a:schemeClr val="bg1"/>
              </a:solidFill>
              <a:latin typeface="Arial" panose="020B0604020202020204" pitchFamily="34" charset="0"/>
              <a:ea typeface="Arial" panose="020B0604020202020204" pitchFamily="34" charset="0"/>
            </a:endParaRPr>
          </a:p>
        </p:txBody>
      </p:sp>
      <p:sp>
        <p:nvSpPr>
          <p:cNvPr id="10" name="KSO_Shape"/>
          <p:cNvSpPr/>
          <p:nvPr/>
        </p:nvSpPr>
        <p:spPr>
          <a:xfrm>
            <a:off x="3673475" y="4746625"/>
            <a:ext cx="479425" cy="488950"/>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mn-lt"/>
              <a:ea typeface="+mn-ea"/>
              <a:cs typeface="+mn-cs"/>
            </a:endParaRPr>
          </a:p>
        </p:txBody>
      </p:sp>
      <p:sp>
        <p:nvSpPr>
          <p:cNvPr id="11" name="KSO_Shape"/>
          <p:cNvSpPr/>
          <p:nvPr/>
        </p:nvSpPr>
        <p:spPr>
          <a:xfrm>
            <a:off x="4854575" y="4119563"/>
            <a:ext cx="414338" cy="490538"/>
          </a:xfrm>
          <a:custGeom>
            <a:avLst/>
            <a:gdLst/>
            <a:ahLst/>
            <a:cxnLst/>
            <a:rect l="l" t="t" r="r" b="b"/>
            <a:pathLst>
              <a:path w="720080" h="850452">
                <a:moveTo>
                  <a:pt x="270040" y="143100"/>
                </a:moveTo>
                <a:lnTo>
                  <a:pt x="270040" y="239584"/>
                </a:lnTo>
                <a:cubicBezTo>
                  <a:pt x="166428" y="275646"/>
                  <a:pt x="92573" y="374404"/>
                  <a:pt x="92573" y="490412"/>
                </a:cubicBezTo>
                <a:cubicBezTo>
                  <a:pt x="92573" y="638130"/>
                  <a:pt x="212322" y="757879"/>
                  <a:pt x="360040" y="757879"/>
                </a:cubicBezTo>
                <a:cubicBezTo>
                  <a:pt x="507758" y="757879"/>
                  <a:pt x="627507" y="638130"/>
                  <a:pt x="627507" y="490412"/>
                </a:cubicBezTo>
                <a:cubicBezTo>
                  <a:pt x="627507" y="374404"/>
                  <a:pt x="553652" y="275646"/>
                  <a:pt x="450040" y="239584"/>
                </a:cubicBezTo>
                <a:lnTo>
                  <a:pt x="450040" y="143100"/>
                </a:lnTo>
                <a:cubicBezTo>
                  <a:pt x="605499" y="181880"/>
                  <a:pt x="720080" y="322765"/>
                  <a:pt x="720080" y="490412"/>
                </a:cubicBezTo>
                <a:cubicBezTo>
                  <a:pt x="720080" y="689257"/>
                  <a:pt x="558885" y="850452"/>
                  <a:pt x="360040" y="850452"/>
                </a:cubicBezTo>
                <a:cubicBezTo>
                  <a:pt x="161195" y="850452"/>
                  <a:pt x="0" y="689257"/>
                  <a:pt x="0" y="490412"/>
                </a:cubicBezTo>
                <a:cubicBezTo>
                  <a:pt x="0" y="322765"/>
                  <a:pt x="114582" y="181880"/>
                  <a:pt x="270040" y="143100"/>
                </a:cubicBezTo>
                <a:close/>
                <a:moveTo>
                  <a:pt x="341775" y="0"/>
                </a:moveTo>
                <a:lnTo>
                  <a:pt x="378305" y="0"/>
                </a:lnTo>
                <a:cubicBezTo>
                  <a:pt x="398041" y="0"/>
                  <a:pt x="414040" y="15999"/>
                  <a:pt x="414040" y="35735"/>
                </a:cubicBezTo>
                <a:lnTo>
                  <a:pt x="414040" y="324265"/>
                </a:lnTo>
                <a:cubicBezTo>
                  <a:pt x="414040" y="344001"/>
                  <a:pt x="398041" y="360000"/>
                  <a:pt x="378305" y="360000"/>
                </a:cubicBezTo>
                <a:lnTo>
                  <a:pt x="341775" y="360000"/>
                </a:lnTo>
                <a:cubicBezTo>
                  <a:pt x="322039" y="360000"/>
                  <a:pt x="306040" y="344001"/>
                  <a:pt x="306040" y="324265"/>
                </a:cubicBezTo>
                <a:lnTo>
                  <a:pt x="306040" y="35735"/>
                </a:lnTo>
                <a:cubicBezTo>
                  <a:pt x="306040" y="15999"/>
                  <a:pt x="322039" y="0"/>
                  <a:pt x="341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mn-lt"/>
              <a:ea typeface="+mn-ea"/>
              <a:cs typeface="+mn-cs"/>
            </a:endParaRPr>
          </a:p>
        </p:txBody>
      </p:sp>
      <p:sp>
        <p:nvSpPr>
          <p:cNvPr id="12" name="Freeform 6"/>
          <p:cNvSpPr>
            <a:spLocks noEditPoints="1"/>
          </p:cNvSpPr>
          <p:nvPr/>
        </p:nvSpPr>
        <p:spPr bwMode="auto">
          <a:xfrm>
            <a:off x="5965825" y="3465513"/>
            <a:ext cx="460375" cy="460375"/>
          </a:xfrm>
          <a:custGeom>
            <a:avLst/>
            <a:gdLst>
              <a:gd name="T0" fmla="*/ 972 w 1145"/>
              <a:gd name="T1" fmla="*/ 602 h 1145"/>
              <a:gd name="T2" fmla="*/ 948 w 1145"/>
              <a:gd name="T3" fmla="*/ 568 h 1145"/>
              <a:gd name="T4" fmla="*/ 1030 w 1145"/>
              <a:gd name="T5" fmla="*/ 544 h 1145"/>
              <a:gd name="T6" fmla="*/ 1054 w 1145"/>
              <a:gd name="T7" fmla="*/ 577 h 1145"/>
              <a:gd name="T8" fmla="*/ 992 w 1145"/>
              <a:gd name="T9" fmla="*/ 810 h 1145"/>
              <a:gd name="T10" fmla="*/ 972 w 1145"/>
              <a:gd name="T11" fmla="*/ 829 h 1145"/>
              <a:gd name="T12" fmla="*/ 954 w 1145"/>
              <a:gd name="T13" fmla="*/ 826 h 1145"/>
              <a:gd name="T14" fmla="*/ 893 w 1145"/>
              <a:gd name="T15" fmla="*/ 783 h 1145"/>
              <a:gd name="T16" fmla="*/ 900 w 1145"/>
              <a:gd name="T17" fmla="*/ 756 h 1145"/>
              <a:gd name="T18" fmla="*/ 921 w 1145"/>
              <a:gd name="T19" fmla="*/ 744 h 1145"/>
              <a:gd name="T20" fmla="*/ 983 w 1145"/>
              <a:gd name="T21" fmla="*/ 776 h 1145"/>
              <a:gd name="T22" fmla="*/ 822 w 1145"/>
              <a:gd name="T23" fmla="*/ 469 h 1145"/>
              <a:gd name="T24" fmla="*/ 572 w 1145"/>
              <a:gd name="T25" fmla="*/ 652 h 1145"/>
              <a:gd name="T26" fmla="*/ 572 w 1145"/>
              <a:gd name="T27" fmla="*/ 493 h 1145"/>
              <a:gd name="T28" fmla="*/ 785 w 1145"/>
              <a:gd name="T29" fmla="*/ 406 h 1145"/>
              <a:gd name="T30" fmla="*/ 828 w 1145"/>
              <a:gd name="T31" fmla="*/ 418 h 1145"/>
              <a:gd name="T32" fmla="*/ 822 w 1145"/>
              <a:gd name="T33" fmla="*/ 469 h 1145"/>
              <a:gd name="T34" fmla="*/ 389 w 1145"/>
              <a:gd name="T35" fmla="*/ 245 h 1145"/>
              <a:gd name="T36" fmla="*/ 368 w 1145"/>
              <a:gd name="T37" fmla="*/ 253 h 1145"/>
              <a:gd name="T38" fmla="*/ 318 w 1145"/>
              <a:gd name="T39" fmla="*/ 191 h 1145"/>
              <a:gd name="T40" fmla="*/ 335 w 1145"/>
              <a:gd name="T41" fmla="*/ 153 h 1145"/>
              <a:gd name="T42" fmla="*/ 354 w 1145"/>
              <a:gd name="T43" fmla="*/ 151 h 1145"/>
              <a:gd name="T44" fmla="*/ 398 w 1145"/>
              <a:gd name="T45" fmla="*/ 212 h 1145"/>
              <a:gd name="T46" fmla="*/ 250 w 1145"/>
              <a:gd name="T47" fmla="*/ 381 h 1145"/>
              <a:gd name="T48" fmla="*/ 224 w 1145"/>
              <a:gd name="T49" fmla="*/ 401 h 1145"/>
              <a:gd name="T50" fmla="*/ 162 w 1145"/>
              <a:gd name="T51" fmla="*/ 369 h 1145"/>
              <a:gd name="T52" fmla="*/ 157 w 1145"/>
              <a:gd name="T53" fmla="*/ 328 h 1145"/>
              <a:gd name="T54" fmla="*/ 191 w 1145"/>
              <a:gd name="T55" fmla="*/ 319 h 1145"/>
              <a:gd name="T56" fmla="*/ 252 w 1145"/>
              <a:gd name="T57" fmla="*/ 363 h 1145"/>
              <a:gd name="T58" fmla="*/ 241 w 1145"/>
              <a:gd name="T59" fmla="*/ 798 h 1145"/>
              <a:gd name="T60" fmla="*/ 178 w 1145"/>
              <a:gd name="T61" fmla="*/ 830 h 1145"/>
              <a:gd name="T62" fmla="*/ 157 w 1145"/>
              <a:gd name="T63" fmla="*/ 818 h 1145"/>
              <a:gd name="T64" fmla="*/ 150 w 1145"/>
              <a:gd name="T65" fmla="*/ 791 h 1145"/>
              <a:gd name="T66" fmla="*/ 212 w 1145"/>
              <a:gd name="T67" fmla="*/ 747 h 1145"/>
              <a:gd name="T68" fmla="*/ 230 w 1145"/>
              <a:gd name="T69" fmla="*/ 745 h 1145"/>
              <a:gd name="T70" fmla="*/ 250 w 1145"/>
              <a:gd name="T71" fmla="*/ 764 h 1145"/>
              <a:gd name="T72" fmla="*/ 90 w 1145"/>
              <a:gd name="T73" fmla="*/ 577 h 1145"/>
              <a:gd name="T74" fmla="*/ 115 w 1145"/>
              <a:gd name="T75" fmla="*/ 544 h 1145"/>
              <a:gd name="T76" fmla="*/ 197 w 1145"/>
              <a:gd name="T77" fmla="*/ 568 h 1145"/>
              <a:gd name="T78" fmla="*/ 173 w 1145"/>
              <a:gd name="T79" fmla="*/ 602 h 1145"/>
              <a:gd name="T80" fmla="*/ 90 w 1145"/>
              <a:gd name="T81" fmla="*/ 577 h 1145"/>
              <a:gd name="T82" fmla="*/ 568 w 1145"/>
              <a:gd name="T83" fmla="*/ 91 h 1145"/>
              <a:gd name="T84" fmla="*/ 601 w 1145"/>
              <a:gd name="T85" fmla="*/ 115 h 1145"/>
              <a:gd name="T86" fmla="*/ 577 w 1145"/>
              <a:gd name="T87" fmla="*/ 197 h 1145"/>
              <a:gd name="T88" fmla="*/ 543 w 1145"/>
              <a:gd name="T89" fmla="*/ 173 h 1145"/>
              <a:gd name="T90" fmla="*/ 747 w 1145"/>
              <a:gd name="T91" fmla="*/ 212 h 1145"/>
              <a:gd name="T92" fmla="*/ 797 w 1145"/>
              <a:gd name="T93" fmla="*/ 150 h 1145"/>
              <a:gd name="T94" fmla="*/ 817 w 1145"/>
              <a:gd name="T95" fmla="*/ 158 h 1145"/>
              <a:gd name="T96" fmla="*/ 797 w 1145"/>
              <a:gd name="T97" fmla="*/ 241 h 1145"/>
              <a:gd name="T98" fmla="*/ 776 w 1145"/>
              <a:gd name="T99" fmla="*/ 253 h 1145"/>
              <a:gd name="T100" fmla="*/ 756 w 1145"/>
              <a:gd name="T101" fmla="*/ 245 h 1145"/>
              <a:gd name="T102" fmla="*/ 904 w 1145"/>
              <a:gd name="T103" fmla="*/ 348 h 1145"/>
              <a:gd name="T104" fmla="*/ 966 w 1145"/>
              <a:gd name="T105" fmla="*/ 316 h 1145"/>
              <a:gd name="T106" fmla="*/ 987 w 1145"/>
              <a:gd name="T107" fmla="*/ 328 h 1145"/>
              <a:gd name="T108" fmla="*/ 983 w 1145"/>
              <a:gd name="T109" fmla="*/ 369 h 1145"/>
              <a:gd name="T110" fmla="*/ 921 w 1145"/>
              <a:gd name="T111" fmla="*/ 401 h 1145"/>
              <a:gd name="T112" fmla="*/ 900 w 1145"/>
              <a:gd name="T113" fmla="*/ 389 h 1145"/>
              <a:gd name="T114" fmla="*/ 904 w 1145"/>
              <a:gd name="T115" fmla="*/ 348 h 1145"/>
              <a:gd name="T116" fmla="*/ 0 w 1145"/>
              <a:gd name="T117" fmla="*/ 572 h 1145"/>
              <a:gd name="T118" fmla="*/ 1145 w 1145"/>
              <a:gd name="T119" fmla="*/ 572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5" h="1145">
                <a:moveTo>
                  <a:pt x="1030" y="602"/>
                </a:moveTo>
                <a:lnTo>
                  <a:pt x="972" y="602"/>
                </a:lnTo>
                <a:cubicBezTo>
                  <a:pt x="958" y="602"/>
                  <a:pt x="948" y="591"/>
                  <a:pt x="948" y="577"/>
                </a:cubicBezTo>
                <a:lnTo>
                  <a:pt x="948" y="568"/>
                </a:lnTo>
                <a:cubicBezTo>
                  <a:pt x="948" y="555"/>
                  <a:pt x="958" y="544"/>
                  <a:pt x="972" y="544"/>
                </a:cubicBezTo>
                <a:lnTo>
                  <a:pt x="1030" y="544"/>
                </a:lnTo>
                <a:cubicBezTo>
                  <a:pt x="1043" y="544"/>
                  <a:pt x="1054" y="555"/>
                  <a:pt x="1054" y="568"/>
                </a:cubicBezTo>
                <a:lnTo>
                  <a:pt x="1054" y="577"/>
                </a:lnTo>
                <a:cubicBezTo>
                  <a:pt x="1054" y="591"/>
                  <a:pt x="1043" y="602"/>
                  <a:pt x="1030" y="602"/>
                </a:cubicBezTo>
                <a:close/>
                <a:moveTo>
                  <a:pt x="992" y="810"/>
                </a:moveTo>
                <a:lnTo>
                  <a:pt x="987" y="818"/>
                </a:lnTo>
                <a:cubicBezTo>
                  <a:pt x="984" y="823"/>
                  <a:pt x="979" y="827"/>
                  <a:pt x="972" y="829"/>
                </a:cubicBezTo>
                <a:cubicBezTo>
                  <a:pt x="970" y="829"/>
                  <a:pt x="968" y="830"/>
                  <a:pt x="966" y="830"/>
                </a:cubicBezTo>
                <a:cubicBezTo>
                  <a:pt x="962" y="830"/>
                  <a:pt x="958" y="829"/>
                  <a:pt x="954" y="826"/>
                </a:cubicBezTo>
                <a:lnTo>
                  <a:pt x="904" y="798"/>
                </a:lnTo>
                <a:cubicBezTo>
                  <a:pt x="898" y="794"/>
                  <a:pt x="894" y="789"/>
                  <a:pt x="893" y="783"/>
                </a:cubicBezTo>
                <a:cubicBezTo>
                  <a:pt x="891" y="777"/>
                  <a:pt x="892" y="770"/>
                  <a:pt x="895" y="764"/>
                </a:cubicBezTo>
                <a:lnTo>
                  <a:pt x="900" y="756"/>
                </a:lnTo>
                <a:cubicBezTo>
                  <a:pt x="903" y="751"/>
                  <a:pt x="908" y="747"/>
                  <a:pt x="914" y="745"/>
                </a:cubicBezTo>
                <a:cubicBezTo>
                  <a:pt x="916" y="745"/>
                  <a:pt x="919" y="744"/>
                  <a:pt x="921" y="744"/>
                </a:cubicBezTo>
                <a:cubicBezTo>
                  <a:pt x="925" y="744"/>
                  <a:pt x="929" y="745"/>
                  <a:pt x="933" y="747"/>
                </a:cubicBezTo>
                <a:lnTo>
                  <a:pt x="983" y="776"/>
                </a:lnTo>
                <a:cubicBezTo>
                  <a:pt x="994" y="783"/>
                  <a:pt x="998" y="798"/>
                  <a:pt x="992" y="810"/>
                </a:cubicBezTo>
                <a:close/>
                <a:moveTo>
                  <a:pt x="822" y="469"/>
                </a:moveTo>
                <a:lnTo>
                  <a:pt x="651" y="574"/>
                </a:lnTo>
                <a:cubicBezTo>
                  <a:pt x="651" y="617"/>
                  <a:pt x="615" y="652"/>
                  <a:pt x="572" y="652"/>
                </a:cubicBezTo>
                <a:cubicBezTo>
                  <a:pt x="529" y="652"/>
                  <a:pt x="493" y="616"/>
                  <a:pt x="493" y="572"/>
                </a:cubicBezTo>
                <a:cubicBezTo>
                  <a:pt x="493" y="529"/>
                  <a:pt x="529" y="493"/>
                  <a:pt x="572" y="493"/>
                </a:cubicBezTo>
                <a:cubicBezTo>
                  <a:pt x="586" y="493"/>
                  <a:pt x="599" y="497"/>
                  <a:pt x="610" y="503"/>
                </a:cubicBezTo>
                <a:lnTo>
                  <a:pt x="785" y="406"/>
                </a:lnTo>
                <a:cubicBezTo>
                  <a:pt x="790" y="403"/>
                  <a:pt x="795" y="402"/>
                  <a:pt x="800" y="402"/>
                </a:cubicBezTo>
                <a:cubicBezTo>
                  <a:pt x="811" y="402"/>
                  <a:pt x="822" y="408"/>
                  <a:pt x="828" y="418"/>
                </a:cubicBezTo>
                <a:lnTo>
                  <a:pt x="832" y="426"/>
                </a:lnTo>
                <a:cubicBezTo>
                  <a:pt x="841" y="441"/>
                  <a:pt x="836" y="460"/>
                  <a:pt x="822" y="469"/>
                </a:cubicBezTo>
                <a:close/>
                <a:moveTo>
                  <a:pt x="400" y="231"/>
                </a:moveTo>
                <a:cubicBezTo>
                  <a:pt x="398" y="237"/>
                  <a:pt x="394" y="242"/>
                  <a:pt x="389" y="245"/>
                </a:cubicBezTo>
                <a:lnTo>
                  <a:pt x="381" y="250"/>
                </a:lnTo>
                <a:cubicBezTo>
                  <a:pt x="377" y="252"/>
                  <a:pt x="373" y="253"/>
                  <a:pt x="368" y="253"/>
                </a:cubicBezTo>
                <a:cubicBezTo>
                  <a:pt x="360" y="253"/>
                  <a:pt x="352" y="249"/>
                  <a:pt x="347" y="241"/>
                </a:cubicBezTo>
                <a:lnTo>
                  <a:pt x="318" y="191"/>
                </a:lnTo>
                <a:cubicBezTo>
                  <a:pt x="312" y="179"/>
                  <a:pt x="316" y="165"/>
                  <a:pt x="327" y="158"/>
                </a:cubicBezTo>
                <a:lnTo>
                  <a:pt x="335" y="153"/>
                </a:lnTo>
                <a:cubicBezTo>
                  <a:pt x="339" y="151"/>
                  <a:pt x="343" y="150"/>
                  <a:pt x="348" y="150"/>
                </a:cubicBezTo>
                <a:cubicBezTo>
                  <a:pt x="350" y="150"/>
                  <a:pt x="352" y="150"/>
                  <a:pt x="354" y="151"/>
                </a:cubicBezTo>
                <a:cubicBezTo>
                  <a:pt x="360" y="152"/>
                  <a:pt x="365" y="157"/>
                  <a:pt x="369" y="162"/>
                </a:cubicBezTo>
                <a:lnTo>
                  <a:pt x="398" y="212"/>
                </a:lnTo>
                <a:cubicBezTo>
                  <a:pt x="401" y="218"/>
                  <a:pt x="402" y="224"/>
                  <a:pt x="400" y="231"/>
                </a:cubicBezTo>
                <a:close/>
                <a:moveTo>
                  <a:pt x="250" y="381"/>
                </a:moveTo>
                <a:lnTo>
                  <a:pt x="245" y="389"/>
                </a:lnTo>
                <a:cubicBezTo>
                  <a:pt x="240" y="397"/>
                  <a:pt x="232" y="401"/>
                  <a:pt x="224" y="401"/>
                </a:cubicBezTo>
                <a:cubicBezTo>
                  <a:pt x="220" y="401"/>
                  <a:pt x="216" y="400"/>
                  <a:pt x="212" y="398"/>
                </a:cubicBezTo>
                <a:lnTo>
                  <a:pt x="162" y="369"/>
                </a:lnTo>
                <a:cubicBezTo>
                  <a:pt x="150" y="362"/>
                  <a:pt x="146" y="347"/>
                  <a:pt x="153" y="336"/>
                </a:cubicBezTo>
                <a:lnTo>
                  <a:pt x="157" y="328"/>
                </a:lnTo>
                <a:cubicBezTo>
                  <a:pt x="162" y="320"/>
                  <a:pt x="170" y="316"/>
                  <a:pt x="178" y="316"/>
                </a:cubicBezTo>
                <a:cubicBezTo>
                  <a:pt x="183" y="316"/>
                  <a:pt x="187" y="317"/>
                  <a:pt x="191" y="319"/>
                </a:cubicBezTo>
                <a:lnTo>
                  <a:pt x="241" y="348"/>
                </a:lnTo>
                <a:cubicBezTo>
                  <a:pt x="246" y="351"/>
                  <a:pt x="250" y="356"/>
                  <a:pt x="252" y="363"/>
                </a:cubicBezTo>
                <a:cubicBezTo>
                  <a:pt x="254" y="369"/>
                  <a:pt x="253" y="376"/>
                  <a:pt x="250" y="381"/>
                </a:cubicBezTo>
                <a:close/>
                <a:moveTo>
                  <a:pt x="241" y="798"/>
                </a:moveTo>
                <a:lnTo>
                  <a:pt x="191" y="826"/>
                </a:lnTo>
                <a:cubicBezTo>
                  <a:pt x="187" y="829"/>
                  <a:pt x="183" y="830"/>
                  <a:pt x="178" y="830"/>
                </a:cubicBezTo>
                <a:cubicBezTo>
                  <a:pt x="176" y="830"/>
                  <a:pt x="174" y="829"/>
                  <a:pt x="172" y="829"/>
                </a:cubicBezTo>
                <a:cubicBezTo>
                  <a:pt x="166" y="827"/>
                  <a:pt x="161" y="823"/>
                  <a:pt x="157" y="818"/>
                </a:cubicBezTo>
                <a:lnTo>
                  <a:pt x="153" y="810"/>
                </a:lnTo>
                <a:cubicBezTo>
                  <a:pt x="150" y="804"/>
                  <a:pt x="149" y="797"/>
                  <a:pt x="150" y="791"/>
                </a:cubicBezTo>
                <a:cubicBezTo>
                  <a:pt x="152" y="785"/>
                  <a:pt x="156" y="780"/>
                  <a:pt x="162" y="776"/>
                </a:cubicBezTo>
                <a:lnTo>
                  <a:pt x="212" y="747"/>
                </a:lnTo>
                <a:cubicBezTo>
                  <a:pt x="215" y="745"/>
                  <a:pt x="220" y="744"/>
                  <a:pt x="224" y="744"/>
                </a:cubicBezTo>
                <a:cubicBezTo>
                  <a:pt x="226" y="744"/>
                  <a:pt x="228" y="745"/>
                  <a:pt x="230" y="745"/>
                </a:cubicBezTo>
                <a:cubicBezTo>
                  <a:pt x="236" y="747"/>
                  <a:pt x="242" y="751"/>
                  <a:pt x="245" y="756"/>
                </a:cubicBezTo>
                <a:lnTo>
                  <a:pt x="250" y="764"/>
                </a:lnTo>
                <a:cubicBezTo>
                  <a:pt x="256" y="776"/>
                  <a:pt x="252" y="791"/>
                  <a:pt x="241" y="798"/>
                </a:cubicBezTo>
                <a:close/>
                <a:moveTo>
                  <a:pt x="90" y="577"/>
                </a:moveTo>
                <a:lnTo>
                  <a:pt x="90" y="568"/>
                </a:lnTo>
                <a:cubicBezTo>
                  <a:pt x="90" y="555"/>
                  <a:pt x="101" y="544"/>
                  <a:pt x="115" y="544"/>
                </a:cubicBezTo>
                <a:lnTo>
                  <a:pt x="173" y="544"/>
                </a:lnTo>
                <a:cubicBezTo>
                  <a:pt x="186" y="544"/>
                  <a:pt x="197" y="555"/>
                  <a:pt x="197" y="568"/>
                </a:cubicBezTo>
                <a:lnTo>
                  <a:pt x="197" y="577"/>
                </a:lnTo>
                <a:cubicBezTo>
                  <a:pt x="197" y="591"/>
                  <a:pt x="186" y="602"/>
                  <a:pt x="173" y="602"/>
                </a:cubicBezTo>
                <a:lnTo>
                  <a:pt x="115" y="602"/>
                </a:lnTo>
                <a:cubicBezTo>
                  <a:pt x="101" y="602"/>
                  <a:pt x="90" y="591"/>
                  <a:pt x="90" y="577"/>
                </a:cubicBezTo>
                <a:close/>
                <a:moveTo>
                  <a:pt x="543" y="115"/>
                </a:moveTo>
                <a:cubicBezTo>
                  <a:pt x="543" y="102"/>
                  <a:pt x="554" y="91"/>
                  <a:pt x="568" y="91"/>
                </a:cubicBezTo>
                <a:lnTo>
                  <a:pt x="577" y="91"/>
                </a:lnTo>
                <a:cubicBezTo>
                  <a:pt x="590" y="91"/>
                  <a:pt x="601" y="102"/>
                  <a:pt x="601" y="115"/>
                </a:cubicBezTo>
                <a:lnTo>
                  <a:pt x="601" y="173"/>
                </a:lnTo>
                <a:cubicBezTo>
                  <a:pt x="601" y="187"/>
                  <a:pt x="590" y="197"/>
                  <a:pt x="577" y="197"/>
                </a:cubicBezTo>
                <a:lnTo>
                  <a:pt x="568" y="197"/>
                </a:lnTo>
                <a:cubicBezTo>
                  <a:pt x="554" y="197"/>
                  <a:pt x="543" y="187"/>
                  <a:pt x="543" y="173"/>
                </a:cubicBezTo>
                <a:lnTo>
                  <a:pt x="543" y="115"/>
                </a:lnTo>
                <a:close/>
                <a:moveTo>
                  <a:pt x="747" y="212"/>
                </a:moveTo>
                <a:lnTo>
                  <a:pt x="776" y="162"/>
                </a:lnTo>
                <a:cubicBezTo>
                  <a:pt x="780" y="154"/>
                  <a:pt x="789" y="150"/>
                  <a:pt x="797" y="150"/>
                </a:cubicBezTo>
                <a:cubicBezTo>
                  <a:pt x="801" y="150"/>
                  <a:pt x="805" y="151"/>
                  <a:pt x="809" y="153"/>
                </a:cubicBezTo>
                <a:lnTo>
                  <a:pt x="817" y="158"/>
                </a:lnTo>
                <a:cubicBezTo>
                  <a:pt x="829" y="165"/>
                  <a:pt x="833" y="179"/>
                  <a:pt x="826" y="191"/>
                </a:cubicBezTo>
                <a:lnTo>
                  <a:pt x="797" y="241"/>
                </a:lnTo>
                <a:cubicBezTo>
                  <a:pt x="794" y="247"/>
                  <a:pt x="789" y="251"/>
                  <a:pt x="782" y="252"/>
                </a:cubicBezTo>
                <a:cubicBezTo>
                  <a:pt x="780" y="253"/>
                  <a:pt x="778" y="253"/>
                  <a:pt x="776" y="253"/>
                </a:cubicBezTo>
                <a:cubicBezTo>
                  <a:pt x="772" y="253"/>
                  <a:pt x="768" y="252"/>
                  <a:pt x="764" y="250"/>
                </a:cubicBezTo>
                <a:lnTo>
                  <a:pt x="756" y="245"/>
                </a:lnTo>
                <a:cubicBezTo>
                  <a:pt x="744" y="239"/>
                  <a:pt x="740" y="224"/>
                  <a:pt x="747" y="212"/>
                </a:cubicBezTo>
                <a:close/>
                <a:moveTo>
                  <a:pt x="904" y="348"/>
                </a:moveTo>
                <a:lnTo>
                  <a:pt x="954" y="319"/>
                </a:lnTo>
                <a:cubicBezTo>
                  <a:pt x="958" y="317"/>
                  <a:pt x="962" y="316"/>
                  <a:pt x="966" y="316"/>
                </a:cubicBezTo>
                <a:cubicBezTo>
                  <a:pt x="968" y="316"/>
                  <a:pt x="970" y="316"/>
                  <a:pt x="972" y="317"/>
                </a:cubicBezTo>
                <a:cubicBezTo>
                  <a:pt x="979" y="318"/>
                  <a:pt x="984" y="322"/>
                  <a:pt x="987" y="328"/>
                </a:cubicBezTo>
                <a:lnTo>
                  <a:pt x="992" y="336"/>
                </a:lnTo>
                <a:cubicBezTo>
                  <a:pt x="998" y="347"/>
                  <a:pt x="995" y="362"/>
                  <a:pt x="983" y="369"/>
                </a:cubicBezTo>
                <a:lnTo>
                  <a:pt x="933" y="398"/>
                </a:lnTo>
                <a:cubicBezTo>
                  <a:pt x="929" y="400"/>
                  <a:pt x="925" y="401"/>
                  <a:pt x="921" y="401"/>
                </a:cubicBezTo>
                <a:cubicBezTo>
                  <a:pt x="919" y="401"/>
                  <a:pt x="916" y="401"/>
                  <a:pt x="914" y="400"/>
                </a:cubicBezTo>
                <a:cubicBezTo>
                  <a:pt x="908" y="399"/>
                  <a:pt x="903" y="395"/>
                  <a:pt x="900" y="389"/>
                </a:cubicBezTo>
                <a:lnTo>
                  <a:pt x="895" y="381"/>
                </a:lnTo>
                <a:cubicBezTo>
                  <a:pt x="888" y="369"/>
                  <a:pt x="892" y="355"/>
                  <a:pt x="904" y="348"/>
                </a:cubicBezTo>
                <a:close/>
                <a:moveTo>
                  <a:pt x="572" y="0"/>
                </a:moveTo>
                <a:cubicBezTo>
                  <a:pt x="256" y="0"/>
                  <a:pt x="0" y="256"/>
                  <a:pt x="0" y="572"/>
                </a:cubicBezTo>
                <a:cubicBezTo>
                  <a:pt x="0" y="889"/>
                  <a:pt x="256" y="1145"/>
                  <a:pt x="572" y="1145"/>
                </a:cubicBezTo>
                <a:cubicBezTo>
                  <a:pt x="888" y="1145"/>
                  <a:pt x="1145" y="889"/>
                  <a:pt x="1145" y="572"/>
                </a:cubicBezTo>
                <a:cubicBezTo>
                  <a:pt x="1145" y="256"/>
                  <a:pt x="888" y="0"/>
                  <a:pt x="572"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13" name="Freeform 249"/>
          <p:cNvSpPr>
            <a:spLocks noEditPoints="1"/>
          </p:cNvSpPr>
          <p:nvPr/>
        </p:nvSpPr>
        <p:spPr bwMode="auto">
          <a:xfrm>
            <a:off x="7113588" y="4048125"/>
            <a:ext cx="392113" cy="425450"/>
          </a:xfrm>
          <a:custGeom>
            <a:avLst/>
            <a:gdLst>
              <a:gd name="T0" fmla="*/ 141 w 228"/>
              <a:gd name="T1" fmla="*/ 11 h 247"/>
              <a:gd name="T2" fmla="*/ 210 w 228"/>
              <a:gd name="T3" fmla="*/ 25 h 247"/>
              <a:gd name="T4" fmla="*/ 215 w 228"/>
              <a:gd name="T5" fmla="*/ 94 h 247"/>
              <a:gd name="T6" fmla="*/ 205 w 228"/>
              <a:gd name="T7" fmla="*/ 92 h 247"/>
              <a:gd name="T8" fmla="*/ 164 w 228"/>
              <a:gd name="T9" fmla="*/ 62 h 247"/>
              <a:gd name="T10" fmla="*/ 142 w 228"/>
              <a:gd name="T11" fmla="*/ 17 h 247"/>
              <a:gd name="T12" fmla="*/ 141 w 228"/>
              <a:gd name="T13" fmla="*/ 11 h 247"/>
              <a:gd name="T14" fmla="*/ 24 w 228"/>
              <a:gd name="T15" fmla="*/ 169 h 247"/>
              <a:gd name="T16" fmla="*/ 39 w 228"/>
              <a:gd name="T17" fmla="*/ 186 h 247"/>
              <a:gd name="T18" fmla="*/ 148 w 228"/>
              <a:gd name="T19" fmla="*/ 113 h 247"/>
              <a:gd name="T20" fmla="*/ 113 w 228"/>
              <a:gd name="T21" fmla="*/ 72 h 247"/>
              <a:gd name="T22" fmla="*/ 24 w 228"/>
              <a:gd name="T23" fmla="*/ 169 h 247"/>
              <a:gd name="T24" fmla="*/ 28 w 228"/>
              <a:gd name="T25" fmla="*/ 192 h 247"/>
              <a:gd name="T26" fmla="*/ 18 w 228"/>
              <a:gd name="T27" fmla="*/ 218 h 247"/>
              <a:gd name="T28" fmla="*/ 23 w 228"/>
              <a:gd name="T29" fmla="*/ 226 h 247"/>
              <a:gd name="T30" fmla="*/ 34 w 228"/>
              <a:gd name="T31" fmla="*/ 230 h 247"/>
              <a:gd name="T32" fmla="*/ 96 w 228"/>
              <a:gd name="T33" fmla="*/ 193 h 247"/>
              <a:gd name="T34" fmla="*/ 164 w 228"/>
              <a:gd name="T35" fmla="*/ 147 h 247"/>
              <a:gd name="T36" fmla="*/ 194 w 228"/>
              <a:gd name="T37" fmla="*/ 151 h 247"/>
              <a:gd name="T38" fmla="*/ 214 w 228"/>
              <a:gd name="T39" fmla="*/ 171 h 247"/>
              <a:gd name="T40" fmla="*/ 217 w 228"/>
              <a:gd name="T41" fmla="*/ 221 h 247"/>
              <a:gd name="T42" fmla="*/ 202 w 228"/>
              <a:gd name="T43" fmla="*/ 217 h 247"/>
              <a:gd name="T44" fmla="*/ 200 w 228"/>
              <a:gd name="T45" fmla="*/ 178 h 247"/>
              <a:gd name="T46" fmla="*/ 187 w 228"/>
              <a:gd name="T47" fmla="*/ 165 h 247"/>
              <a:gd name="T48" fmla="*/ 167 w 228"/>
              <a:gd name="T49" fmla="*/ 162 h 247"/>
              <a:gd name="T50" fmla="*/ 108 w 228"/>
              <a:gd name="T51" fmla="*/ 203 h 247"/>
              <a:gd name="T52" fmla="*/ 33 w 228"/>
              <a:gd name="T53" fmla="*/ 245 h 247"/>
              <a:gd name="T54" fmla="*/ 14 w 228"/>
              <a:gd name="T55" fmla="*/ 238 h 247"/>
              <a:gd name="T56" fmla="*/ 3 w 228"/>
              <a:gd name="T57" fmla="*/ 223 h 247"/>
              <a:gd name="T58" fmla="*/ 17 w 228"/>
              <a:gd name="T59" fmla="*/ 181 h 247"/>
              <a:gd name="T60" fmla="*/ 28 w 228"/>
              <a:gd name="T61" fmla="*/ 192 h 247"/>
              <a:gd name="T62" fmla="*/ 206 w 228"/>
              <a:gd name="T63" fmla="*/ 104 h 247"/>
              <a:gd name="T64" fmla="*/ 158 w 228"/>
              <a:gd name="T65" fmla="*/ 68 h 247"/>
              <a:gd name="T66" fmla="*/ 131 w 228"/>
              <a:gd name="T67" fmla="*/ 19 h 247"/>
              <a:gd name="T68" fmla="*/ 119 w 228"/>
              <a:gd name="T69" fmla="*/ 63 h 247"/>
              <a:gd name="T70" fmla="*/ 160 w 228"/>
              <a:gd name="T71" fmla="*/ 110 h 247"/>
              <a:gd name="T72" fmla="*/ 206 w 228"/>
              <a:gd name="T73" fmla="*/ 10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7">
                <a:moveTo>
                  <a:pt x="141" y="11"/>
                </a:moveTo>
                <a:cubicBezTo>
                  <a:pt x="164" y="0"/>
                  <a:pt x="193" y="5"/>
                  <a:pt x="210" y="25"/>
                </a:cubicBezTo>
                <a:cubicBezTo>
                  <a:pt x="227" y="45"/>
                  <a:pt x="228" y="73"/>
                  <a:pt x="215" y="94"/>
                </a:cubicBezTo>
                <a:cubicBezTo>
                  <a:pt x="212" y="94"/>
                  <a:pt x="208" y="93"/>
                  <a:pt x="205" y="92"/>
                </a:cubicBezTo>
                <a:cubicBezTo>
                  <a:pt x="191" y="88"/>
                  <a:pt x="176" y="76"/>
                  <a:pt x="164" y="62"/>
                </a:cubicBezTo>
                <a:cubicBezTo>
                  <a:pt x="152" y="48"/>
                  <a:pt x="144" y="31"/>
                  <a:pt x="142" y="17"/>
                </a:cubicBezTo>
                <a:cubicBezTo>
                  <a:pt x="141" y="15"/>
                  <a:pt x="141" y="13"/>
                  <a:pt x="141" y="11"/>
                </a:cubicBezTo>
                <a:close/>
                <a:moveTo>
                  <a:pt x="24" y="169"/>
                </a:moveTo>
                <a:cubicBezTo>
                  <a:pt x="24" y="179"/>
                  <a:pt x="29" y="185"/>
                  <a:pt x="39" y="186"/>
                </a:cubicBezTo>
                <a:cubicBezTo>
                  <a:pt x="148" y="113"/>
                  <a:pt x="148" y="113"/>
                  <a:pt x="148" y="113"/>
                </a:cubicBezTo>
                <a:cubicBezTo>
                  <a:pt x="133" y="104"/>
                  <a:pt x="120" y="88"/>
                  <a:pt x="113" y="72"/>
                </a:cubicBezTo>
                <a:cubicBezTo>
                  <a:pt x="24" y="169"/>
                  <a:pt x="24" y="169"/>
                  <a:pt x="24" y="169"/>
                </a:cubicBezTo>
                <a:close/>
                <a:moveTo>
                  <a:pt x="28" y="192"/>
                </a:moveTo>
                <a:cubicBezTo>
                  <a:pt x="19" y="201"/>
                  <a:pt x="16" y="211"/>
                  <a:pt x="18" y="218"/>
                </a:cubicBezTo>
                <a:cubicBezTo>
                  <a:pt x="19" y="221"/>
                  <a:pt x="21" y="224"/>
                  <a:pt x="23" y="226"/>
                </a:cubicBezTo>
                <a:cubicBezTo>
                  <a:pt x="26" y="228"/>
                  <a:pt x="30" y="229"/>
                  <a:pt x="34" y="230"/>
                </a:cubicBezTo>
                <a:cubicBezTo>
                  <a:pt x="49" y="231"/>
                  <a:pt x="71" y="221"/>
                  <a:pt x="96" y="193"/>
                </a:cubicBezTo>
                <a:cubicBezTo>
                  <a:pt x="122" y="164"/>
                  <a:pt x="145" y="150"/>
                  <a:pt x="164" y="147"/>
                </a:cubicBezTo>
                <a:cubicBezTo>
                  <a:pt x="176" y="145"/>
                  <a:pt x="186" y="146"/>
                  <a:pt x="194" y="151"/>
                </a:cubicBezTo>
                <a:cubicBezTo>
                  <a:pt x="203" y="155"/>
                  <a:pt x="209" y="162"/>
                  <a:pt x="214" y="171"/>
                </a:cubicBezTo>
                <a:cubicBezTo>
                  <a:pt x="220" y="185"/>
                  <a:pt x="222" y="203"/>
                  <a:pt x="217" y="221"/>
                </a:cubicBezTo>
                <a:cubicBezTo>
                  <a:pt x="202" y="217"/>
                  <a:pt x="202" y="217"/>
                  <a:pt x="202" y="217"/>
                </a:cubicBezTo>
                <a:cubicBezTo>
                  <a:pt x="206" y="203"/>
                  <a:pt x="205" y="188"/>
                  <a:pt x="200" y="178"/>
                </a:cubicBezTo>
                <a:cubicBezTo>
                  <a:pt x="197" y="172"/>
                  <a:pt x="192" y="167"/>
                  <a:pt x="187" y="165"/>
                </a:cubicBezTo>
                <a:cubicBezTo>
                  <a:pt x="182" y="162"/>
                  <a:pt x="175" y="161"/>
                  <a:pt x="167" y="162"/>
                </a:cubicBezTo>
                <a:cubicBezTo>
                  <a:pt x="151" y="165"/>
                  <a:pt x="131" y="177"/>
                  <a:pt x="108" y="203"/>
                </a:cubicBezTo>
                <a:cubicBezTo>
                  <a:pt x="78" y="236"/>
                  <a:pt x="52" y="247"/>
                  <a:pt x="33" y="245"/>
                </a:cubicBezTo>
                <a:cubicBezTo>
                  <a:pt x="25" y="245"/>
                  <a:pt x="19" y="242"/>
                  <a:pt x="14" y="238"/>
                </a:cubicBezTo>
                <a:cubicBezTo>
                  <a:pt x="9" y="234"/>
                  <a:pt x="5" y="229"/>
                  <a:pt x="3" y="223"/>
                </a:cubicBezTo>
                <a:cubicBezTo>
                  <a:pt x="0" y="210"/>
                  <a:pt x="3" y="195"/>
                  <a:pt x="17" y="181"/>
                </a:cubicBezTo>
                <a:cubicBezTo>
                  <a:pt x="28" y="192"/>
                  <a:pt x="28" y="192"/>
                  <a:pt x="28" y="192"/>
                </a:cubicBezTo>
                <a:close/>
                <a:moveTo>
                  <a:pt x="206" y="104"/>
                </a:moveTo>
                <a:cubicBezTo>
                  <a:pt x="189" y="98"/>
                  <a:pt x="171" y="84"/>
                  <a:pt x="158" y="68"/>
                </a:cubicBezTo>
                <a:cubicBezTo>
                  <a:pt x="145" y="53"/>
                  <a:pt x="135" y="35"/>
                  <a:pt x="131" y="19"/>
                </a:cubicBezTo>
                <a:cubicBezTo>
                  <a:pt x="121" y="31"/>
                  <a:pt x="117" y="47"/>
                  <a:pt x="119" y="63"/>
                </a:cubicBezTo>
                <a:cubicBezTo>
                  <a:pt x="126" y="82"/>
                  <a:pt x="142" y="102"/>
                  <a:pt x="160" y="110"/>
                </a:cubicBezTo>
                <a:cubicBezTo>
                  <a:pt x="175" y="114"/>
                  <a:pt x="192" y="112"/>
                  <a:pt x="206" y="104"/>
                </a:cubicBez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sp>
        <p:nvSpPr>
          <p:cNvPr id="14" name="Freeform 282"/>
          <p:cNvSpPr>
            <a:spLocks noEditPoints="1"/>
          </p:cNvSpPr>
          <p:nvPr/>
        </p:nvSpPr>
        <p:spPr bwMode="auto">
          <a:xfrm>
            <a:off x="8323263" y="4746625"/>
            <a:ext cx="371475" cy="385763"/>
          </a:xfrm>
          <a:custGeom>
            <a:avLst/>
            <a:gdLst>
              <a:gd name="T0" fmla="*/ 80 w 247"/>
              <a:gd name="T1" fmla="*/ 154 h 257"/>
              <a:gd name="T2" fmla="*/ 80 w 247"/>
              <a:gd name="T3" fmla="*/ 236 h 257"/>
              <a:gd name="T4" fmla="*/ 21 w 247"/>
              <a:gd name="T5" fmla="*/ 236 h 257"/>
              <a:gd name="T6" fmla="*/ 0 w 247"/>
              <a:gd name="T7" fmla="*/ 195 h 257"/>
              <a:gd name="T8" fmla="*/ 21 w 247"/>
              <a:gd name="T9" fmla="*/ 154 h 257"/>
              <a:gd name="T10" fmla="*/ 212 w 247"/>
              <a:gd name="T11" fmla="*/ 136 h 257"/>
              <a:gd name="T12" fmla="*/ 230 w 247"/>
              <a:gd name="T13" fmla="*/ 156 h 257"/>
              <a:gd name="T14" fmla="*/ 230 w 247"/>
              <a:gd name="T15" fmla="*/ 233 h 257"/>
              <a:gd name="T16" fmla="*/ 207 w 247"/>
              <a:gd name="T17" fmla="*/ 255 h 257"/>
              <a:gd name="T18" fmla="*/ 153 w 247"/>
              <a:gd name="T19" fmla="*/ 237 h 257"/>
              <a:gd name="T20" fmla="*/ 153 w 247"/>
              <a:gd name="T21" fmla="*/ 153 h 257"/>
              <a:gd name="T22" fmla="*/ 75 w 247"/>
              <a:gd name="T23" fmla="*/ 145 h 257"/>
              <a:gd name="T24" fmla="*/ 187 w 247"/>
              <a:gd name="T25" fmla="*/ 240 h 257"/>
              <a:gd name="T26" fmla="*/ 191 w 247"/>
              <a:gd name="T27" fmla="*/ 236 h 257"/>
              <a:gd name="T28" fmla="*/ 196 w 247"/>
              <a:gd name="T29" fmla="*/ 229 h 257"/>
              <a:gd name="T30" fmla="*/ 203 w 247"/>
              <a:gd name="T31" fmla="*/ 200 h 257"/>
              <a:gd name="T32" fmla="*/ 203 w 247"/>
              <a:gd name="T33" fmla="*/ 197 h 257"/>
              <a:gd name="T34" fmla="*/ 203 w 247"/>
              <a:gd name="T35" fmla="*/ 197 h 257"/>
              <a:gd name="T36" fmla="*/ 203 w 247"/>
              <a:gd name="T37" fmla="*/ 196 h 257"/>
              <a:gd name="T38" fmla="*/ 204 w 247"/>
              <a:gd name="T39" fmla="*/ 195 h 257"/>
              <a:gd name="T40" fmla="*/ 204 w 247"/>
              <a:gd name="T41" fmla="*/ 195 h 257"/>
              <a:gd name="T42" fmla="*/ 204 w 247"/>
              <a:gd name="T43" fmla="*/ 194 h 257"/>
              <a:gd name="T44" fmla="*/ 203 w 247"/>
              <a:gd name="T45" fmla="*/ 193 h 257"/>
              <a:gd name="T46" fmla="*/ 203 w 247"/>
              <a:gd name="T47" fmla="*/ 193 h 257"/>
              <a:gd name="T48" fmla="*/ 203 w 247"/>
              <a:gd name="T49" fmla="*/ 192 h 257"/>
              <a:gd name="T50" fmla="*/ 203 w 247"/>
              <a:gd name="T51" fmla="*/ 190 h 257"/>
              <a:gd name="T52" fmla="*/ 196 w 247"/>
              <a:gd name="T53" fmla="*/ 160 h 257"/>
              <a:gd name="T54" fmla="*/ 191 w 247"/>
              <a:gd name="T55" fmla="*/ 153 h 257"/>
              <a:gd name="T56" fmla="*/ 187 w 247"/>
              <a:gd name="T57" fmla="*/ 150 h 257"/>
              <a:gd name="T58" fmla="*/ 181 w 247"/>
              <a:gd name="T59" fmla="*/ 148 h 257"/>
              <a:gd name="T60" fmla="*/ 159 w 247"/>
              <a:gd name="T61" fmla="*/ 195 h 257"/>
              <a:gd name="T62" fmla="*/ 181 w 247"/>
              <a:gd name="T63" fmla="*/ 241 h 257"/>
              <a:gd name="T64" fmla="*/ 181 w 247"/>
              <a:gd name="T65" fmla="*/ 170 h 257"/>
              <a:gd name="T66" fmla="*/ 181 w 247"/>
              <a:gd name="T67" fmla="*/ 219 h 257"/>
              <a:gd name="T68" fmla="*/ 181 w 247"/>
              <a:gd name="T69" fmla="*/ 17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7" h="257">
                <a:moveTo>
                  <a:pt x="75" y="145"/>
                </a:moveTo>
                <a:cubicBezTo>
                  <a:pt x="77" y="148"/>
                  <a:pt x="79" y="150"/>
                  <a:pt x="80" y="154"/>
                </a:cubicBezTo>
                <a:cubicBezTo>
                  <a:pt x="86" y="164"/>
                  <a:pt x="90" y="179"/>
                  <a:pt x="90" y="195"/>
                </a:cubicBezTo>
                <a:cubicBezTo>
                  <a:pt x="90" y="210"/>
                  <a:pt x="86" y="225"/>
                  <a:pt x="80" y="236"/>
                </a:cubicBezTo>
                <a:cubicBezTo>
                  <a:pt x="73" y="248"/>
                  <a:pt x="63" y="256"/>
                  <a:pt x="51" y="256"/>
                </a:cubicBezTo>
                <a:cubicBezTo>
                  <a:pt x="39" y="256"/>
                  <a:pt x="28" y="248"/>
                  <a:pt x="21" y="236"/>
                </a:cubicBezTo>
                <a:cubicBezTo>
                  <a:pt x="21" y="234"/>
                  <a:pt x="20" y="233"/>
                  <a:pt x="19" y="232"/>
                </a:cubicBezTo>
                <a:cubicBezTo>
                  <a:pt x="8" y="228"/>
                  <a:pt x="0" y="213"/>
                  <a:pt x="0" y="195"/>
                </a:cubicBezTo>
                <a:cubicBezTo>
                  <a:pt x="0" y="177"/>
                  <a:pt x="8" y="161"/>
                  <a:pt x="19" y="157"/>
                </a:cubicBezTo>
                <a:cubicBezTo>
                  <a:pt x="20" y="156"/>
                  <a:pt x="21" y="155"/>
                  <a:pt x="21" y="154"/>
                </a:cubicBezTo>
                <a:cubicBezTo>
                  <a:pt x="24" y="148"/>
                  <a:pt x="29" y="143"/>
                  <a:pt x="33" y="139"/>
                </a:cubicBezTo>
                <a:cubicBezTo>
                  <a:pt x="52" y="2"/>
                  <a:pt x="192" y="0"/>
                  <a:pt x="212" y="136"/>
                </a:cubicBezTo>
                <a:cubicBezTo>
                  <a:pt x="218" y="139"/>
                  <a:pt x="223" y="145"/>
                  <a:pt x="228" y="153"/>
                </a:cubicBezTo>
                <a:cubicBezTo>
                  <a:pt x="228" y="154"/>
                  <a:pt x="229" y="155"/>
                  <a:pt x="230" y="156"/>
                </a:cubicBezTo>
                <a:cubicBezTo>
                  <a:pt x="239" y="158"/>
                  <a:pt x="247" y="175"/>
                  <a:pt x="247" y="195"/>
                </a:cubicBezTo>
                <a:cubicBezTo>
                  <a:pt x="247" y="214"/>
                  <a:pt x="239" y="231"/>
                  <a:pt x="230" y="233"/>
                </a:cubicBezTo>
                <a:cubicBezTo>
                  <a:pt x="229" y="234"/>
                  <a:pt x="228" y="235"/>
                  <a:pt x="228" y="237"/>
                </a:cubicBezTo>
                <a:cubicBezTo>
                  <a:pt x="223" y="246"/>
                  <a:pt x="216" y="253"/>
                  <a:pt x="207" y="255"/>
                </a:cubicBezTo>
                <a:cubicBezTo>
                  <a:pt x="203" y="257"/>
                  <a:pt x="181" y="257"/>
                  <a:pt x="180" y="256"/>
                </a:cubicBezTo>
                <a:cubicBezTo>
                  <a:pt x="169" y="256"/>
                  <a:pt x="160" y="248"/>
                  <a:pt x="153" y="237"/>
                </a:cubicBezTo>
                <a:cubicBezTo>
                  <a:pt x="147" y="226"/>
                  <a:pt x="144" y="211"/>
                  <a:pt x="144" y="195"/>
                </a:cubicBezTo>
                <a:cubicBezTo>
                  <a:pt x="144" y="178"/>
                  <a:pt x="147" y="163"/>
                  <a:pt x="153" y="153"/>
                </a:cubicBezTo>
                <a:cubicBezTo>
                  <a:pt x="158" y="145"/>
                  <a:pt x="163" y="139"/>
                  <a:pt x="170" y="136"/>
                </a:cubicBezTo>
                <a:cubicBezTo>
                  <a:pt x="158" y="25"/>
                  <a:pt x="88" y="30"/>
                  <a:pt x="75" y="145"/>
                </a:cubicBezTo>
                <a:close/>
                <a:moveTo>
                  <a:pt x="186" y="240"/>
                </a:moveTo>
                <a:cubicBezTo>
                  <a:pt x="187" y="240"/>
                  <a:pt x="187" y="240"/>
                  <a:pt x="187" y="240"/>
                </a:cubicBezTo>
                <a:cubicBezTo>
                  <a:pt x="188" y="239"/>
                  <a:pt x="190" y="237"/>
                  <a:pt x="191" y="236"/>
                </a:cubicBezTo>
                <a:cubicBezTo>
                  <a:pt x="191" y="236"/>
                  <a:pt x="191" y="236"/>
                  <a:pt x="191" y="236"/>
                </a:cubicBezTo>
                <a:cubicBezTo>
                  <a:pt x="191" y="236"/>
                  <a:pt x="191" y="236"/>
                  <a:pt x="191" y="236"/>
                </a:cubicBezTo>
                <a:cubicBezTo>
                  <a:pt x="193" y="234"/>
                  <a:pt x="194" y="232"/>
                  <a:pt x="196" y="229"/>
                </a:cubicBezTo>
                <a:cubicBezTo>
                  <a:pt x="200" y="222"/>
                  <a:pt x="203" y="211"/>
                  <a:pt x="203" y="200"/>
                </a:cubicBezTo>
                <a:cubicBezTo>
                  <a:pt x="203" y="200"/>
                  <a:pt x="203" y="200"/>
                  <a:pt x="203" y="200"/>
                </a:cubicBezTo>
                <a:cubicBezTo>
                  <a:pt x="203" y="199"/>
                  <a:pt x="203" y="198"/>
                  <a:pt x="203" y="197"/>
                </a:cubicBezTo>
                <a:cubicBezTo>
                  <a:pt x="203" y="197"/>
                  <a:pt x="203" y="197"/>
                  <a:pt x="203" y="197"/>
                </a:cubicBezTo>
                <a:cubicBezTo>
                  <a:pt x="203" y="197"/>
                  <a:pt x="203" y="197"/>
                  <a:pt x="203" y="197"/>
                </a:cubicBezTo>
                <a:cubicBezTo>
                  <a:pt x="203" y="197"/>
                  <a:pt x="203" y="197"/>
                  <a:pt x="203" y="197"/>
                </a:cubicBezTo>
                <a:cubicBezTo>
                  <a:pt x="203" y="197"/>
                  <a:pt x="203" y="197"/>
                  <a:pt x="203" y="197"/>
                </a:cubicBezTo>
                <a:cubicBezTo>
                  <a:pt x="203" y="196"/>
                  <a:pt x="203" y="196"/>
                  <a:pt x="203" y="196"/>
                </a:cubicBezTo>
                <a:cubicBezTo>
                  <a:pt x="203" y="196"/>
                  <a:pt x="204" y="196"/>
                  <a:pt x="204" y="195"/>
                </a:cubicBezTo>
                <a:cubicBezTo>
                  <a:pt x="204" y="195"/>
                  <a:pt x="204" y="195"/>
                  <a:pt x="204" y="195"/>
                </a:cubicBezTo>
                <a:cubicBezTo>
                  <a:pt x="204" y="195"/>
                  <a:pt x="204" y="195"/>
                  <a:pt x="204" y="195"/>
                </a:cubicBezTo>
                <a:cubicBezTo>
                  <a:pt x="204" y="195"/>
                  <a:pt x="204" y="195"/>
                  <a:pt x="204" y="195"/>
                </a:cubicBezTo>
                <a:cubicBezTo>
                  <a:pt x="204" y="194"/>
                  <a:pt x="204" y="194"/>
                  <a:pt x="204" y="194"/>
                </a:cubicBezTo>
                <a:cubicBezTo>
                  <a:pt x="204" y="194"/>
                  <a:pt x="204" y="194"/>
                  <a:pt x="204" y="194"/>
                </a:cubicBezTo>
                <a:cubicBezTo>
                  <a:pt x="204" y="194"/>
                  <a:pt x="204" y="194"/>
                  <a:pt x="204" y="194"/>
                </a:cubicBezTo>
                <a:cubicBezTo>
                  <a:pt x="204" y="193"/>
                  <a:pt x="203" y="193"/>
                  <a:pt x="203" y="193"/>
                </a:cubicBezTo>
                <a:cubicBezTo>
                  <a:pt x="203" y="193"/>
                  <a:pt x="203" y="193"/>
                  <a:pt x="203" y="193"/>
                </a:cubicBezTo>
                <a:cubicBezTo>
                  <a:pt x="203" y="193"/>
                  <a:pt x="203" y="193"/>
                  <a:pt x="203" y="193"/>
                </a:cubicBezTo>
                <a:cubicBezTo>
                  <a:pt x="203" y="192"/>
                  <a:pt x="203" y="192"/>
                  <a:pt x="203" y="192"/>
                </a:cubicBezTo>
                <a:cubicBezTo>
                  <a:pt x="203" y="192"/>
                  <a:pt x="203" y="192"/>
                  <a:pt x="203" y="192"/>
                </a:cubicBezTo>
                <a:cubicBezTo>
                  <a:pt x="203" y="192"/>
                  <a:pt x="203" y="192"/>
                  <a:pt x="203" y="192"/>
                </a:cubicBezTo>
                <a:cubicBezTo>
                  <a:pt x="203" y="191"/>
                  <a:pt x="203" y="190"/>
                  <a:pt x="203" y="190"/>
                </a:cubicBezTo>
                <a:cubicBezTo>
                  <a:pt x="203" y="190"/>
                  <a:pt x="203" y="190"/>
                  <a:pt x="203" y="190"/>
                </a:cubicBezTo>
                <a:cubicBezTo>
                  <a:pt x="203" y="178"/>
                  <a:pt x="200" y="168"/>
                  <a:pt x="196" y="160"/>
                </a:cubicBezTo>
                <a:cubicBezTo>
                  <a:pt x="194" y="157"/>
                  <a:pt x="193" y="155"/>
                  <a:pt x="191" y="153"/>
                </a:cubicBezTo>
                <a:cubicBezTo>
                  <a:pt x="191" y="153"/>
                  <a:pt x="191" y="153"/>
                  <a:pt x="191" y="153"/>
                </a:cubicBezTo>
                <a:cubicBezTo>
                  <a:pt x="191" y="153"/>
                  <a:pt x="191" y="153"/>
                  <a:pt x="191" y="153"/>
                </a:cubicBezTo>
                <a:cubicBezTo>
                  <a:pt x="190" y="152"/>
                  <a:pt x="188" y="150"/>
                  <a:pt x="187" y="150"/>
                </a:cubicBezTo>
                <a:cubicBezTo>
                  <a:pt x="186" y="149"/>
                  <a:pt x="186" y="149"/>
                  <a:pt x="186" y="149"/>
                </a:cubicBezTo>
                <a:cubicBezTo>
                  <a:pt x="184" y="148"/>
                  <a:pt x="183" y="148"/>
                  <a:pt x="181" y="148"/>
                </a:cubicBezTo>
                <a:cubicBezTo>
                  <a:pt x="176" y="148"/>
                  <a:pt x="170" y="152"/>
                  <a:pt x="166" y="160"/>
                </a:cubicBezTo>
                <a:cubicBezTo>
                  <a:pt x="162" y="169"/>
                  <a:pt x="159" y="181"/>
                  <a:pt x="159" y="195"/>
                </a:cubicBezTo>
                <a:cubicBezTo>
                  <a:pt x="159" y="208"/>
                  <a:pt x="162" y="221"/>
                  <a:pt x="166" y="229"/>
                </a:cubicBezTo>
                <a:cubicBezTo>
                  <a:pt x="170" y="237"/>
                  <a:pt x="176" y="241"/>
                  <a:pt x="181" y="241"/>
                </a:cubicBezTo>
                <a:cubicBezTo>
                  <a:pt x="183" y="241"/>
                  <a:pt x="184" y="241"/>
                  <a:pt x="186" y="240"/>
                </a:cubicBezTo>
                <a:close/>
                <a:moveTo>
                  <a:pt x="181" y="170"/>
                </a:moveTo>
                <a:cubicBezTo>
                  <a:pt x="175" y="170"/>
                  <a:pt x="169" y="181"/>
                  <a:pt x="169" y="195"/>
                </a:cubicBezTo>
                <a:cubicBezTo>
                  <a:pt x="169" y="208"/>
                  <a:pt x="175" y="219"/>
                  <a:pt x="181" y="219"/>
                </a:cubicBezTo>
                <a:cubicBezTo>
                  <a:pt x="188" y="219"/>
                  <a:pt x="193" y="208"/>
                  <a:pt x="193" y="195"/>
                </a:cubicBezTo>
                <a:cubicBezTo>
                  <a:pt x="193" y="181"/>
                  <a:pt x="188" y="170"/>
                  <a:pt x="181" y="170"/>
                </a:cubicBezTo>
                <a:close/>
              </a:path>
            </a:pathLst>
          </a:custGeom>
          <a:solidFill>
            <a:schemeClr val="bg1"/>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6920DB1-B9E6-4DD2-AB27-0127E730B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6" y="999697"/>
            <a:ext cx="5413892" cy="3149055"/>
          </a:xfrm>
          <a:prstGeom prst="rect">
            <a:avLst/>
          </a:prstGeom>
        </p:spPr>
      </p:pic>
      <p:pic>
        <p:nvPicPr>
          <p:cNvPr id="7" name="Imagem 6">
            <a:extLst>
              <a:ext uri="{FF2B5EF4-FFF2-40B4-BE49-F238E27FC236}">
                <a16:creationId xmlns:a16="http://schemas.microsoft.com/office/drawing/2014/main" id="{3BD7168F-7132-4451-AABF-B32683DA2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953" y="3899103"/>
            <a:ext cx="4604475" cy="2799512"/>
          </a:xfrm>
          <a:prstGeom prst="rect">
            <a:avLst/>
          </a:prstGeom>
        </p:spPr>
      </p:pic>
      <p:pic>
        <p:nvPicPr>
          <p:cNvPr id="3" name="Picture 3" descr="Chart, bar chart&#10;&#10;Description automatically generated">
            <a:extLst>
              <a:ext uri="{FF2B5EF4-FFF2-40B4-BE49-F238E27FC236}">
                <a16:creationId xmlns:a16="http://schemas.microsoft.com/office/drawing/2014/main" id="{0D690A68-5F1B-3897-6B1B-A3CADF05673C}"/>
              </a:ext>
            </a:extLst>
          </p:cNvPr>
          <p:cNvPicPr>
            <a:picLocks noChangeAspect="1"/>
          </p:cNvPicPr>
          <p:nvPr/>
        </p:nvPicPr>
        <p:blipFill>
          <a:blip r:embed="rId5"/>
          <a:stretch>
            <a:fillRect/>
          </a:stretch>
        </p:blipFill>
        <p:spPr>
          <a:xfrm>
            <a:off x="6499860" y="186058"/>
            <a:ext cx="5494020" cy="4116063"/>
          </a:xfrm>
          <a:prstGeom prst="rect">
            <a:avLst/>
          </a:prstGeom>
        </p:spPr>
      </p:pic>
      <p:sp>
        <p:nvSpPr>
          <p:cNvPr id="17" name="Marcador de Posição do Número do Diapositivo 6">
            <a:extLst>
              <a:ext uri="{FF2B5EF4-FFF2-40B4-BE49-F238E27FC236}">
                <a16:creationId xmlns:a16="http://schemas.microsoft.com/office/drawing/2014/main" id="{710C661F-14CD-4429-B355-3A6F649D14EF}"/>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pt-PT" altLang="zh-CN" dirty="0">
                <a:ea typeface="Arial" panose="020B0604020202020204" pitchFamily="34" charset="0"/>
              </a:rPr>
              <a:t>12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extLst>
      <p:ext uri="{BB962C8B-B14F-4D97-AF65-F5344CB8AC3E}">
        <p14:creationId xmlns:p14="http://schemas.microsoft.com/office/powerpoint/2010/main" val="219142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0999" y="342900"/>
            <a:ext cx="2352773"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011" name="文本框 2"/>
          <p:cNvSpPr txBox="1"/>
          <p:nvPr/>
        </p:nvSpPr>
        <p:spPr>
          <a:xfrm>
            <a:off x="557213" y="415925"/>
            <a:ext cx="2090637"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cs typeface="Arial" panose="020B0604020202020204" pitchFamily="34" charset="0"/>
              </a:rPr>
              <a:t>Evalution</a:t>
            </a:r>
            <a:r>
              <a:rPr lang="zh-CN" altLang="pt-PT">
                <a:solidFill>
                  <a:schemeClr val="bg1"/>
                </a:solidFill>
                <a:latin typeface="Arial" panose="020B0604020202020204" pitchFamily="34" charset="0"/>
                <a:cs typeface="Arial" panose="020B0604020202020204" pitchFamily="34" charset="0"/>
              </a:rPr>
              <a:t> </a:t>
            </a:r>
            <a:r>
              <a:rPr lang="pt-PT" altLang="zh-CN">
                <a:solidFill>
                  <a:schemeClr val="bg1"/>
                </a:solidFill>
                <a:latin typeface="Arial" panose="020B0604020202020204" pitchFamily="34" charset="0"/>
                <a:cs typeface="Arial" panose="020B0604020202020204" pitchFamily="34" charset="0"/>
              </a:rPr>
              <a:t>|</a:t>
            </a:r>
            <a:r>
              <a:rPr lang="zh-CN" altLang="pt-PT">
                <a:solidFill>
                  <a:schemeClr val="bg1"/>
                </a:solidFill>
                <a:latin typeface="Arial" panose="020B0604020202020204" pitchFamily="34" charset="0"/>
                <a:cs typeface="Arial" panose="020B0604020202020204" pitchFamily="34" charset="0"/>
              </a:rPr>
              <a:t> </a:t>
            </a:r>
            <a:r>
              <a:rPr lang="pt-PT" altLang="zh-CN" err="1">
                <a:solidFill>
                  <a:schemeClr val="bg1"/>
                </a:solidFill>
                <a:latin typeface="Arial" panose="020B0604020202020204" pitchFamily="34" charset="0"/>
                <a:cs typeface="Arial" panose="020B0604020202020204" pitchFamily="34" charset="0"/>
              </a:rPr>
              <a:t>Results</a:t>
            </a:r>
            <a:endParaRPr lang="zh-CN" altLang="en-US">
              <a:solidFill>
                <a:schemeClr val="bg1"/>
              </a:solidFill>
              <a:latin typeface="Arial" panose="020B0604020202020204" pitchFamily="34" charset="0"/>
              <a:ea typeface="Arial" panose="020B0604020202020204" pitchFamily="34" charset="0"/>
            </a:endParaRPr>
          </a:p>
        </p:txBody>
      </p:sp>
      <p:sp>
        <p:nvSpPr>
          <p:cNvPr id="10" name="KSO_Shape"/>
          <p:cNvSpPr/>
          <p:nvPr/>
        </p:nvSpPr>
        <p:spPr>
          <a:xfrm>
            <a:off x="3701017" y="4590553"/>
            <a:ext cx="479425" cy="488950"/>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srgbClr val="444653"/>
              </a:solidFill>
              <a:effectLst/>
              <a:uLnTx/>
              <a:uFillTx/>
              <a:latin typeface="+mn-lt"/>
              <a:ea typeface="+mn-ea"/>
              <a:cs typeface="+mn-cs"/>
            </a:endParaRPr>
          </a:p>
        </p:txBody>
      </p:sp>
      <p:sp>
        <p:nvSpPr>
          <p:cNvPr id="15" name="CaixaDeTexto 14">
            <a:extLst>
              <a:ext uri="{FF2B5EF4-FFF2-40B4-BE49-F238E27FC236}">
                <a16:creationId xmlns:a16="http://schemas.microsoft.com/office/drawing/2014/main" id="{48F91963-6C55-490F-8B58-7E6F26E1FCF2}"/>
              </a:ext>
            </a:extLst>
          </p:cNvPr>
          <p:cNvSpPr txBox="1"/>
          <p:nvPr/>
        </p:nvSpPr>
        <p:spPr>
          <a:xfrm>
            <a:off x="3353861" y="1008934"/>
            <a:ext cx="2639506" cy="584775"/>
          </a:xfrm>
          <a:prstGeom prst="rect">
            <a:avLst/>
          </a:prstGeom>
          <a:noFill/>
        </p:spPr>
        <p:txBody>
          <a:bodyPr wrap="square" rtlCol="0">
            <a:spAutoFit/>
          </a:bodyPr>
          <a:lstStyle/>
          <a:p>
            <a:r>
              <a:rPr lang="en-US" sz="3200" b="1">
                <a:solidFill>
                  <a:srgbClr val="444653"/>
                </a:solidFill>
                <a:latin typeface="Arial"/>
                <a:ea typeface="SimSun"/>
                <a:cs typeface="Arial"/>
              </a:rPr>
              <a:t>Discussion</a:t>
            </a:r>
            <a:endParaRPr lang="pt-PT" sz="3200" b="1">
              <a:solidFill>
                <a:srgbClr val="444653"/>
              </a:solidFill>
              <a:latin typeface="Arial"/>
              <a:ea typeface="SimSun"/>
              <a:cs typeface="Arial"/>
            </a:endParaRPr>
          </a:p>
        </p:txBody>
      </p:sp>
      <p:grpSp>
        <p:nvGrpSpPr>
          <p:cNvPr id="16" name="组合 68">
            <a:extLst>
              <a:ext uri="{FF2B5EF4-FFF2-40B4-BE49-F238E27FC236}">
                <a16:creationId xmlns:a16="http://schemas.microsoft.com/office/drawing/2014/main" id="{10CBA0B5-D94D-40AD-9182-0BC48BCD761E}"/>
              </a:ext>
            </a:extLst>
          </p:cNvPr>
          <p:cNvGrpSpPr/>
          <p:nvPr/>
        </p:nvGrpSpPr>
        <p:grpSpPr>
          <a:xfrm flipV="1">
            <a:off x="2836729" y="1176703"/>
            <a:ext cx="258762" cy="255588"/>
            <a:chOff x="2768602" y="1574800"/>
            <a:chExt cx="1860978" cy="1854894"/>
          </a:xfrm>
        </p:grpSpPr>
        <p:sp>
          <p:nvSpPr>
            <p:cNvPr id="17" name="菱形 69">
              <a:extLst>
                <a:ext uri="{FF2B5EF4-FFF2-40B4-BE49-F238E27FC236}">
                  <a16:creationId xmlns:a16="http://schemas.microsoft.com/office/drawing/2014/main" id="{C27D65B6-2FBF-4334-927D-6F85709533BE}"/>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菱形 70">
              <a:extLst>
                <a:ext uri="{FF2B5EF4-FFF2-40B4-BE49-F238E27FC236}">
                  <a16:creationId xmlns:a16="http://schemas.microsoft.com/office/drawing/2014/main" id="{E33E876E-10A6-45FA-8EA5-C78A2ED5D34C}"/>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菱形 71">
              <a:extLst>
                <a:ext uri="{FF2B5EF4-FFF2-40B4-BE49-F238E27FC236}">
                  <a16:creationId xmlns:a16="http://schemas.microsoft.com/office/drawing/2014/main" id="{6C7EF0F9-740C-4EFA-B6E0-29816D142019}"/>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菱形 72">
              <a:extLst>
                <a:ext uri="{FF2B5EF4-FFF2-40B4-BE49-F238E27FC236}">
                  <a16:creationId xmlns:a16="http://schemas.microsoft.com/office/drawing/2014/main" id="{1BF28E9B-0A31-4845-BB3C-FE5ACAEEC505}"/>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 name="CaixaDeTexto 2">
            <a:extLst>
              <a:ext uri="{FF2B5EF4-FFF2-40B4-BE49-F238E27FC236}">
                <a16:creationId xmlns:a16="http://schemas.microsoft.com/office/drawing/2014/main" id="{1AA09BD6-4A44-4A64-8867-C6A3A16222B2}"/>
              </a:ext>
            </a:extLst>
          </p:cNvPr>
          <p:cNvSpPr txBox="1"/>
          <p:nvPr/>
        </p:nvSpPr>
        <p:spPr>
          <a:xfrm>
            <a:off x="3317138" y="1771688"/>
            <a:ext cx="7184568" cy="830997"/>
          </a:xfrm>
          <a:prstGeom prst="rect">
            <a:avLst/>
          </a:prstGeom>
          <a:noFill/>
        </p:spPr>
        <p:txBody>
          <a:bodyPr wrap="square" rtlCol="0">
            <a:spAutoFit/>
          </a:bodyPr>
          <a:lstStyle/>
          <a:p>
            <a:r>
              <a:rPr lang="en-US" sz="1600" b="1">
                <a:solidFill>
                  <a:srgbClr val="444653"/>
                </a:solidFill>
                <a:latin typeface="Arial"/>
                <a:ea typeface="SimSun"/>
                <a:cs typeface="Arial"/>
              </a:rPr>
              <a:t>Query Workload Reduction</a:t>
            </a:r>
            <a:r>
              <a:rPr lang="en-US" sz="1600">
                <a:solidFill>
                  <a:srgbClr val="444653"/>
                </a:solidFill>
                <a:latin typeface="Arial"/>
                <a:ea typeface="SimSun"/>
                <a:cs typeface="Arial"/>
              </a:rPr>
              <a:t>: Reducing the query workload generated by the clients through query prioritization and thresholding improves the average latency by about 4 times in the Generic and Generic-Mixed workloads.</a:t>
            </a:r>
            <a:endParaRPr lang="pt-PT" sz="1600">
              <a:solidFill>
                <a:srgbClr val="444653"/>
              </a:solidFill>
              <a:latin typeface="Arial"/>
              <a:ea typeface="SimSun"/>
              <a:cs typeface="Arial"/>
            </a:endParaRPr>
          </a:p>
        </p:txBody>
      </p:sp>
      <p:sp>
        <p:nvSpPr>
          <p:cNvPr id="4" name="CaixaDeTexto 3">
            <a:extLst>
              <a:ext uri="{FF2B5EF4-FFF2-40B4-BE49-F238E27FC236}">
                <a16:creationId xmlns:a16="http://schemas.microsoft.com/office/drawing/2014/main" id="{D12750DC-CBF1-411F-BF3A-653480AB113C}"/>
              </a:ext>
            </a:extLst>
          </p:cNvPr>
          <p:cNvSpPr txBox="1"/>
          <p:nvPr/>
        </p:nvSpPr>
        <p:spPr>
          <a:xfrm>
            <a:off x="3340984" y="2783045"/>
            <a:ext cx="7060676" cy="830997"/>
          </a:xfrm>
          <a:prstGeom prst="rect">
            <a:avLst/>
          </a:prstGeom>
          <a:noFill/>
        </p:spPr>
        <p:txBody>
          <a:bodyPr wrap="square" rtlCol="0">
            <a:spAutoFit/>
          </a:bodyPr>
          <a:lstStyle/>
          <a:p>
            <a:r>
              <a:rPr lang="en-US" sz="1600" b="1">
                <a:solidFill>
                  <a:srgbClr val="444653"/>
                </a:solidFill>
                <a:latin typeface="Arial"/>
                <a:ea typeface="SimSun"/>
                <a:cs typeface="Arial"/>
              </a:rPr>
              <a:t>Prefetching and Caching</a:t>
            </a:r>
            <a:r>
              <a:rPr lang="en-US" sz="1600">
                <a:solidFill>
                  <a:srgbClr val="444653"/>
                </a:solidFill>
                <a:latin typeface="Arial"/>
                <a:ea typeface="SimSun"/>
                <a:cs typeface="Arial"/>
              </a:rPr>
              <a:t>: The Generic and Generic-MIXED workloads access a small number of objects over the entire session that can all be cached on each client.</a:t>
            </a:r>
            <a:endParaRPr lang="pt-PT" sz="1600">
              <a:solidFill>
                <a:srgbClr val="444653"/>
              </a:solidFill>
              <a:latin typeface="Arial"/>
              <a:ea typeface="SimSun"/>
              <a:cs typeface="Arial"/>
            </a:endParaRPr>
          </a:p>
        </p:txBody>
      </p:sp>
      <p:sp>
        <p:nvSpPr>
          <p:cNvPr id="5" name="TextBox 4">
            <a:extLst>
              <a:ext uri="{FF2B5EF4-FFF2-40B4-BE49-F238E27FC236}">
                <a16:creationId xmlns:a16="http://schemas.microsoft.com/office/drawing/2014/main" id="{54DB63C1-4E1B-E925-4ABD-6EF7C06DA438}"/>
              </a:ext>
            </a:extLst>
          </p:cNvPr>
          <p:cNvSpPr txBox="1"/>
          <p:nvPr/>
        </p:nvSpPr>
        <p:spPr>
          <a:xfrm>
            <a:off x="3327002" y="431686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rgbClr val="444653"/>
                </a:solidFill>
                <a:latin typeface="Arial"/>
                <a:ea typeface="SimSun"/>
                <a:cs typeface="Arial"/>
              </a:rPr>
              <a:t>Limitations</a:t>
            </a:r>
          </a:p>
        </p:txBody>
      </p:sp>
      <p:sp>
        <p:nvSpPr>
          <p:cNvPr id="6" name="TextBox 5">
            <a:extLst>
              <a:ext uri="{FF2B5EF4-FFF2-40B4-BE49-F238E27FC236}">
                <a16:creationId xmlns:a16="http://schemas.microsoft.com/office/drawing/2014/main" id="{01FF35D3-277F-EE2F-85DF-22D973EE88E7}"/>
              </a:ext>
            </a:extLst>
          </p:cNvPr>
          <p:cNvSpPr txBox="1"/>
          <p:nvPr/>
        </p:nvSpPr>
        <p:spPr>
          <a:xfrm>
            <a:off x="3380342" y="5078868"/>
            <a:ext cx="71866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444653"/>
                </a:solidFill>
                <a:latin typeface="Arial"/>
                <a:ea typeface="SimSun"/>
                <a:cs typeface="Arial"/>
              </a:rPr>
              <a:t>Objects that are not frequently enough in sight can be ignored, despite interest</a:t>
            </a:r>
          </a:p>
        </p:txBody>
      </p:sp>
      <p:sp>
        <p:nvSpPr>
          <p:cNvPr id="30" name="TextBox 29">
            <a:extLst>
              <a:ext uri="{FF2B5EF4-FFF2-40B4-BE49-F238E27FC236}">
                <a16:creationId xmlns:a16="http://schemas.microsoft.com/office/drawing/2014/main" id="{A08F860A-1F20-A112-E49A-DE6014D9CA79}"/>
              </a:ext>
            </a:extLst>
          </p:cNvPr>
          <p:cNvSpPr txBox="1"/>
          <p:nvPr/>
        </p:nvSpPr>
        <p:spPr>
          <a:xfrm>
            <a:off x="3374834" y="5844447"/>
            <a:ext cx="71958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444653"/>
                </a:solidFill>
                <a:latin typeface="Arial"/>
                <a:ea typeface="SimSun"/>
                <a:cs typeface="Arial"/>
              </a:rPr>
              <a:t>Due to the reduced queries, visualizing updates on objects will be much slower</a:t>
            </a:r>
          </a:p>
        </p:txBody>
      </p:sp>
      <p:grpSp>
        <p:nvGrpSpPr>
          <p:cNvPr id="21" name="组合 68">
            <a:extLst>
              <a:ext uri="{FF2B5EF4-FFF2-40B4-BE49-F238E27FC236}">
                <a16:creationId xmlns:a16="http://schemas.microsoft.com/office/drawing/2014/main" id="{4184FEC9-0A52-49FC-90D6-6E7E2F5E814C}"/>
              </a:ext>
            </a:extLst>
          </p:cNvPr>
          <p:cNvGrpSpPr/>
          <p:nvPr/>
        </p:nvGrpSpPr>
        <p:grpSpPr>
          <a:xfrm flipV="1">
            <a:off x="2778522" y="4462759"/>
            <a:ext cx="258762" cy="255588"/>
            <a:chOff x="2768602" y="1574800"/>
            <a:chExt cx="1860978" cy="1854894"/>
          </a:xfrm>
        </p:grpSpPr>
        <p:sp>
          <p:nvSpPr>
            <p:cNvPr id="22" name="菱形 69">
              <a:extLst>
                <a:ext uri="{FF2B5EF4-FFF2-40B4-BE49-F238E27FC236}">
                  <a16:creationId xmlns:a16="http://schemas.microsoft.com/office/drawing/2014/main" id="{C22136AD-C88C-4A82-BE7E-4439D3C3C6F0}"/>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菱形 70">
              <a:extLst>
                <a:ext uri="{FF2B5EF4-FFF2-40B4-BE49-F238E27FC236}">
                  <a16:creationId xmlns:a16="http://schemas.microsoft.com/office/drawing/2014/main" id="{97935F8E-B75B-4A59-B9DB-21163E0DE798}"/>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菱形 71">
              <a:extLst>
                <a:ext uri="{FF2B5EF4-FFF2-40B4-BE49-F238E27FC236}">
                  <a16:creationId xmlns:a16="http://schemas.microsoft.com/office/drawing/2014/main" id="{82DE8B44-8C02-4087-93E0-48444747457E}"/>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菱形 72">
              <a:extLst>
                <a:ext uri="{FF2B5EF4-FFF2-40B4-BE49-F238E27FC236}">
                  <a16:creationId xmlns:a16="http://schemas.microsoft.com/office/drawing/2014/main" id="{D91B0C60-B1D0-44EF-8C53-78CD5DE7DA1E}"/>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6" name="Marcador de Posição do Número do Diapositivo 6">
            <a:extLst>
              <a:ext uri="{FF2B5EF4-FFF2-40B4-BE49-F238E27FC236}">
                <a16:creationId xmlns:a16="http://schemas.microsoft.com/office/drawing/2014/main" id="{84BE525E-9AE8-4940-9EFE-A60DAFAD8068}"/>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pt-PT" altLang="zh-CN" dirty="0">
                <a:ea typeface="Arial" panose="020B0604020202020204" pitchFamily="34" charset="0"/>
              </a:rPr>
              <a:t>13</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extLst>
      <p:ext uri="{BB962C8B-B14F-4D97-AF65-F5344CB8AC3E}">
        <p14:creationId xmlns:p14="http://schemas.microsoft.com/office/powerpoint/2010/main" val="10922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0999" y="342900"/>
            <a:ext cx="1617167"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07" name="文本框 2"/>
          <p:cNvSpPr txBox="1"/>
          <p:nvPr/>
        </p:nvSpPr>
        <p:spPr>
          <a:xfrm>
            <a:off x="557213" y="415925"/>
            <a:ext cx="1326004"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ea typeface="SimSun" panose="02010600030101010101" pitchFamily="2" charset="-122"/>
                <a:cs typeface="Arial" panose="020B0604020202020204" pitchFamily="34" charset="0"/>
              </a:rPr>
              <a:t>Conclusion</a:t>
            </a:r>
            <a:endParaRPr lang="zh-CN" altLang="en-US">
              <a:solidFill>
                <a:schemeClr val="bg1"/>
              </a:solidFill>
              <a:latin typeface="Arial" panose="020B0604020202020204" pitchFamily="34" charset="0"/>
              <a:ea typeface="Arial" panose="020B0604020202020204" pitchFamily="34" charset="0"/>
            </a:endParaRPr>
          </a:p>
        </p:txBody>
      </p:sp>
      <p:sp>
        <p:nvSpPr>
          <p:cNvPr id="25" name="CaixaDeTexto 24">
            <a:extLst>
              <a:ext uri="{FF2B5EF4-FFF2-40B4-BE49-F238E27FC236}">
                <a16:creationId xmlns:a16="http://schemas.microsoft.com/office/drawing/2014/main" id="{A65778A7-56A1-4EB5-9CBF-C4EA12120B85}"/>
              </a:ext>
            </a:extLst>
          </p:cNvPr>
          <p:cNvSpPr txBox="1"/>
          <p:nvPr/>
        </p:nvSpPr>
        <p:spPr>
          <a:xfrm>
            <a:off x="1883217" y="3194045"/>
            <a:ext cx="8975661" cy="1077218"/>
          </a:xfrm>
          <a:prstGeom prst="rect">
            <a:avLst/>
          </a:prstGeom>
          <a:noFill/>
        </p:spPr>
        <p:txBody>
          <a:bodyPr wrap="square" rtlCol="0">
            <a:spAutoFit/>
          </a:bodyPr>
          <a:lstStyle/>
          <a:p>
            <a:r>
              <a:rPr lang="en-US" sz="1600">
                <a:solidFill>
                  <a:srgbClr val="444653"/>
                </a:solidFill>
                <a:latin typeface="Arial"/>
                <a:ea typeface="SimSun"/>
                <a:cs typeface="Arial"/>
              </a:rPr>
              <a:t>In the future, they intend to release client-environment specific view-management libraries for popular AR platforms. </a:t>
            </a:r>
          </a:p>
          <a:p>
            <a:r>
              <a:rPr lang="en-US" sz="1600">
                <a:solidFill>
                  <a:srgbClr val="444653"/>
                </a:solidFill>
                <a:latin typeface="Arial"/>
                <a:ea typeface="SimSun"/>
                <a:cs typeface="Arial"/>
              </a:rPr>
              <a:t>They are also working on further refining the interaction module and defining the interaction mapper for a broader set of user actions for different interaction modalities.</a:t>
            </a:r>
            <a:endParaRPr lang="pt-PT" sz="1600">
              <a:solidFill>
                <a:srgbClr val="444653"/>
              </a:solidFill>
              <a:latin typeface="Arial"/>
              <a:ea typeface="SimSun"/>
              <a:cs typeface="Arial"/>
            </a:endParaRPr>
          </a:p>
        </p:txBody>
      </p:sp>
      <p:sp>
        <p:nvSpPr>
          <p:cNvPr id="3" name="CaixaDeTexto 2">
            <a:extLst>
              <a:ext uri="{FF2B5EF4-FFF2-40B4-BE49-F238E27FC236}">
                <a16:creationId xmlns:a16="http://schemas.microsoft.com/office/drawing/2014/main" id="{8A12F59A-F2A2-4D68-99C7-3FCB879C1E89}"/>
              </a:ext>
            </a:extLst>
          </p:cNvPr>
          <p:cNvSpPr txBox="1"/>
          <p:nvPr/>
        </p:nvSpPr>
        <p:spPr>
          <a:xfrm>
            <a:off x="1883217" y="1734531"/>
            <a:ext cx="8212890" cy="830997"/>
          </a:xfrm>
          <a:prstGeom prst="rect">
            <a:avLst/>
          </a:prstGeom>
          <a:noFill/>
        </p:spPr>
        <p:txBody>
          <a:bodyPr wrap="square" lIns="91440" tIns="45720" rIns="91440" bIns="45720" rtlCol="0" anchor="t">
            <a:spAutoFit/>
          </a:bodyPr>
          <a:lstStyle/>
          <a:p>
            <a:r>
              <a:rPr lang="en-US" sz="1600" dirty="0">
                <a:solidFill>
                  <a:srgbClr val="444653"/>
                </a:solidFill>
                <a:latin typeface="Arial"/>
                <a:ea typeface="SimSun"/>
                <a:cs typeface="Arial"/>
              </a:rPr>
              <a:t>They showed that </a:t>
            </a:r>
            <a:r>
              <a:rPr lang="en-US" sz="1600" dirty="0" err="1">
                <a:solidFill>
                  <a:srgbClr val="444653"/>
                </a:solidFill>
                <a:latin typeface="Arial"/>
                <a:ea typeface="SimSun"/>
                <a:cs typeface="Arial"/>
              </a:rPr>
              <a:t>DreamStore</a:t>
            </a:r>
            <a:r>
              <a:rPr lang="en-US" sz="1600" dirty="0">
                <a:solidFill>
                  <a:srgbClr val="444653"/>
                </a:solidFill>
                <a:latin typeface="Arial"/>
                <a:ea typeface="SimSun"/>
                <a:cs typeface="Arial"/>
              </a:rPr>
              <a:t> can reduce effective query-rate through workload-reduction by about 5 times, and along with client-side caching, can bring down the average response time by an order of magnitude compared to the baseline setup.</a:t>
            </a:r>
            <a:endParaRPr lang="pt-PT" sz="1600" dirty="0">
              <a:solidFill>
                <a:srgbClr val="444653"/>
              </a:solidFill>
              <a:latin typeface="Arial"/>
              <a:ea typeface="SimSun"/>
              <a:cs typeface="Arial"/>
            </a:endParaRPr>
          </a:p>
        </p:txBody>
      </p:sp>
      <p:sp>
        <p:nvSpPr>
          <p:cNvPr id="11" name="Marcador de Posição do Número do Diapositivo 6">
            <a:extLst>
              <a:ext uri="{FF2B5EF4-FFF2-40B4-BE49-F238E27FC236}">
                <a16:creationId xmlns:a16="http://schemas.microsoft.com/office/drawing/2014/main" id="{C0853A16-61A4-4B16-B5A7-07C78267C30E}"/>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pt-PT" altLang="zh-CN" dirty="0">
                <a:ea typeface="Arial" panose="020B0604020202020204" pitchFamily="34" charset="0"/>
              </a:rPr>
              <a:t>14</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extLst>
      <p:ext uri="{BB962C8B-B14F-4D97-AF65-F5344CB8AC3E}">
        <p14:creationId xmlns:p14="http://schemas.microsoft.com/office/powerpoint/2010/main" val="189124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1000" y="342900"/>
            <a:ext cx="1768476"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155" name="文本框 2"/>
          <p:cNvSpPr txBox="1"/>
          <p:nvPr/>
        </p:nvSpPr>
        <p:spPr>
          <a:xfrm>
            <a:off x="557213" y="415925"/>
            <a:ext cx="1454244"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cs typeface="Arial" panose="020B0604020202020204" pitchFamily="34" charset="0"/>
              </a:rPr>
              <a:t>Bibliography</a:t>
            </a:r>
            <a:endParaRPr lang="zh-CN" altLang="en-US">
              <a:solidFill>
                <a:schemeClr val="bg1"/>
              </a:solidFill>
              <a:latin typeface="Arial" panose="020B0604020202020204" pitchFamily="34" charset="0"/>
              <a:ea typeface="Arial" panose="020B0604020202020204" pitchFamily="34" charset="0"/>
            </a:endParaRPr>
          </a:p>
        </p:txBody>
      </p:sp>
      <p:sp>
        <p:nvSpPr>
          <p:cNvPr id="3" name="CaixaDeTexto 2">
            <a:extLst>
              <a:ext uri="{FF2B5EF4-FFF2-40B4-BE49-F238E27FC236}">
                <a16:creationId xmlns:a16="http://schemas.microsoft.com/office/drawing/2014/main" id="{92AB2A41-6A23-4557-AA15-0D447B20CDC4}"/>
              </a:ext>
            </a:extLst>
          </p:cNvPr>
          <p:cNvSpPr txBox="1"/>
          <p:nvPr/>
        </p:nvSpPr>
        <p:spPr>
          <a:xfrm>
            <a:off x="2356701" y="1150070"/>
            <a:ext cx="7060677" cy="830997"/>
          </a:xfrm>
          <a:prstGeom prst="rect">
            <a:avLst/>
          </a:prstGeom>
          <a:noFill/>
        </p:spPr>
        <p:txBody>
          <a:bodyPr wrap="square" rtlCol="0">
            <a:spAutoFit/>
          </a:bodyPr>
          <a:lstStyle/>
          <a:p>
            <a:r>
              <a:rPr lang="pt-PT" sz="1600">
                <a:solidFill>
                  <a:srgbClr val="444653"/>
                </a:solidFill>
                <a:latin typeface="Arial"/>
                <a:ea typeface="SimSun"/>
                <a:cs typeface="Arial"/>
              </a:rPr>
              <a:t>R. </a:t>
            </a:r>
            <a:r>
              <a:rPr lang="pt-PT" sz="1600" err="1">
                <a:solidFill>
                  <a:srgbClr val="444653"/>
                </a:solidFill>
                <a:latin typeface="Arial"/>
                <a:ea typeface="SimSun"/>
                <a:cs typeface="Arial"/>
              </a:rPr>
              <a:t>Azuma</a:t>
            </a:r>
            <a:r>
              <a:rPr lang="pt-PT" sz="1600">
                <a:solidFill>
                  <a:srgbClr val="444653"/>
                </a:solidFill>
                <a:latin typeface="Arial"/>
                <a:ea typeface="SimSun"/>
                <a:cs typeface="Arial"/>
              </a:rPr>
              <a:t>, Y. </a:t>
            </a:r>
            <a:r>
              <a:rPr lang="pt-PT" sz="1600" err="1">
                <a:solidFill>
                  <a:srgbClr val="444653"/>
                </a:solidFill>
                <a:latin typeface="Arial"/>
                <a:ea typeface="SimSun"/>
                <a:cs typeface="Arial"/>
              </a:rPr>
              <a:t>Baillot</a:t>
            </a:r>
            <a:r>
              <a:rPr lang="pt-PT" sz="1600">
                <a:solidFill>
                  <a:srgbClr val="444653"/>
                </a:solidFill>
                <a:latin typeface="Arial"/>
                <a:ea typeface="SimSun"/>
                <a:cs typeface="Arial"/>
              </a:rPr>
              <a:t>, R. </a:t>
            </a:r>
            <a:r>
              <a:rPr lang="pt-PT" sz="1600" err="1">
                <a:solidFill>
                  <a:srgbClr val="444653"/>
                </a:solidFill>
                <a:latin typeface="Arial"/>
                <a:ea typeface="SimSun"/>
                <a:cs typeface="Arial"/>
              </a:rPr>
              <a:t>Behringer</a:t>
            </a:r>
            <a:r>
              <a:rPr lang="pt-PT" sz="1600">
                <a:solidFill>
                  <a:srgbClr val="444653"/>
                </a:solidFill>
                <a:latin typeface="Arial"/>
                <a:ea typeface="SimSun"/>
                <a:cs typeface="Arial"/>
              </a:rPr>
              <a:t>, S. </a:t>
            </a:r>
            <a:r>
              <a:rPr lang="pt-PT" sz="1600" err="1">
                <a:solidFill>
                  <a:srgbClr val="444653"/>
                </a:solidFill>
                <a:latin typeface="Arial"/>
                <a:ea typeface="SimSun"/>
                <a:cs typeface="Arial"/>
              </a:rPr>
              <a:t>Feiner</a:t>
            </a:r>
            <a:r>
              <a:rPr lang="pt-PT" sz="1600">
                <a:solidFill>
                  <a:srgbClr val="444653"/>
                </a:solidFill>
                <a:latin typeface="Arial"/>
                <a:ea typeface="SimSun"/>
                <a:cs typeface="Arial"/>
              </a:rPr>
              <a:t>, S. </a:t>
            </a:r>
            <a:r>
              <a:rPr lang="pt-PT" sz="1600" err="1">
                <a:solidFill>
                  <a:srgbClr val="444653"/>
                </a:solidFill>
                <a:latin typeface="Arial"/>
                <a:ea typeface="SimSun"/>
                <a:cs typeface="Arial"/>
              </a:rPr>
              <a:t>Julier</a:t>
            </a:r>
            <a:r>
              <a:rPr lang="pt-PT" sz="1600">
                <a:solidFill>
                  <a:srgbClr val="444653"/>
                </a:solidFill>
                <a:latin typeface="Arial"/>
                <a:ea typeface="SimSun"/>
                <a:cs typeface="Arial"/>
              </a:rPr>
              <a:t> </a:t>
            </a:r>
            <a:r>
              <a:rPr lang="pt-PT" sz="1600" err="1">
                <a:solidFill>
                  <a:srgbClr val="444653"/>
                </a:solidFill>
                <a:latin typeface="Arial"/>
                <a:ea typeface="SimSun"/>
                <a:cs typeface="Arial"/>
              </a:rPr>
              <a:t>and</a:t>
            </a:r>
            <a:r>
              <a:rPr lang="pt-PT" sz="1600">
                <a:solidFill>
                  <a:srgbClr val="444653"/>
                </a:solidFill>
                <a:latin typeface="Arial"/>
                <a:ea typeface="SimSun"/>
                <a:cs typeface="Arial"/>
              </a:rPr>
              <a:t> B. </a:t>
            </a:r>
            <a:r>
              <a:rPr lang="pt-PT" sz="1600" err="1">
                <a:solidFill>
                  <a:srgbClr val="444653"/>
                </a:solidFill>
                <a:latin typeface="Arial"/>
                <a:ea typeface="SimSun"/>
                <a:cs typeface="Arial"/>
              </a:rPr>
              <a:t>MacIn-tyre</a:t>
            </a:r>
            <a:r>
              <a:rPr lang="pt-PT" sz="1600">
                <a:solidFill>
                  <a:srgbClr val="444653"/>
                </a:solidFill>
                <a:latin typeface="Arial"/>
                <a:ea typeface="SimSun"/>
                <a:cs typeface="Arial"/>
              </a:rPr>
              <a:t>, "</a:t>
            </a:r>
            <a:r>
              <a:rPr lang="pt-PT" sz="1600" err="1">
                <a:solidFill>
                  <a:srgbClr val="444653"/>
                </a:solidFill>
                <a:latin typeface="Arial"/>
                <a:ea typeface="SimSun"/>
                <a:cs typeface="Arial"/>
              </a:rPr>
              <a:t>Recent</a:t>
            </a:r>
            <a:r>
              <a:rPr lang="pt-PT" sz="1600">
                <a:solidFill>
                  <a:srgbClr val="444653"/>
                </a:solidFill>
                <a:latin typeface="Arial"/>
                <a:ea typeface="SimSun"/>
                <a:cs typeface="Arial"/>
              </a:rPr>
              <a:t> </a:t>
            </a:r>
            <a:r>
              <a:rPr lang="pt-PT" sz="1600" err="1">
                <a:solidFill>
                  <a:srgbClr val="444653"/>
                </a:solidFill>
                <a:latin typeface="Arial"/>
                <a:ea typeface="SimSun"/>
                <a:cs typeface="Arial"/>
              </a:rPr>
              <a:t>advances</a:t>
            </a:r>
            <a:r>
              <a:rPr lang="pt-PT" sz="1600">
                <a:solidFill>
                  <a:srgbClr val="444653"/>
                </a:solidFill>
                <a:latin typeface="Arial"/>
                <a:ea typeface="SimSun"/>
                <a:cs typeface="Arial"/>
              </a:rPr>
              <a:t> in </a:t>
            </a:r>
            <a:r>
              <a:rPr lang="pt-PT" sz="1600" err="1">
                <a:solidFill>
                  <a:srgbClr val="444653"/>
                </a:solidFill>
                <a:latin typeface="Arial"/>
                <a:ea typeface="SimSun"/>
                <a:cs typeface="Arial"/>
              </a:rPr>
              <a:t>Augmented</a:t>
            </a:r>
            <a:r>
              <a:rPr lang="pt-PT" sz="1600">
                <a:solidFill>
                  <a:srgbClr val="444653"/>
                </a:solidFill>
                <a:latin typeface="Arial"/>
                <a:ea typeface="SimSun"/>
                <a:cs typeface="Arial"/>
              </a:rPr>
              <a:t> </a:t>
            </a:r>
            <a:r>
              <a:rPr lang="pt-PT" sz="1600" err="1">
                <a:solidFill>
                  <a:srgbClr val="444653"/>
                </a:solidFill>
                <a:latin typeface="Arial"/>
                <a:ea typeface="SimSun"/>
                <a:cs typeface="Arial"/>
              </a:rPr>
              <a:t>Reality</a:t>
            </a:r>
            <a:r>
              <a:rPr lang="pt-PT" sz="1600">
                <a:solidFill>
                  <a:srgbClr val="444653"/>
                </a:solidFill>
                <a:latin typeface="Arial"/>
                <a:ea typeface="SimSun"/>
                <a:cs typeface="Arial"/>
              </a:rPr>
              <a:t>", IEEE </a:t>
            </a:r>
            <a:r>
              <a:rPr lang="pt-PT" sz="1600" err="1">
                <a:solidFill>
                  <a:srgbClr val="444653"/>
                </a:solidFill>
                <a:latin typeface="Arial"/>
                <a:ea typeface="SimSun"/>
                <a:cs typeface="Arial"/>
              </a:rPr>
              <a:t>computer</a:t>
            </a:r>
            <a:r>
              <a:rPr lang="pt-PT" sz="1600">
                <a:solidFill>
                  <a:srgbClr val="444653"/>
                </a:solidFill>
                <a:latin typeface="Arial"/>
                <a:ea typeface="SimSun"/>
                <a:cs typeface="Arial"/>
              </a:rPr>
              <a:t> </a:t>
            </a:r>
            <a:r>
              <a:rPr lang="pt-PT" sz="1600" err="1">
                <a:solidFill>
                  <a:srgbClr val="444653"/>
                </a:solidFill>
                <a:latin typeface="Arial"/>
                <a:ea typeface="SimSun"/>
                <a:cs typeface="Arial"/>
              </a:rPr>
              <a:t>graphics</a:t>
            </a:r>
            <a:r>
              <a:rPr lang="pt-PT" sz="1600">
                <a:solidFill>
                  <a:srgbClr val="444653"/>
                </a:solidFill>
                <a:latin typeface="Arial"/>
                <a:ea typeface="SimSun"/>
                <a:cs typeface="Arial"/>
              </a:rPr>
              <a:t> </a:t>
            </a:r>
            <a:r>
              <a:rPr lang="pt-PT" sz="1600" err="1">
                <a:solidFill>
                  <a:srgbClr val="444653"/>
                </a:solidFill>
                <a:latin typeface="Arial"/>
                <a:ea typeface="SimSun"/>
                <a:cs typeface="Arial"/>
              </a:rPr>
              <a:t>and</a:t>
            </a:r>
            <a:r>
              <a:rPr lang="pt-PT" sz="1600">
                <a:solidFill>
                  <a:srgbClr val="444653"/>
                </a:solidFill>
                <a:latin typeface="Arial"/>
                <a:ea typeface="SimSun"/>
                <a:cs typeface="Arial"/>
              </a:rPr>
              <a:t> </a:t>
            </a:r>
            <a:r>
              <a:rPr lang="pt-PT" sz="1600" err="1">
                <a:solidFill>
                  <a:srgbClr val="444653"/>
                </a:solidFill>
                <a:latin typeface="Arial"/>
                <a:ea typeface="SimSun"/>
                <a:cs typeface="Arial"/>
              </a:rPr>
              <a:t>applications</a:t>
            </a:r>
            <a:r>
              <a:rPr lang="pt-PT" sz="1600">
                <a:solidFill>
                  <a:srgbClr val="444653"/>
                </a:solidFill>
                <a:latin typeface="Arial"/>
                <a:ea typeface="SimSun"/>
                <a:cs typeface="Arial"/>
              </a:rPr>
              <a:t>, vol. 21, no. 6, pp. 34-47, 2001.</a:t>
            </a:r>
          </a:p>
        </p:txBody>
      </p:sp>
      <p:sp>
        <p:nvSpPr>
          <p:cNvPr id="4" name="CaixaDeTexto 3">
            <a:extLst>
              <a:ext uri="{FF2B5EF4-FFF2-40B4-BE49-F238E27FC236}">
                <a16:creationId xmlns:a16="http://schemas.microsoft.com/office/drawing/2014/main" id="{93D543DE-BC2B-44AC-83AA-B22E6D49F904}"/>
              </a:ext>
            </a:extLst>
          </p:cNvPr>
          <p:cNvSpPr txBox="1"/>
          <p:nvPr/>
        </p:nvSpPr>
        <p:spPr>
          <a:xfrm>
            <a:off x="2356701" y="2239428"/>
            <a:ext cx="7428322" cy="584775"/>
          </a:xfrm>
          <a:prstGeom prst="rect">
            <a:avLst/>
          </a:prstGeom>
          <a:noFill/>
        </p:spPr>
        <p:txBody>
          <a:bodyPr wrap="square" rtlCol="0">
            <a:spAutoFit/>
          </a:bodyPr>
          <a:lstStyle/>
          <a:p>
            <a:r>
              <a:rPr lang="en-US" sz="1600">
                <a:solidFill>
                  <a:srgbClr val="444653"/>
                </a:solidFill>
                <a:latin typeface="Arial"/>
                <a:ea typeface="SimSun"/>
                <a:cs typeface="Arial"/>
              </a:rPr>
              <a:t>R. T. Azuma, "A survey of Augmented Reality", Presence: Teleoperators and virtual environments, vol. 6, no. 4, pp. 355-385, 1997.</a:t>
            </a:r>
            <a:endParaRPr lang="pt-PT" sz="1600">
              <a:solidFill>
                <a:srgbClr val="444653"/>
              </a:solidFill>
              <a:latin typeface="Arial"/>
              <a:ea typeface="SimSun"/>
              <a:cs typeface="Arial"/>
            </a:endParaRPr>
          </a:p>
        </p:txBody>
      </p:sp>
      <p:sp>
        <p:nvSpPr>
          <p:cNvPr id="5" name="CaixaDeTexto 4">
            <a:extLst>
              <a:ext uri="{FF2B5EF4-FFF2-40B4-BE49-F238E27FC236}">
                <a16:creationId xmlns:a16="http://schemas.microsoft.com/office/drawing/2014/main" id="{4A01A16C-7621-4705-A55C-7C1093A2C22E}"/>
              </a:ext>
            </a:extLst>
          </p:cNvPr>
          <p:cNvSpPr txBox="1"/>
          <p:nvPr/>
        </p:nvSpPr>
        <p:spPr>
          <a:xfrm>
            <a:off x="2356701" y="3202801"/>
            <a:ext cx="7192652" cy="830997"/>
          </a:xfrm>
          <a:prstGeom prst="rect">
            <a:avLst/>
          </a:prstGeom>
          <a:noFill/>
        </p:spPr>
        <p:txBody>
          <a:bodyPr wrap="square" rtlCol="0">
            <a:spAutoFit/>
          </a:bodyPr>
          <a:lstStyle/>
          <a:p>
            <a:r>
              <a:rPr lang="en-US" sz="1600">
                <a:solidFill>
                  <a:srgbClr val="444653"/>
                </a:solidFill>
                <a:latin typeface="Arial"/>
                <a:ea typeface="SimSun"/>
                <a:cs typeface="Arial"/>
              </a:rPr>
              <a:t>J. </a:t>
            </a:r>
            <a:r>
              <a:rPr lang="en-US" sz="1600" err="1">
                <a:solidFill>
                  <a:srgbClr val="444653"/>
                </a:solidFill>
                <a:latin typeface="Arial"/>
                <a:ea typeface="SimSun"/>
                <a:cs typeface="Arial"/>
              </a:rPr>
              <a:t>Bernardes</a:t>
            </a:r>
            <a:r>
              <a:rPr lang="en-US" sz="1600">
                <a:solidFill>
                  <a:srgbClr val="444653"/>
                </a:solidFill>
                <a:latin typeface="Arial"/>
                <a:ea typeface="SimSun"/>
                <a:cs typeface="Arial"/>
              </a:rPr>
              <a:t>, R. Tori, R. Nakamura, D. </a:t>
            </a:r>
            <a:r>
              <a:rPr lang="en-US" sz="1600" err="1">
                <a:solidFill>
                  <a:srgbClr val="444653"/>
                </a:solidFill>
                <a:latin typeface="Arial"/>
                <a:ea typeface="SimSun"/>
                <a:cs typeface="Arial"/>
              </a:rPr>
              <a:t>Calife</a:t>
            </a:r>
            <a:r>
              <a:rPr lang="en-US" sz="1600">
                <a:solidFill>
                  <a:srgbClr val="444653"/>
                </a:solidFill>
                <a:latin typeface="Arial"/>
                <a:ea typeface="SimSun"/>
                <a:cs typeface="Arial"/>
              </a:rPr>
              <a:t> and A. </a:t>
            </a:r>
            <a:r>
              <a:rPr lang="en-US" sz="1600" err="1">
                <a:solidFill>
                  <a:srgbClr val="444653"/>
                </a:solidFill>
                <a:latin typeface="Arial"/>
                <a:ea typeface="SimSun"/>
                <a:cs typeface="Arial"/>
              </a:rPr>
              <a:t>Tomoyose</a:t>
            </a:r>
            <a:r>
              <a:rPr lang="en-US" sz="1600">
                <a:solidFill>
                  <a:srgbClr val="444653"/>
                </a:solidFill>
                <a:latin typeface="Arial"/>
                <a:ea typeface="SimSun"/>
                <a:cs typeface="Arial"/>
              </a:rPr>
              <a:t>, "Augmented Reality games", Extending Experiences: Structure analysis and design of computer game player experience, vol. 1, pp. 228-246, 2008.</a:t>
            </a:r>
            <a:endParaRPr lang="pt-PT" sz="1600">
              <a:solidFill>
                <a:srgbClr val="444653"/>
              </a:solidFill>
              <a:latin typeface="Arial"/>
              <a:ea typeface="SimSun"/>
              <a:cs typeface="Arial"/>
            </a:endParaRPr>
          </a:p>
        </p:txBody>
      </p:sp>
      <p:sp>
        <p:nvSpPr>
          <p:cNvPr id="6" name="CaixaDeTexto 5">
            <a:extLst>
              <a:ext uri="{FF2B5EF4-FFF2-40B4-BE49-F238E27FC236}">
                <a16:creationId xmlns:a16="http://schemas.microsoft.com/office/drawing/2014/main" id="{4B82AEFF-C499-4B20-94D5-E1D53549ECBC}"/>
              </a:ext>
            </a:extLst>
          </p:cNvPr>
          <p:cNvSpPr txBox="1"/>
          <p:nvPr/>
        </p:nvSpPr>
        <p:spPr>
          <a:xfrm>
            <a:off x="2356701" y="4515439"/>
            <a:ext cx="8578391" cy="646331"/>
          </a:xfrm>
          <a:prstGeom prst="rect">
            <a:avLst/>
          </a:prstGeom>
          <a:noFill/>
        </p:spPr>
        <p:txBody>
          <a:bodyPr wrap="square" rtlCol="0">
            <a:spAutoFit/>
          </a:bodyPr>
          <a:lstStyle/>
          <a:p>
            <a:r>
              <a:rPr lang="pt-PT" sz="1600" err="1">
                <a:solidFill>
                  <a:srgbClr val="444653"/>
                </a:solidFill>
                <a:latin typeface="Arial"/>
                <a:ea typeface="SimSun"/>
                <a:cs typeface="Arial"/>
              </a:rPr>
              <a:t>Other</a:t>
            </a:r>
            <a:r>
              <a:rPr lang="pt-PT" sz="1600">
                <a:solidFill>
                  <a:srgbClr val="444653"/>
                </a:solidFill>
                <a:latin typeface="Arial"/>
                <a:ea typeface="SimSun"/>
                <a:cs typeface="Arial"/>
              </a:rPr>
              <a:t> </a:t>
            </a:r>
            <a:r>
              <a:rPr lang="pt-PT" sz="1600" err="1">
                <a:solidFill>
                  <a:srgbClr val="444653"/>
                </a:solidFill>
                <a:latin typeface="Arial"/>
                <a:ea typeface="SimSun"/>
                <a:cs typeface="Arial"/>
              </a:rPr>
              <a:t>related</a:t>
            </a:r>
            <a:r>
              <a:rPr lang="pt-PT" sz="1600">
                <a:solidFill>
                  <a:srgbClr val="444653"/>
                </a:solidFill>
                <a:latin typeface="Arial"/>
                <a:ea typeface="SimSun"/>
                <a:cs typeface="Arial"/>
              </a:rPr>
              <a:t> </a:t>
            </a:r>
            <a:r>
              <a:rPr lang="pt-PT" sz="1600" err="1">
                <a:solidFill>
                  <a:srgbClr val="444653"/>
                </a:solidFill>
                <a:latin typeface="Arial"/>
                <a:ea typeface="SimSun"/>
                <a:cs typeface="Arial"/>
              </a:rPr>
              <a:t>names</a:t>
            </a:r>
            <a:r>
              <a:rPr lang="pt-PT" sz="1600">
                <a:solidFill>
                  <a:srgbClr val="444653"/>
                </a:solidFill>
                <a:latin typeface="Arial"/>
                <a:ea typeface="SimSun"/>
                <a:cs typeface="Arial"/>
              </a:rPr>
              <a:t> </a:t>
            </a:r>
            <a:r>
              <a:rPr lang="pt-PT" sz="1600" err="1">
                <a:solidFill>
                  <a:srgbClr val="444653"/>
                </a:solidFill>
                <a:latin typeface="Arial"/>
                <a:ea typeface="SimSun"/>
                <a:cs typeface="Arial"/>
              </a:rPr>
              <a:t>is</a:t>
            </a:r>
            <a:r>
              <a:rPr lang="pt-PT" sz="1600">
                <a:solidFill>
                  <a:srgbClr val="444653"/>
                </a:solidFill>
                <a:latin typeface="Arial"/>
                <a:ea typeface="SimSun"/>
                <a:cs typeface="Arial"/>
              </a:rPr>
              <a:t> </a:t>
            </a:r>
            <a:r>
              <a:rPr lang="pt-PT" sz="1600" err="1">
                <a:solidFill>
                  <a:srgbClr val="444653"/>
                </a:solidFill>
                <a:latin typeface="Arial"/>
                <a:ea typeface="SimSun"/>
                <a:cs typeface="Arial"/>
              </a:rPr>
              <a:t>enabled</a:t>
            </a:r>
            <a:r>
              <a:rPr lang="pt-PT" sz="1600">
                <a:solidFill>
                  <a:srgbClr val="444653"/>
                </a:solidFill>
                <a:latin typeface="Arial"/>
                <a:ea typeface="SimSun"/>
                <a:cs typeface="Arial"/>
              </a:rPr>
              <a:t> in </a:t>
            </a:r>
            <a:r>
              <a:rPr lang="pt-PT" sz="1600" err="1">
                <a:solidFill>
                  <a:srgbClr val="444653"/>
                </a:solidFill>
                <a:latin typeface="Arial"/>
                <a:ea typeface="SimSun"/>
                <a:cs typeface="Arial"/>
              </a:rPr>
              <a:t>this</a:t>
            </a:r>
            <a:r>
              <a:rPr lang="pt-PT" sz="1600">
                <a:solidFill>
                  <a:srgbClr val="444653"/>
                </a:solidFill>
                <a:latin typeface="Arial"/>
                <a:ea typeface="SimSun"/>
                <a:cs typeface="Arial"/>
              </a:rPr>
              <a:t> link</a:t>
            </a:r>
            <a:r>
              <a:rPr lang="pt-PT"/>
              <a:t>: </a:t>
            </a:r>
            <a:r>
              <a:rPr lang="en-US" err="1">
                <a:hlinkClick r:id="rId3"/>
              </a:rPr>
              <a:t>DreamStore</a:t>
            </a:r>
            <a:r>
              <a:rPr lang="en-US">
                <a:hlinkClick r:id="rId3"/>
              </a:rPr>
              <a:t>: A Data Platform for Enabling Shared Augmented Reality | IEEE Conference Publication | IEEE Xplore</a:t>
            </a:r>
            <a:endParaRPr lang="pt-PT"/>
          </a:p>
        </p:txBody>
      </p:sp>
      <p:sp>
        <p:nvSpPr>
          <p:cNvPr id="13" name="Marcador de Posição do Número do Diapositivo 6">
            <a:extLst>
              <a:ext uri="{FF2B5EF4-FFF2-40B4-BE49-F238E27FC236}">
                <a16:creationId xmlns:a16="http://schemas.microsoft.com/office/drawing/2014/main" id="{16D4286E-5E20-476A-8F90-419BEB9BA185}"/>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pt-PT" altLang="zh-CN" dirty="0">
                <a:ea typeface="Arial" panose="020B0604020202020204" pitchFamily="34" charset="0"/>
              </a:rPr>
              <a:t>15</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7" name="组合 2"/>
          <p:cNvGrpSpPr/>
          <p:nvPr/>
        </p:nvGrpSpPr>
        <p:grpSpPr>
          <a:xfrm>
            <a:off x="0" y="0"/>
            <a:ext cx="5562600" cy="6858000"/>
            <a:chOff x="0" y="0"/>
            <a:chExt cx="5562600" cy="6858000"/>
          </a:xfrm>
        </p:grpSpPr>
        <p:sp>
          <p:nvSpPr>
            <p:cNvPr id="5" name="矩形 1"/>
            <p:cNvSpPr/>
            <p:nvPr/>
          </p:nvSpPr>
          <p:spPr>
            <a:xfrm>
              <a:off x="152400" y="0"/>
              <a:ext cx="5410200" cy="6858000"/>
            </a:xfrm>
            <a:custGeom>
              <a:avLst/>
              <a:gdLst>
                <a:gd name="connsiteX0" fmla="*/ 0 w 5207000"/>
                <a:gd name="connsiteY0" fmla="*/ 0 h 6858000"/>
                <a:gd name="connsiteX1" fmla="*/ 5207000 w 5207000"/>
                <a:gd name="connsiteY1" fmla="*/ 0 h 6858000"/>
                <a:gd name="connsiteX2" fmla="*/ 5207000 w 5207000"/>
                <a:gd name="connsiteY2" fmla="*/ 6858000 h 6858000"/>
                <a:gd name="connsiteX3" fmla="*/ 0 w 5207000"/>
                <a:gd name="connsiteY3" fmla="*/ 6858000 h 6858000"/>
                <a:gd name="connsiteX4" fmla="*/ 0 w 5207000"/>
                <a:gd name="connsiteY4" fmla="*/ 0 h 6858000"/>
                <a:gd name="connsiteX0-1" fmla="*/ 0 w 5207000"/>
                <a:gd name="connsiteY0-2" fmla="*/ 0 h 6858000"/>
                <a:gd name="connsiteX1-3" fmla="*/ 5207000 w 5207000"/>
                <a:gd name="connsiteY1-4" fmla="*/ 0 h 6858000"/>
                <a:gd name="connsiteX2-5" fmla="*/ 4445000 w 5207000"/>
                <a:gd name="connsiteY2-6" fmla="*/ 6858000 h 6858000"/>
                <a:gd name="connsiteX3-7" fmla="*/ 0 w 5207000"/>
                <a:gd name="connsiteY3-8" fmla="*/ 6858000 h 6858000"/>
                <a:gd name="connsiteX4-9" fmla="*/ 0 w 5207000"/>
                <a:gd name="connsiteY4-10" fmla="*/ 0 h 6858000"/>
                <a:gd name="connsiteX0-11" fmla="*/ 0 w 5410200"/>
                <a:gd name="connsiteY0-12" fmla="*/ 0 h 6858000"/>
                <a:gd name="connsiteX1-13" fmla="*/ 5410200 w 5410200"/>
                <a:gd name="connsiteY1-14" fmla="*/ 0 h 6858000"/>
                <a:gd name="connsiteX2-15" fmla="*/ 4445000 w 5410200"/>
                <a:gd name="connsiteY2-16" fmla="*/ 6858000 h 6858000"/>
                <a:gd name="connsiteX3-17" fmla="*/ 0 w 5410200"/>
                <a:gd name="connsiteY3-18" fmla="*/ 6858000 h 6858000"/>
                <a:gd name="connsiteX4-19" fmla="*/ 0 w 541020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10200" h="6858000">
                  <a:moveTo>
                    <a:pt x="0" y="0"/>
                  </a:moveTo>
                  <a:lnTo>
                    <a:pt x="5410200" y="0"/>
                  </a:lnTo>
                  <a:lnTo>
                    <a:pt x="4445000" y="6858000"/>
                  </a:lnTo>
                  <a:lnTo>
                    <a:pt x="0" y="6858000"/>
                  </a:lnTo>
                  <a:lnTo>
                    <a:pt x="0" y="0"/>
                  </a:lnTo>
                  <a:close/>
                </a:path>
              </a:pathLst>
            </a:cu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0" y="0"/>
              <a:ext cx="5410200" cy="6858000"/>
            </a:xfrm>
            <a:custGeom>
              <a:avLst/>
              <a:gdLst>
                <a:gd name="connsiteX0" fmla="*/ 0 w 5207000"/>
                <a:gd name="connsiteY0" fmla="*/ 0 h 6858000"/>
                <a:gd name="connsiteX1" fmla="*/ 5207000 w 5207000"/>
                <a:gd name="connsiteY1" fmla="*/ 0 h 6858000"/>
                <a:gd name="connsiteX2" fmla="*/ 5207000 w 5207000"/>
                <a:gd name="connsiteY2" fmla="*/ 6858000 h 6858000"/>
                <a:gd name="connsiteX3" fmla="*/ 0 w 5207000"/>
                <a:gd name="connsiteY3" fmla="*/ 6858000 h 6858000"/>
                <a:gd name="connsiteX4" fmla="*/ 0 w 5207000"/>
                <a:gd name="connsiteY4" fmla="*/ 0 h 6858000"/>
                <a:gd name="connsiteX0-1" fmla="*/ 0 w 5207000"/>
                <a:gd name="connsiteY0-2" fmla="*/ 0 h 6858000"/>
                <a:gd name="connsiteX1-3" fmla="*/ 5207000 w 5207000"/>
                <a:gd name="connsiteY1-4" fmla="*/ 0 h 6858000"/>
                <a:gd name="connsiteX2-5" fmla="*/ 4445000 w 5207000"/>
                <a:gd name="connsiteY2-6" fmla="*/ 6858000 h 6858000"/>
                <a:gd name="connsiteX3-7" fmla="*/ 0 w 5207000"/>
                <a:gd name="connsiteY3-8" fmla="*/ 6858000 h 6858000"/>
                <a:gd name="connsiteX4-9" fmla="*/ 0 w 5207000"/>
                <a:gd name="connsiteY4-10" fmla="*/ 0 h 6858000"/>
                <a:gd name="connsiteX0-11" fmla="*/ 0 w 5410200"/>
                <a:gd name="connsiteY0-12" fmla="*/ 0 h 6858000"/>
                <a:gd name="connsiteX1-13" fmla="*/ 5410200 w 5410200"/>
                <a:gd name="connsiteY1-14" fmla="*/ 0 h 6858000"/>
                <a:gd name="connsiteX2-15" fmla="*/ 4445000 w 5410200"/>
                <a:gd name="connsiteY2-16" fmla="*/ 6858000 h 6858000"/>
                <a:gd name="connsiteX3-17" fmla="*/ 0 w 5410200"/>
                <a:gd name="connsiteY3-18" fmla="*/ 6858000 h 6858000"/>
                <a:gd name="connsiteX4-19" fmla="*/ 0 w 541020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10200" h="6858000">
                  <a:moveTo>
                    <a:pt x="0" y="0"/>
                  </a:moveTo>
                  <a:lnTo>
                    <a:pt x="5410200" y="0"/>
                  </a:lnTo>
                  <a:lnTo>
                    <a:pt x="4445000" y="6858000"/>
                  </a:lnTo>
                  <a:lnTo>
                    <a:pt x="0" y="6858000"/>
                  </a:lnTo>
                  <a:lnTo>
                    <a:pt x="0" y="0"/>
                  </a:lnTo>
                  <a:close/>
                </a:path>
              </a:pathLst>
            </a:cu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100" name="组合 7"/>
          <p:cNvGrpSpPr/>
          <p:nvPr/>
        </p:nvGrpSpPr>
        <p:grpSpPr>
          <a:xfrm>
            <a:off x="0" y="2070100"/>
            <a:ext cx="5270500" cy="1516063"/>
            <a:chOff x="0" y="2070100"/>
            <a:chExt cx="5270500" cy="1516536"/>
          </a:xfrm>
        </p:grpSpPr>
        <p:sp>
          <p:nvSpPr>
            <p:cNvPr id="6" name="矩形 5"/>
            <p:cNvSpPr/>
            <p:nvPr/>
          </p:nvSpPr>
          <p:spPr>
            <a:xfrm>
              <a:off x="0" y="2070100"/>
              <a:ext cx="5270500" cy="1270396"/>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直角三角形 6"/>
            <p:cNvSpPr/>
            <p:nvPr/>
          </p:nvSpPr>
          <p:spPr>
            <a:xfrm rot="5596229">
              <a:off x="5034711" y="3357197"/>
              <a:ext cx="257255" cy="201612"/>
            </a:xfrm>
            <a:custGeom>
              <a:avLst/>
              <a:gdLst>
                <a:gd name="connsiteX0" fmla="*/ 0 w 431800"/>
                <a:gd name="connsiteY0" fmla="*/ 431800 h 431800"/>
                <a:gd name="connsiteX1" fmla="*/ 0 w 431800"/>
                <a:gd name="connsiteY1" fmla="*/ 0 h 431800"/>
                <a:gd name="connsiteX2" fmla="*/ 431800 w 431800"/>
                <a:gd name="connsiteY2" fmla="*/ 431800 h 431800"/>
                <a:gd name="connsiteX3" fmla="*/ 0 w 431800"/>
                <a:gd name="connsiteY3" fmla="*/ 431800 h 431800"/>
                <a:gd name="connsiteX0-1" fmla="*/ 0 w 645174"/>
                <a:gd name="connsiteY0-2" fmla="*/ 482155 h 482155"/>
                <a:gd name="connsiteX1-3" fmla="*/ 213374 w 645174"/>
                <a:gd name="connsiteY1-4" fmla="*/ 0 h 482155"/>
                <a:gd name="connsiteX2-5" fmla="*/ 645174 w 645174"/>
                <a:gd name="connsiteY2-6" fmla="*/ 431800 h 482155"/>
                <a:gd name="connsiteX3-7" fmla="*/ 0 w 645174"/>
                <a:gd name="connsiteY3-8" fmla="*/ 482155 h 482155"/>
                <a:gd name="connsiteX0-9" fmla="*/ 0 w 645174"/>
                <a:gd name="connsiteY0-10" fmla="*/ 152130 h 152130"/>
                <a:gd name="connsiteX1-11" fmla="*/ 3259 w 645174"/>
                <a:gd name="connsiteY1-12" fmla="*/ 0 h 152130"/>
                <a:gd name="connsiteX2-13" fmla="*/ 645174 w 645174"/>
                <a:gd name="connsiteY2-14" fmla="*/ 101775 h 152130"/>
                <a:gd name="connsiteX3-15" fmla="*/ 0 w 645174"/>
                <a:gd name="connsiteY3-16" fmla="*/ 152130 h 152130"/>
                <a:gd name="connsiteX0-17" fmla="*/ 0 w 242334"/>
                <a:gd name="connsiteY0-18" fmla="*/ 152130 h 175678"/>
                <a:gd name="connsiteX1-19" fmla="*/ 3259 w 242334"/>
                <a:gd name="connsiteY1-20" fmla="*/ 0 h 175678"/>
                <a:gd name="connsiteX2-21" fmla="*/ 242334 w 242334"/>
                <a:gd name="connsiteY2-22" fmla="*/ 175678 h 175678"/>
                <a:gd name="connsiteX3-23" fmla="*/ 0 w 242334"/>
                <a:gd name="connsiteY3-24" fmla="*/ 152130 h 175678"/>
                <a:gd name="connsiteX0-25" fmla="*/ 5475 w 247809"/>
                <a:gd name="connsiteY0-26" fmla="*/ 177874 h 201422"/>
                <a:gd name="connsiteX1-27" fmla="*/ 107 w 247809"/>
                <a:gd name="connsiteY1-28" fmla="*/ 0 h 201422"/>
                <a:gd name="connsiteX2-29" fmla="*/ 247809 w 247809"/>
                <a:gd name="connsiteY2-30" fmla="*/ 201422 h 201422"/>
                <a:gd name="connsiteX3-31" fmla="*/ 5475 w 247809"/>
                <a:gd name="connsiteY3-32" fmla="*/ 177874 h 201422"/>
                <a:gd name="connsiteX0-33" fmla="*/ 5475 w 247809"/>
                <a:gd name="connsiteY0-34" fmla="*/ 177874 h 201422"/>
                <a:gd name="connsiteX1-35" fmla="*/ 107 w 247809"/>
                <a:gd name="connsiteY1-36" fmla="*/ 0 h 201422"/>
                <a:gd name="connsiteX2-37" fmla="*/ 247809 w 247809"/>
                <a:gd name="connsiteY2-38" fmla="*/ 201422 h 201422"/>
                <a:gd name="connsiteX3-39" fmla="*/ 5475 w 247809"/>
                <a:gd name="connsiteY3-40" fmla="*/ 177874 h 201422"/>
                <a:gd name="connsiteX0-41" fmla="*/ 14927 w 257261"/>
                <a:gd name="connsiteY0-42" fmla="*/ 177331 h 200879"/>
                <a:gd name="connsiteX1-43" fmla="*/ 49 w 257261"/>
                <a:gd name="connsiteY1-44" fmla="*/ 0 h 200879"/>
                <a:gd name="connsiteX2-45" fmla="*/ 257261 w 257261"/>
                <a:gd name="connsiteY2-46" fmla="*/ 200879 h 200879"/>
                <a:gd name="connsiteX3-47" fmla="*/ 14927 w 257261"/>
                <a:gd name="connsiteY3-48" fmla="*/ 177331 h 200879"/>
              </a:gdLst>
              <a:ahLst/>
              <a:cxnLst>
                <a:cxn ang="0">
                  <a:pos x="connsiteX0-1" y="connsiteY0-2"/>
                </a:cxn>
                <a:cxn ang="0">
                  <a:pos x="connsiteX1-3" y="connsiteY1-4"/>
                </a:cxn>
                <a:cxn ang="0">
                  <a:pos x="connsiteX2-5" y="connsiteY2-6"/>
                </a:cxn>
                <a:cxn ang="0">
                  <a:pos x="connsiteX3-7" y="connsiteY3-8"/>
                </a:cxn>
              </a:cxnLst>
              <a:rect l="l" t="t" r="r" b="b"/>
              <a:pathLst>
                <a:path w="257261" h="200879">
                  <a:moveTo>
                    <a:pt x="14927" y="177331"/>
                  </a:moveTo>
                  <a:cubicBezTo>
                    <a:pt x="16013" y="126621"/>
                    <a:pt x="-1037" y="50710"/>
                    <a:pt x="49" y="0"/>
                  </a:cubicBezTo>
                  <a:lnTo>
                    <a:pt x="257261" y="200879"/>
                  </a:lnTo>
                  <a:lnTo>
                    <a:pt x="14927" y="177331"/>
                  </a:lnTo>
                  <a:close/>
                </a:path>
              </a:pathLst>
            </a:custGeom>
            <a:solidFill>
              <a:srgbClr val="0077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105" name="文本框 11"/>
          <p:cNvSpPr txBox="1"/>
          <p:nvPr/>
        </p:nvSpPr>
        <p:spPr>
          <a:xfrm>
            <a:off x="5732145" y="2401570"/>
            <a:ext cx="5721350" cy="922020"/>
          </a:xfrm>
          <a:prstGeom prst="rect">
            <a:avLst/>
          </a:prstGeom>
          <a:noFill/>
          <a:ln w="9525">
            <a:noFill/>
          </a:ln>
        </p:spPr>
        <p:txBody>
          <a:bodyPr anchor="t" anchorCtr="0">
            <a:spAutoFit/>
          </a:bodyPr>
          <a:lstStyle/>
          <a:p>
            <a:pPr algn="ctr"/>
            <a:r>
              <a:rPr lang="en-US" altLang="zh-CN" sz="5400" b="1">
                <a:solidFill>
                  <a:srgbClr val="0099C3"/>
                </a:solidFill>
                <a:latin typeface="Arial" panose="020B0604020202020204" pitchFamily="34" charset="0"/>
                <a:ea typeface="Arial" panose="020B0604020202020204" pitchFamily="34" charset="0"/>
              </a:rPr>
              <a:t>THANKS</a:t>
            </a:r>
          </a:p>
        </p:txBody>
      </p:sp>
      <p:sp>
        <p:nvSpPr>
          <p:cNvPr id="4" name="等腰三角形 3"/>
          <p:cNvSpPr/>
          <p:nvPr/>
        </p:nvSpPr>
        <p:spPr>
          <a:xfrm rot="13733244">
            <a:off x="9729153" y="2190115"/>
            <a:ext cx="225425" cy="247650"/>
          </a:xfrm>
          <a:custGeom>
            <a:avLst/>
            <a:gdLst>
              <a:gd name="connsiteX0" fmla="*/ 0 w 225287"/>
              <a:gd name="connsiteY0" fmla="*/ 440696 h 440696"/>
              <a:gd name="connsiteX1" fmla="*/ 112644 w 225287"/>
              <a:gd name="connsiteY1" fmla="*/ 0 h 440696"/>
              <a:gd name="connsiteX2" fmla="*/ 225287 w 225287"/>
              <a:gd name="connsiteY2" fmla="*/ 440696 h 440696"/>
              <a:gd name="connsiteX3" fmla="*/ 0 w 225287"/>
              <a:gd name="connsiteY3" fmla="*/ 440696 h 440696"/>
              <a:gd name="connsiteX0-1" fmla="*/ 0 w 225287"/>
              <a:gd name="connsiteY0-2" fmla="*/ 323004 h 323004"/>
              <a:gd name="connsiteX1-3" fmla="*/ 102639 w 225287"/>
              <a:gd name="connsiteY1-4" fmla="*/ 0 h 323004"/>
              <a:gd name="connsiteX2-5" fmla="*/ 225287 w 225287"/>
              <a:gd name="connsiteY2-6" fmla="*/ 323004 h 323004"/>
              <a:gd name="connsiteX3-7" fmla="*/ 0 w 225287"/>
              <a:gd name="connsiteY3-8" fmla="*/ 323004 h 323004"/>
              <a:gd name="connsiteX0-9" fmla="*/ 0 w 225287"/>
              <a:gd name="connsiteY0-10" fmla="*/ 247152 h 247152"/>
              <a:gd name="connsiteX1-11" fmla="*/ 112294 w 225287"/>
              <a:gd name="connsiteY1-12" fmla="*/ 0 h 247152"/>
              <a:gd name="connsiteX2-13" fmla="*/ 225287 w 225287"/>
              <a:gd name="connsiteY2-14" fmla="*/ 247152 h 247152"/>
              <a:gd name="connsiteX3-15" fmla="*/ 0 w 225287"/>
              <a:gd name="connsiteY3-16" fmla="*/ 247152 h 247152"/>
            </a:gdLst>
            <a:ahLst/>
            <a:cxnLst>
              <a:cxn ang="0">
                <a:pos x="connsiteX0-1" y="connsiteY0-2"/>
              </a:cxn>
              <a:cxn ang="0">
                <a:pos x="connsiteX1-3" y="connsiteY1-4"/>
              </a:cxn>
              <a:cxn ang="0">
                <a:pos x="connsiteX2-5" y="connsiteY2-6"/>
              </a:cxn>
              <a:cxn ang="0">
                <a:pos x="connsiteX3-7" y="connsiteY3-8"/>
              </a:cxn>
            </a:cxnLst>
            <a:rect l="l" t="t" r="r" b="b"/>
            <a:pathLst>
              <a:path w="225287" h="247152">
                <a:moveTo>
                  <a:pt x="0" y="247152"/>
                </a:moveTo>
                <a:lnTo>
                  <a:pt x="112294" y="0"/>
                </a:lnTo>
                <a:lnTo>
                  <a:pt x="225287" y="247152"/>
                </a:lnTo>
                <a:lnTo>
                  <a:pt x="0" y="247152"/>
                </a:lnTo>
                <a:close/>
              </a:path>
            </a:pathLst>
          </a:cu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文本框 13">
            <a:extLst>
              <a:ext uri="{FF2B5EF4-FFF2-40B4-BE49-F238E27FC236}">
                <a16:creationId xmlns:a16="http://schemas.microsoft.com/office/drawing/2014/main" id="{2EA97D0A-3B05-4006-972B-F9963AF282EB}"/>
              </a:ext>
            </a:extLst>
          </p:cNvPr>
          <p:cNvSpPr txBox="1"/>
          <p:nvPr/>
        </p:nvSpPr>
        <p:spPr>
          <a:xfrm>
            <a:off x="1632212" y="2160196"/>
            <a:ext cx="1470274" cy="769441"/>
          </a:xfrm>
          <a:prstGeom prst="rect">
            <a:avLst/>
          </a:prstGeom>
          <a:noFill/>
          <a:ln w="9525">
            <a:noFill/>
          </a:ln>
        </p:spPr>
        <p:txBody>
          <a:bodyPr wrap="none" anchor="t" anchorCtr="0">
            <a:spAutoFit/>
          </a:bodyPr>
          <a:lstStyle/>
          <a:p>
            <a:r>
              <a:rPr lang="pt-PT" altLang="zh-CN" sz="4400" b="1">
                <a:solidFill>
                  <a:schemeClr val="bg1"/>
                </a:solidFill>
                <a:latin typeface="Arial" panose="020B0604020202020204" pitchFamily="34" charset="0"/>
                <a:ea typeface="Arial" panose="020B0604020202020204" pitchFamily="34" charset="0"/>
                <a:sym typeface="Arial" panose="020B0604020202020204" pitchFamily="34" charset="0"/>
              </a:rPr>
              <a:t>LECI</a:t>
            </a:r>
            <a:endParaRPr lang="zh-CN" altLang="en-US" sz="44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Retângulo: Cantos Arredondados 12">
            <a:extLst>
              <a:ext uri="{FF2B5EF4-FFF2-40B4-BE49-F238E27FC236}">
                <a16:creationId xmlns:a16="http://schemas.microsoft.com/office/drawing/2014/main" id="{3092A37A-468A-4485-B699-4BE7D9012476}"/>
              </a:ext>
            </a:extLst>
          </p:cNvPr>
          <p:cNvSpPr/>
          <p:nvPr/>
        </p:nvSpPr>
        <p:spPr>
          <a:xfrm>
            <a:off x="1006120" y="279584"/>
            <a:ext cx="3169108" cy="365071"/>
          </a:xfrm>
          <a:prstGeom prst="roundRect">
            <a:avLst/>
          </a:prstGeom>
          <a:noFill/>
          <a:ln w="28575">
            <a:solidFill>
              <a:srgbClr val="0099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a:t>Aveiro University</a:t>
            </a:r>
          </a:p>
        </p:txBody>
      </p:sp>
      <p:sp>
        <p:nvSpPr>
          <p:cNvPr id="14" name="CaixaDeTexto 13">
            <a:extLst>
              <a:ext uri="{FF2B5EF4-FFF2-40B4-BE49-F238E27FC236}">
                <a16:creationId xmlns:a16="http://schemas.microsoft.com/office/drawing/2014/main" id="{6936EBF7-F2B4-4C64-91A1-06BF68CB5AC3}"/>
              </a:ext>
            </a:extLst>
          </p:cNvPr>
          <p:cNvSpPr txBox="1"/>
          <p:nvPr/>
        </p:nvSpPr>
        <p:spPr>
          <a:xfrm>
            <a:off x="931141" y="2858538"/>
            <a:ext cx="3934120" cy="400110"/>
          </a:xfrm>
          <a:prstGeom prst="rect">
            <a:avLst/>
          </a:prstGeom>
          <a:noFill/>
        </p:spPr>
        <p:txBody>
          <a:bodyPr wrap="square" rtlCol="0">
            <a:spAutoFit/>
          </a:bodyPr>
          <a:lstStyle/>
          <a:p>
            <a:r>
              <a:rPr lang="en-US" sz="2000" b="1">
                <a:solidFill>
                  <a:schemeClr val="bg1"/>
                </a:solidFill>
                <a:latin typeface="Arial" panose="020B0604020202020204" pitchFamily="34" charset="0"/>
                <a:cs typeface="Arial" panose="020B0604020202020204" pitchFamily="34" charset="0"/>
              </a:rPr>
              <a:t>Human-Computer Interaction</a:t>
            </a:r>
            <a:endParaRPr lang="pt-PT" sz="20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a:off x="7385460" y="1776331"/>
            <a:ext cx="463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385460" y="2814556"/>
            <a:ext cx="463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385460" y="3851194"/>
            <a:ext cx="463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385460" y="731756"/>
            <a:ext cx="463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5125" name="组合 2"/>
          <p:cNvGrpSpPr/>
          <p:nvPr/>
        </p:nvGrpSpPr>
        <p:grpSpPr>
          <a:xfrm>
            <a:off x="0" y="0"/>
            <a:ext cx="4114800" cy="6858000"/>
            <a:chOff x="0" y="0"/>
            <a:chExt cx="5562600" cy="6858000"/>
          </a:xfrm>
        </p:grpSpPr>
        <p:sp>
          <p:nvSpPr>
            <p:cNvPr id="5" name="矩形 1"/>
            <p:cNvSpPr/>
            <p:nvPr/>
          </p:nvSpPr>
          <p:spPr>
            <a:xfrm>
              <a:off x="152371" y="0"/>
              <a:ext cx="5410229" cy="6858000"/>
            </a:xfrm>
            <a:custGeom>
              <a:avLst/>
              <a:gdLst>
                <a:gd name="connsiteX0" fmla="*/ 0 w 5207000"/>
                <a:gd name="connsiteY0" fmla="*/ 0 h 6858000"/>
                <a:gd name="connsiteX1" fmla="*/ 5207000 w 5207000"/>
                <a:gd name="connsiteY1" fmla="*/ 0 h 6858000"/>
                <a:gd name="connsiteX2" fmla="*/ 5207000 w 5207000"/>
                <a:gd name="connsiteY2" fmla="*/ 6858000 h 6858000"/>
                <a:gd name="connsiteX3" fmla="*/ 0 w 5207000"/>
                <a:gd name="connsiteY3" fmla="*/ 6858000 h 6858000"/>
                <a:gd name="connsiteX4" fmla="*/ 0 w 5207000"/>
                <a:gd name="connsiteY4" fmla="*/ 0 h 6858000"/>
                <a:gd name="connsiteX0-1" fmla="*/ 0 w 5207000"/>
                <a:gd name="connsiteY0-2" fmla="*/ 0 h 6858000"/>
                <a:gd name="connsiteX1-3" fmla="*/ 5207000 w 5207000"/>
                <a:gd name="connsiteY1-4" fmla="*/ 0 h 6858000"/>
                <a:gd name="connsiteX2-5" fmla="*/ 4445000 w 5207000"/>
                <a:gd name="connsiteY2-6" fmla="*/ 6858000 h 6858000"/>
                <a:gd name="connsiteX3-7" fmla="*/ 0 w 5207000"/>
                <a:gd name="connsiteY3-8" fmla="*/ 6858000 h 6858000"/>
                <a:gd name="connsiteX4-9" fmla="*/ 0 w 5207000"/>
                <a:gd name="connsiteY4-10" fmla="*/ 0 h 6858000"/>
                <a:gd name="connsiteX0-11" fmla="*/ 0 w 5410200"/>
                <a:gd name="connsiteY0-12" fmla="*/ 0 h 6858000"/>
                <a:gd name="connsiteX1-13" fmla="*/ 5410200 w 5410200"/>
                <a:gd name="connsiteY1-14" fmla="*/ 0 h 6858000"/>
                <a:gd name="connsiteX2-15" fmla="*/ 4445000 w 5410200"/>
                <a:gd name="connsiteY2-16" fmla="*/ 6858000 h 6858000"/>
                <a:gd name="connsiteX3-17" fmla="*/ 0 w 5410200"/>
                <a:gd name="connsiteY3-18" fmla="*/ 6858000 h 6858000"/>
                <a:gd name="connsiteX4-19" fmla="*/ 0 w 541020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10200" h="6858000">
                  <a:moveTo>
                    <a:pt x="0" y="0"/>
                  </a:moveTo>
                  <a:lnTo>
                    <a:pt x="5410200" y="0"/>
                  </a:lnTo>
                  <a:lnTo>
                    <a:pt x="4445000" y="6858000"/>
                  </a:lnTo>
                  <a:lnTo>
                    <a:pt x="0" y="6858000"/>
                  </a:lnTo>
                  <a:lnTo>
                    <a:pt x="0" y="0"/>
                  </a:lnTo>
                  <a:close/>
                </a:path>
              </a:pathLst>
            </a:cu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0" y="0"/>
              <a:ext cx="5410230" cy="6858000"/>
            </a:xfrm>
            <a:custGeom>
              <a:avLst/>
              <a:gdLst>
                <a:gd name="connsiteX0" fmla="*/ 0 w 5207000"/>
                <a:gd name="connsiteY0" fmla="*/ 0 h 6858000"/>
                <a:gd name="connsiteX1" fmla="*/ 5207000 w 5207000"/>
                <a:gd name="connsiteY1" fmla="*/ 0 h 6858000"/>
                <a:gd name="connsiteX2" fmla="*/ 5207000 w 5207000"/>
                <a:gd name="connsiteY2" fmla="*/ 6858000 h 6858000"/>
                <a:gd name="connsiteX3" fmla="*/ 0 w 5207000"/>
                <a:gd name="connsiteY3" fmla="*/ 6858000 h 6858000"/>
                <a:gd name="connsiteX4" fmla="*/ 0 w 5207000"/>
                <a:gd name="connsiteY4" fmla="*/ 0 h 6858000"/>
                <a:gd name="connsiteX0-1" fmla="*/ 0 w 5207000"/>
                <a:gd name="connsiteY0-2" fmla="*/ 0 h 6858000"/>
                <a:gd name="connsiteX1-3" fmla="*/ 5207000 w 5207000"/>
                <a:gd name="connsiteY1-4" fmla="*/ 0 h 6858000"/>
                <a:gd name="connsiteX2-5" fmla="*/ 4445000 w 5207000"/>
                <a:gd name="connsiteY2-6" fmla="*/ 6858000 h 6858000"/>
                <a:gd name="connsiteX3-7" fmla="*/ 0 w 5207000"/>
                <a:gd name="connsiteY3-8" fmla="*/ 6858000 h 6858000"/>
                <a:gd name="connsiteX4-9" fmla="*/ 0 w 5207000"/>
                <a:gd name="connsiteY4-10" fmla="*/ 0 h 6858000"/>
                <a:gd name="connsiteX0-11" fmla="*/ 0 w 5410200"/>
                <a:gd name="connsiteY0-12" fmla="*/ 0 h 6858000"/>
                <a:gd name="connsiteX1-13" fmla="*/ 5410200 w 5410200"/>
                <a:gd name="connsiteY1-14" fmla="*/ 0 h 6858000"/>
                <a:gd name="connsiteX2-15" fmla="*/ 4445000 w 5410200"/>
                <a:gd name="connsiteY2-16" fmla="*/ 6858000 h 6858000"/>
                <a:gd name="connsiteX3-17" fmla="*/ 0 w 5410200"/>
                <a:gd name="connsiteY3-18" fmla="*/ 6858000 h 6858000"/>
                <a:gd name="connsiteX4-19" fmla="*/ 0 w 5410200"/>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10200" h="6858000">
                  <a:moveTo>
                    <a:pt x="0" y="0"/>
                  </a:moveTo>
                  <a:lnTo>
                    <a:pt x="5410200" y="0"/>
                  </a:lnTo>
                  <a:lnTo>
                    <a:pt x="4445000" y="6858000"/>
                  </a:lnTo>
                  <a:lnTo>
                    <a:pt x="0" y="6858000"/>
                  </a:lnTo>
                  <a:lnTo>
                    <a:pt x="0" y="0"/>
                  </a:lnTo>
                  <a:close/>
                </a:path>
              </a:pathLst>
            </a:cu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8" name="椭圆 27"/>
          <p:cNvSpPr/>
          <p:nvPr/>
        </p:nvSpPr>
        <p:spPr>
          <a:xfrm>
            <a:off x="1771650" y="1522413"/>
            <a:ext cx="3843338" cy="3841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900238" y="1636713"/>
            <a:ext cx="3586163" cy="3584575"/>
          </a:xfrm>
          <a:prstGeom prst="ellipse">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130" name="图片 24"/>
          <p:cNvPicPr>
            <a:picLocks noChangeAspect="1"/>
          </p:cNvPicPr>
          <p:nvPr/>
        </p:nvPicPr>
        <p:blipFill>
          <a:blip r:embed="rId2">
            <a:extLst>
              <a:ext uri="{28A0092B-C50C-407E-A947-70E740481C1C}">
                <a14:useLocalDpi xmlns:a14="http://schemas.microsoft.com/office/drawing/2010/main" val="0"/>
              </a:ext>
            </a:extLst>
          </a:blip>
          <a:srcRect/>
          <a:stretch/>
        </p:blipFill>
        <p:spPr>
          <a:xfrm>
            <a:off x="1971675" y="1935835"/>
            <a:ext cx="3408363" cy="2971128"/>
          </a:xfrm>
          <a:prstGeom prst="ellipse">
            <a:avLst/>
          </a:prstGeom>
          <a:ln>
            <a:noFill/>
          </a:ln>
          <a:effectLst>
            <a:softEdge rad="112500"/>
          </a:effectLst>
        </p:spPr>
      </p:pic>
      <p:sp>
        <p:nvSpPr>
          <p:cNvPr id="33" name="圆角矩形 32"/>
          <p:cNvSpPr/>
          <p:nvPr/>
        </p:nvSpPr>
        <p:spPr>
          <a:xfrm flipV="1">
            <a:off x="7874409" y="408071"/>
            <a:ext cx="2822575" cy="676275"/>
          </a:xfrm>
          <a:prstGeom prst="roundRect">
            <a:avLst/>
          </a:pr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圆角矩形 33"/>
          <p:cNvSpPr/>
          <p:nvPr/>
        </p:nvSpPr>
        <p:spPr>
          <a:xfrm flipV="1">
            <a:off x="7849010" y="1423906"/>
            <a:ext cx="2822575" cy="676275"/>
          </a:xfrm>
          <a:prstGeom prst="roundRect">
            <a:avLst/>
          </a:pr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圆角矩形 34"/>
          <p:cNvSpPr/>
          <p:nvPr/>
        </p:nvSpPr>
        <p:spPr>
          <a:xfrm flipV="1">
            <a:off x="7849010" y="2449431"/>
            <a:ext cx="2822575" cy="677863"/>
          </a:xfrm>
          <a:prstGeom prst="roundRect">
            <a:avLst/>
          </a:pr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圆角矩形 35"/>
          <p:cNvSpPr/>
          <p:nvPr/>
        </p:nvSpPr>
        <p:spPr>
          <a:xfrm flipV="1">
            <a:off x="7849010" y="3476543"/>
            <a:ext cx="2822575" cy="783192"/>
          </a:xfrm>
          <a:prstGeom prst="roundRect">
            <a:avLst/>
          </a:pr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5" name="文本框 36"/>
          <p:cNvSpPr/>
          <p:nvPr/>
        </p:nvSpPr>
        <p:spPr>
          <a:xfrm>
            <a:off x="8345905" y="477874"/>
            <a:ext cx="1828783" cy="510778"/>
          </a:xfrm>
          <a:prstGeom prst="roundRect">
            <a:avLst>
              <a:gd name="adj" fmla="val 16667"/>
            </a:avLst>
          </a:prstGeom>
          <a:noFill/>
          <a:ln w="9525">
            <a:noFill/>
          </a:ln>
        </p:spPr>
        <p:txBody>
          <a:bodyPr wrap="none" anchor="t" anchorCtr="0">
            <a:spAutoFit/>
          </a:bodyPr>
          <a:lstStyle/>
          <a:p>
            <a:r>
              <a:rPr lang="pt-PT" altLang="zh-CN" sz="2400" err="1">
                <a:solidFill>
                  <a:schemeClr val="bg1"/>
                </a:solidFill>
                <a:latin typeface="Arial" panose="020B0604020202020204" pitchFamily="34" charset="0"/>
                <a:ea typeface="SimSun" panose="02010600030101010101" pitchFamily="2" charset="-122"/>
                <a:cs typeface="Arial" panose="020B0604020202020204" pitchFamily="34" charset="0"/>
              </a:rPr>
              <a:t>Introduction</a:t>
            </a:r>
            <a:endParaRPr lang="zh-CN" altLang="en-US" sz="2400">
              <a:solidFill>
                <a:schemeClr val="bg1"/>
              </a:solidFill>
              <a:latin typeface="Arial" panose="020B0604020202020204" pitchFamily="34" charset="0"/>
              <a:ea typeface="Arial" panose="020B0604020202020204" pitchFamily="34" charset="0"/>
            </a:endParaRPr>
          </a:p>
        </p:txBody>
      </p:sp>
      <p:sp>
        <p:nvSpPr>
          <p:cNvPr id="5136" name="文本框 37"/>
          <p:cNvSpPr/>
          <p:nvPr/>
        </p:nvSpPr>
        <p:spPr>
          <a:xfrm>
            <a:off x="8215886" y="1471321"/>
            <a:ext cx="2084538" cy="510778"/>
          </a:xfrm>
          <a:prstGeom prst="roundRect">
            <a:avLst>
              <a:gd name="adj" fmla="val 16667"/>
            </a:avLst>
          </a:prstGeom>
          <a:noFill/>
          <a:ln w="9525">
            <a:noFill/>
          </a:ln>
        </p:spPr>
        <p:txBody>
          <a:bodyPr wrap="none" anchor="t" anchorCtr="0">
            <a:spAutoFit/>
          </a:bodyPr>
          <a:lstStyle/>
          <a:p>
            <a:pPr algn="ctr"/>
            <a:r>
              <a:rPr lang="pt-PT" altLang="zh-CN" sz="2400" err="1">
                <a:solidFill>
                  <a:schemeClr val="bg1"/>
                </a:solidFill>
                <a:latin typeface="Arial" panose="020B0604020202020204" pitchFamily="34" charset="0"/>
                <a:ea typeface="SimSun" panose="02010600030101010101" pitchFamily="2" charset="-122"/>
                <a:cs typeface="Arial" panose="020B0604020202020204" pitchFamily="34" charset="0"/>
              </a:rPr>
              <a:t>Related</a:t>
            </a:r>
            <a:r>
              <a:rPr lang="pt-PT" altLang="zh-CN" sz="2400">
                <a:solidFill>
                  <a:schemeClr val="bg1"/>
                </a:solidFill>
                <a:latin typeface="Arial" panose="020B0604020202020204" pitchFamily="34" charset="0"/>
                <a:ea typeface="SimSun" panose="02010600030101010101" pitchFamily="2" charset="-122"/>
                <a:cs typeface="Arial" panose="020B0604020202020204" pitchFamily="34" charset="0"/>
              </a:rPr>
              <a:t> </a:t>
            </a:r>
            <a:r>
              <a:rPr lang="pt-PT" altLang="zh-CN" sz="2400" err="1">
                <a:solidFill>
                  <a:schemeClr val="bg1"/>
                </a:solidFill>
                <a:latin typeface="Arial" panose="020B0604020202020204" pitchFamily="34" charset="0"/>
                <a:ea typeface="SimSun" panose="02010600030101010101" pitchFamily="2" charset="-122"/>
                <a:cs typeface="Arial" panose="020B0604020202020204" pitchFamily="34" charset="0"/>
              </a:rPr>
              <a:t>Work</a:t>
            </a:r>
            <a:endParaRPr lang="zh-CN" altLang="en-US" sz="2400">
              <a:solidFill>
                <a:schemeClr val="bg1"/>
              </a:solidFill>
              <a:latin typeface="Arial" panose="020B0604020202020204" pitchFamily="34" charset="0"/>
              <a:ea typeface="Arial" panose="020B0604020202020204" pitchFamily="34" charset="0"/>
            </a:endParaRPr>
          </a:p>
        </p:txBody>
      </p:sp>
      <p:sp>
        <p:nvSpPr>
          <p:cNvPr id="5137" name="文本框 38"/>
          <p:cNvSpPr/>
          <p:nvPr/>
        </p:nvSpPr>
        <p:spPr>
          <a:xfrm>
            <a:off x="8304165" y="2535752"/>
            <a:ext cx="1968328" cy="510778"/>
          </a:xfrm>
          <a:prstGeom prst="roundRect">
            <a:avLst>
              <a:gd name="adj" fmla="val 16667"/>
            </a:avLst>
          </a:prstGeom>
          <a:noFill/>
          <a:ln w="9525">
            <a:noFill/>
          </a:ln>
        </p:spPr>
        <p:txBody>
          <a:bodyPr wrap="none" anchor="t" anchorCtr="0">
            <a:spAutoFit/>
          </a:bodyPr>
          <a:lstStyle/>
          <a:p>
            <a:r>
              <a:rPr lang="pt-PT" altLang="zh-CN" sz="2400" err="1">
                <a:solidFill>
                  <a:schemeClr val="bg1"/>
                </a:solidFill>
                <a:latin typeface="Arial" panose="020B0604020202020204" pitchFamily="34" charset="0"/>
                <a:ea typeface="SimSun" panose="02010600030101010101" pitchFamily="2" charset="-122"/>
                <a:cs typeface="Arial" panose="020B0604020202020204" pitchFamily="34" charset="0"/>
              </a:rPr>
              <a:t>Querying</a:t>
            </a:r>
            <a:r>
              <a:rPr lang="pt-PT" altLang="zh-CN" sz="2400">
                <a:solidFill>
                  <a:schemeClr val="bg1"/>
                </a:solidFill>
                <a:latin typeface="Arial" panose="020B0604020202020204" pitchFamily="34" charset="0"/>
                <a:ea typeface="SimSun" panose="02010600030101010101" pitchFamily="2" charset="-122"/>
                <a:cs typeface="Arial" panose="020B0604020202020204" pitchFamily="34" charset="0"/>
              </a:rPr>
              <a:t> AR</a:t>
            </a:r>
            <a:endParaRPr lang="zh-CN" altLang="en-US" sz="2400">
              <a:solidFill>
                <a:schemeClr val="bg1"/>
              </a:solidFill>
              <a:latin typeface="Arial" panose="020B0604020202020204" pitchFamily="34" charset="0"/>
              <a:ea typeface="Arial" panose="020B0604020202020204" pitchFamily="34" charset="0"/>
            </a:endParaRPr>
          </a:p>
        </p:txBody>
      </p:sp>
      <p:sp>
        <p:nvSpPr>
          <p:cNvPr id="5138" name="文本框 39"/>
          <p:cNvSpPr/>
          <p:nvPr/>
        </p:nvSpPr>
        <p:spPr>
          <a:xfrm>
            <a:off x="8270758" y="3458183"/>
            <a:ext cx="2676248" cy="783193"/>
          </a:xfrm>
          <a:prstGeom prst="roundRect">
            <a:avLst>
              <a:gd name="adj" fmla="val 16667"/>
            </a:avLst>
          </a:prstGeom>
          <a:noFill/>
          <a:ln w="9525">
            <a:noFill/>
          </a:ln>
        </p:spPr>
        <p:txBody>
          <a:bodyPr wrap="square" anchor="t" anchorCtr="0">
            <a:spAutoFit/>
          </a:bodyPr>
          <a:lstStyle/>
          <a:p>
            <a:r>
              <a:rPr lang="pt-PT" altLang="zh-CN" sz="2000" b="1" err="1">
                <a:solidFill>
                  <a:schemeClr val="bg1"/>
                </a:solidFill>
                <a:latin typeface="Arial" panose="020B0604020202020204" pitchFamily="34" charset="0"/>
                <a:ea typeface="SimSun" panose="02010600030101010101" pitchFamily="2" charset="-122"/>
                <a:cs typeface="Arial" panose="020B0604020202020204" pitchFamily="34" charset="0"/>
              </a:rPr>
              <a:t>Prefetching</a:t>
            </a:r>
            <a:r>
              <a:rPr lang="pt-PT" altLang="zh-CN" sz="2000" b="1">
                <a:solidFill>
                  <a:schemeClr val="bg1"/>
                </a:solidFill>
                <a:latin typeface="Arial" panose="020B0604020202020204" pitchFamily="34" charset="0"/>
                <a:ea typeface="SimSun" panose="02010600030101010101" pitchFamily="2" charset="-122"/>
                <a:cs typeface="Arial" panose="020B0604020202020204" pitchFamily="34" charset="0"/>
              </a:rPr>
              <a:t> for </a:t>
            </a:r>
            <a:r>
              <a:rPr lang="pt-PT" altLang="zh-CN" sz="2000" b="1" err="1">
                <a:solidFill>
                  <a:schemeClr val="bg1"/>
                </a:solidFill>
                <a:latin typeface="Arial" panose="020B0604020202020204" pitchFamily="34" charset="0"/>
                <a:ea typeface="SimSun" panose="02010600030101010101" pitchFamily="2" charset="-122"/>
                <a:cs typeface="Arial" panose="020B0604020202020204" pitchFamily="34" charset="0"/>
              </a:rPr>
              <a:t>Interactivity</a:t>
            </a:r>
            <a:endParaRPr lang="zh-CN" altLang="en-US" sz="2000" b="1">
              <a:solidFill>
                <a:schemeClr val="bg1"/>
              </a:solidFill>
              <a:latin typeface="Arial" panose="020B0604020202020204" pitchFamily="34" charset="0"/>
              <a:ea typeface="Arial" panose="020B0604020202020204" pitchFamily="34" charset="0"/>
            </a:endParaRPr>
          </a:p>
        </p:txBody>
      </p:sp>
      <p:sp>
        <p:nvSpPr>
          <p:cNvPr id="41" name="椭圆 40"/>
          <p:cNvSpPr/>
          <p:nvPr/>
        </p:nvSpPr>
        <p:spPr>
          <a:xfrm>
            <a:off x="7009222" y="449181"/>
            <a:ext cx="533400" cy="534988"/>
          </a:xfrm>
          <a:prstGeom prst="ellipse">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sym typeface="+mn-ea"/>
              </a:rPr>
              <a:t>1</a:t>
            </a:r>
          </a:p>
        </p:txBody>
      </p:sp>
      <p:sp>
        <p:nvSpPr>
          <p:cNvPr id="42" name="椭圆 41"/>
          <p:cNvSpPr/>
          <p:nvPr/>
        </p:nvSpPr>
        <p:spPr>
          <a:xfrm>
            <a:off x="7009222" y="1508044"/>
            <a:ext cx="533400" cy="534988"/>
          </a:xfrm>
          <a:prstGeom prst="ellipse">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sym typeface="+mn-ea"/>
              </a:rPr>
              <a:t>2</a:t>
            </a:r>
          </a:p>
        </p:txBody>
      </p:sp>
      <p:sp>
        <p:nvSpPr>
          <p:cNvPr id="43" name="椭圆 42"/>
          <p:cNvSpPr/>
          <p:nvPr/>
        </p:nvSpPr>
        <p:spPr>
          <a:xfrm>
            <a:off x="7009222" y="2500231"/>
            <a:ext cx="533400" cy="533400"/>
          </a:xfrm>
          <a:prstGeom prst="ellipse">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sym typeface="+mn-ea"/>
              </a:rPr>
              <a:t>3</a:t>
            </a:r>
          </a:p>
        </p:txBody>
      </p:sp>
      <p:sp>
        <p:nvSpPr>
          <p:cNvPr id="44" name="椭圆 43"/>
          <p:cNvSpPr/>
          <p:nvPr/>
        </p:nvSpPr>
        <p:spPr>
          <a:xfrm>
            <a:off x="7009222" y="3559094"/>
            <a:ext cx="533400" cy="533400"/>
          </a:xfrm>
          <a:prstGeom prst="ellipse">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sym typeface="+mn-ea"/>
              </a:rPr>
              <a:t>4</a:t>
            </a:r>
          </a:p>
        </p:txBody>
      </p:sp>
      <p:sp>
        <p:nvSpPr>
          <p:cNvPr id="5143" name="文本框 50"/>
          <p:cNvSpPr txBox="1"/>
          <p:nvPr/>
        </p:nvSpPr>
        <p:spPr>
          <a:xfrm>
            <a:off x="665163" y="2327275"/>
            <a:ext cx="674687" cy="2301875"/>
          </a:xfrm>
          <a:prstGeom prst="rect">
            <a:avLst/>
          </a:prstGeom>
          <a:noFill/>
          <a:ln w="9525">
            <a:noFill/>
          </a:ln>
        </p:spPr>
        <p:txBody>
          <a:bodyPr vert="eaVert" wrap="square" anchor="t" anchorCtr="0">
            <a:spAutoFit/>
          </a:bodyPr>
          <a:lstStyle/>
          <a:p>
            <a:pPr algn="dist"/>
            <a:r>
              <a:rPr lang="en-US" altLang="zh-CN" sz="3200">
                <a:solidFill>
                  <a:schemeClr val="bg1"/>
                </a:solidFill>
                <a:latin typeface="Arial" panose="020B0604020202020204" pitchFamily="34" charset="0"/>
                <a:ea typeface="SimSun" panose="02010600030101010101" pitchFamily="2" charset="-122"/>
                <a:cs typeface="Arial" panose="020B0604020202020204" pitchFamily="34" charset="0"/>
              </a:rPr>
              <a:t>CONTENT</a:t>
            </a:r>
            <a:endParaRPr lang="en-US" altLang="zh-CN" sz="3200">
              <a:solidFill>
                <a:schemeClr val="bg1"/>
              </a:solidFill>
              <a:latin typeface="Arial" panose="020B0604020202020204" pitchFamily="34" charset="0"/>
              <a:ea typeface="Arial" panose="020B0604020202020204" pitchFamily="34" charset="0"/>
            </a:endParaRPr>
          </a:p>
        </p:txBody>
      </p:sp>
      <p:cxnSp>
        <p:nvCxnSpPr>
          <p:cNvPr id="26" name="直接连接符 48">
            <a:extLst>
              <a:ext uri="{FF2B5EF4-FFF2-40B4-BE49-F238E27FC236}">
                <a16:creationId xmlns:a16="http://schemas.microsoft.com/office/drawing/2014/main" id="{6166F8D1-91E1-4CEC-B8C7-7AD0C7198DE1}"/>
              </a:ext>
            </a:extLst>
          </p:cNvPr>
          <p:cNvCxnSpPr/>
          <p:nvPr/>
        </p:nvCxnSpPr>
        <p:spPr>
          <a:xfrm>
            <a:off x="7376130" y="5009828"/>
            <a:ext cx="463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圆角矩形 34">
            <a:extLst>
              <a:ext uri="{FF2B5EF4-FFF2-40B4-BE49-F238E27FC236}">
                <a16:creationId xmlns:a16="http://schemas.microsoft.com/office/drawing/2014/main" id="{4DA9AD45-1202-4C91-B552-690633EBFF7D}"/>
              </a:ext>
            </a:extLst>
          </p:cNvPr>
          <p:cNvSpPr/>
          <p:nvPr/>
        </p:nvSpPr>
        <p:spPr>
          <a:xfrm flipV="1">
            <a:off x="7839680" y="4644703"/>
            <a:ext cx="2822575" cy="677863"/>
          </a:xfrm>
          <a:prstGeom prst="roundRect">
            <a:avLst/>
          </a:pr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文本框 38">
            <a:extLst>
              <a:ext uri="{FF2B5EF4-FFF2-40B4-BE49-F238E27FC236}">
                <a16:creationId xmlns:a16="http://schemas.microsoft.com/office/drawing/2014/main" id="{5257419D-12B4-47D6-82FA-33840FC8CE1C}"/>
              </a:ext>
            </a:extLst>
          </p:cNvPr>
          <p:cNvSpPr/>
          <p:nvPr/>
        </p:nvSpPr>
        <p:spPr>
          <a:xfrm>
            <a:off x="8423365" y="4712663"/>
            <a:ext cx="1671285" cy="510778"/>
          </a:xfrm>
          <a:prstGeom prst="roundRect">
            <a:avLst>
              <a:gd name="adj" fmla="val 16667"/>
            </a:avLst>
          </a:prstGeom>
          <a:noFill/>
          <a:ln w="9525">
            <a:noFill/>
          </a:ln>
        </p:spPr>
        <p:txBody>
          <a:bodyPr wrap="none" anchor="t" anchorCtr="0">
            <a:spAutoFit/>
          </a:bodyPr>
          <a:lstStyle/>
          <a:p>
            <a:r>
              <a:rPr lang="pt-PT" altLang="zh-CN" sz="2400" err="1">
                <a:solidFill>
                  <a:schemeClr val="bg1"/>
                </a:solidFill>
                <a:latin typeface="Arial" panose="020B0604020202020204" pitchFamily="34" charset="0"/>
                <a:cs typeface="Arial" panose="020B0604020202020204" pitchFamily="34" charset="0"/>
              </a:rPr>
              <a:t>Evaluation</a:t>
            </a:r>
            <a:endParaRPr lang="zh-CN" altLang="en-US" sz="2400">
              <a:solidFill>
                <a:schemeClr val="bg1"/>
              </a:solidFill>
              <a:latin typeface="Arial" panose="020B0604020202020204" pitchFamily="34" charset="0"/>
              <a:ea typeface="Arial" panose="020B0604020202020204" pitchFamily="34" charset="0"/>
            </a:endParaRPr>
          </a:p>
        </p:txBody>
      </p:sp>
      <p:sp>
        <p:nvSpPr>
          <p:cNvPr id="30" name="椭圆 42">
            <a:extLst>
              <a:ext uri="{FF2B5EF4-FFF2-40B4-BE49-F238E27FC236}">
                <a16:creationId xmlns:a16="http://schemas.microsoft.com/office/drawing/2014/main" id="{1FA69068-DF6D-4DA5-99A6-66382404946E}"/>
              </a:ext>
            </a:extLst>
          </p:cNvPr>
          <p:cNvSpPr/>
          <p:nvPr/>
        </p:nvSpPr>
        <p:spPr>
          <a:xfrm>
            <a:off x="6999892" y="4695503"/>
            <a:ext cx="533400" cy="533400"/>
          </a:xfrm>
          <a:prstGeom prst="ellipse">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sym typeface="+mn-ea"/>
              </a:rPr>
              <a:t>5</a:t>
            </a:r>
          </a:p>
        </p:txBody>
      </p:sp>
      <p:cxnSp>
        <p:nvCxnSpPr>
          <p:cNvPr id="31" name="直接连接符 48">
            <a:extLst>
              <a:ext uri="{FF2B5EF4-FFF2-40B4-BE49-F238E27FC236}">
                <a16:creationId xmlns:a16="http://schemas.microsoft.com/office/drawing/2014/main" id="{4E2EE70E-51E3-4BFA-A0DC-6909B39C0B9C}"/>
              </a:ext>
            </a:extLst>
          </p:cNvPr>
          <p:cNvCxnSpPr/>
          <p:nvPr/>
        </p:nvCxnSpPr>
        <p:spPr>
          <a:xfrm>
            <a:off x="7376130" y="6002016"/>
            <a:ext cx="463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圆角矩形 34">
            <a:extLst>
              <a:ext uri="{FF2B5EF4-FFF2-40B4-BE49-F238E27FC236}">
                <a16:creationId xmlns:a16="http://schemas.microsoft.com/office/drawing/2014/main" id="{421463F3-C6F6-46B6-A194-5B150345B59F}"/>
              </a:ext>
            </a:extLst>
          </p:cNvPr>
          <p:cNvSpPr/>
          <p:nvPr/>
        </p:nvSpPr>
        <p:spPr>
          <a:xfrm flipV="1">
            <a:off x="7839680" y="5636891"/>
            <a:ext cx="2822575" cy="677863"/>
          </a:xfrm>
          <a:prstGeom prst="roundRect">
            <a:avLst/>
          </a:prstGeom>
          <a:solidFill>
            <a:srgbClr val="8B8C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文本框 38">
            <a:extLst>
              <a:ext uri="{FF2B5EF4-FFF2-40B4-BE49-F238E27FC236}">
                <a16:creationId xmlns:a16="http://schemas.microsoft.com/office/drawing/2014/main" id="{DE48B680-3515-4342-A237-B65BA47CB077}"/>
              </a:ext>
            </a:extLst>
          </p:cNvPr>
          <p:cNvSpPr/>
          <p:nvPr/>
        </p:nvSpPr>
        <p:spPr>
          <a:xfrm>
            <a:off x="8414185" y="5695670"/>
            <a:ext cx="1743814" cy="510778"/>
          </a:xfrm>
          <a:prstGeom prst="roundRect">
            <a:avLst>
              <a:gd name="adj" fmla="val 16667"/>
            </a:avLst>
          </a:prstGeom>
          <a:noFill/>
          <a:ln w="9525">
            <a:noFill/>
          </a:ln>
        </p:spPr>
        <p:txBody>
          <a:bodyPr wrap="none" anchor="t" anchorCtr="0">
            <a:spAutoFit/>
          </a:bodyPr>
          <a:lstStyle/>
          <a:p>
            <a:r>
              <a:rPr lang="pt-PT" altLang="zh-CN" sz="2400" err="1">
                <a:solidFill>
                  <a:schemeClr val="bg1"/>
                </a:solidFill>
                <a:latin typeface="Arial" panose="020B0604020202020204" pitchFamily="34" charset="0"/>
                <a:cs typeface="Arial" panose="020B0604020202020204" pitchFamily="34" charset="0"/>
              </a:rPr>
              <a:t>Conclusion</a:t>
            </a:r>
            <a:endParaRPr lang="zh-CN" altLang="en-US" sz="2400">
              <a:solidFill>
                <a:schemeClr val="bg1"/>
              </a:solidFill>
              <a:latin typeface="Arial" panose="020B0604020202020204" pitchFamily="34" charset="0"/>
              <a:ea typeface="Arial" panose="020B0604020202020204" pitchFamily="34" charset="0"/>
            </a:endParaRPr>
          </a:p>
        </p:txBody>
      </p:sp>
      <p:sp>
        <p:nvSpPr>
          <p:cNvPr id="38" name="椭圆 42">
            <a:extLst>
              <a:ext uri="{FF2B5EF4-FFF2-40B4-BE49-F238E27FC236}">
                <a16:creationId xmlns:a16="http://schemas.microsoft.com/office/drawing/2014/main" id="{270A36D0-A202-4DED-BA72-15A2A53B29AB}"/>
              </a:ext>
            </a:extLst>
          </p:cNvPr>
          <p:cNvSpPr/>
          <p:nvPr/>
        </p:nvSpPr>
        <p:spPr>
          <a:xfrm>
            <a:off x="6999892" y="5687691"/>
            <a:ext cx="533400" cy="533400"/>
          </a:xfrm>
          <a:prstGeom prst="ellipse">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sym typeface="+mn-ea"/>
              </a:rPr>
              <a:t>6</a:t>
            </a:r>
          </a:p>
        </p:txBody>
      </p:sp>
      <p:pic>
        <p:nvPicPr>
          <p:cNvPr id="11" name="Imagem 10" descr="Uma imagem com texto, ClipArt&#10;&#10;Descrição gerada automaticamente">
            <a:extLst>
              <a:ext uri="{FF2B5EF4-FFF2-40B4-BE49-F238E27FC236}">
                <a16:creationId xmlns:a16="http://schemas.microsoft.com/office/drawing/2014/main" id="{F53AFC77-7923-4D66-938F-60FB780EBB7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32696" y="5282232"/>
            <a:ext cx="2286319" cy="762106"/>
          </a:xfrm>
          <a:prstGeom prst="rect">
            <a:avLst/>
          </a:prstGeom>
        </p:spPr>
      </p:pic>
      <p:sp>
        <p:nvSpPr>
          <p:cNvPr id="40" name="Marcador de Posição do Número do Diapositivo 6">
            <a:extLst>
              <a:ext uri="{FF2B5EF4-FFF2-40B4-BE49-F238E27FC236}">
                <a16:creationId xmlns:a16="http://schemas.microsoft.com/office/drawing/2014/main" id="{5A936B4A-DA32-49CA-AFAC-7D35DEAA8B04}"/>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2</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090"/>
    </mc:Choice>
    <mc:Fallback>
      <p:transition spd="slow" advTm="10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1000" y="342900"/>
            <a:ext cx="1485900"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5" name="文本框 2"/>
          <p:cNvSpPr txBox="1"/>
          <p:nvPr/>
        </p:nvSpPr>
        <p:spPr>
          <a:xfrm>
            <a:off x="428683" y="415925"/>
            <a:ext cx="1390124" cy="369332"/>
          </a:xfrm>
          <a:prstGeom prst="rect">
            <a:avLst/>
          </a:prstGeom>
          <a:noFill/>
          <a:ln w="9525">
            <a:noFill/>
          </a:ln>
        </p:spPr>
        <p:txBody>
          <a:bodyPr wrap="none" lIns="91440" tIns="45720" rIns="91440" bIns="45720" anchor="t" anchorCtr="0">
            <a:spAutoFit/>
          </a:bodyPr>
          <a:lstStyle/>
          <a:p>
            <a:r>
              <a:rPr lang="zh-CN" altLang="en-US">
                <a:solidFill>
                  <a:schemeClr val="bg1"/>
                </a:solidFill>
                <a:latin typeface="Arial"/>
                <a:ea typeface="SimSun"/>
                <a:cs typeface="Arial"/>
              </a:rPr>
              <a:t>Introduction</a:t>
            </a:r>
            <a:endParaRPr lang="en-US" altLang="zh-CN"/>
          </a:p>
        </p:txBody>
      </p:sp>
      <p:sp>
        <p:nvSpPr>
          <p:cNvPr id="36" name="矩形 35"/>
          <p:cNvSpPr/>
          <p:nvPr/>
        </p:nvSpPr>
        <p:spPr>
          <a:xfrm>
            <a:off x="1162050" y="5418616"/>
            <a:ext cx="10191750" cy="80963"/>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nvGrpSpPr>
          <p:cNvPr id="8197" name="组合 36"/>
          <p:cNvGrpSpPr/>
          <p:nvPr/>
        </p:nvGrpSpPr>
        <p:grpSpPr>
          <a:xfrm>
            <a:off x="6607175" y="2532541"/>
            <a:ext cx="5086350" cy="3106738"/>
            <a:chOff x="5742796" y="1891039"/>
            <a:chExt cx="6449204" cy="3941180"/>
          </a:xfrm>
        </p:grpSpPr>
        <p:pic>
          <p:nvPicPr>
            <p:cNvPr id="8198" name="图片 37"/>
            <p:cNvPicPr>
              <a:picLocks noChangeAspect="1"/>
            </p:cNvPicPr>
            <p:nvPr/>
          </p:nvPicPr>
          <p:blipFill>
            <a:blip r:embed="rId3"/>
            <a:stretch>
              <a:fillRect/>
            </a:stretch>
          </p:blipFill>
          <p:spPr>
            <a:xfrm>
              <a:off x="5742796" y="1891039"/>
              <a:ext cx="6449204" cy="3941180"/>
            </a:xfrm>
            <a:prstGeom prst="rect">
              <a:avLst/>
            </a:prstGeom>
            <a:noFill/>
            <a:ln w="9525">
              <a:noFill/>
            </a:ln>
          </p:spPr>
        </p:pic>
        <p:sp>
          <p:nvSpPr>
            <p:cNvPr id="39" name="矩形 38"/>
            <p:cNvSpPr/>
            <p:nvPr/>
          </p:nvSpPr>
          <p:spPr>
            <a:xfrm>
              <a:off x="6801560" y="2209233"/>
              <a:ext cx="4305509" cy="24589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40" name="等腰三角形 39"/>
            <p:cNvSpPr/>
            <p:nvPr/>
          </p:nvSpPr>
          <p:spPr>
            <a:xfrm>
              <a:off x="6801560" y="2209233"/>
              <a:ext cx="4285380" cy="2458958"/>
            </a:xfrm>
            <a:prstGeom prst="triangle">
              <a:avLst>
                <a:gd name="adj" fmla="val 0"/>
              </a:avLst>
            </a:prstGeom>
            <a:solidFill>
              <a:srgbClr val="6EC8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sp>
        <p:nvSpPr>
          <p:cNvPr id="8201" name="文本框 40"/>
          <p:cNvSpPr txBox="1"/>
          <p:nvPr/>
        </p:nvSpPr>
        <p:spPr>
          <a:xfrm>
            <a:off x="1824038" y="2012950"/>
            <a:ext cx="1709122" cy="584775"/>
          </a:xfrm>
          <a:prstGeom prst="rect">
            <a:avLst/>
          </a:prstGeom>
          <a:noFill/>
          <a:ln w="9525">
            <a:noFill/>
          </a:ln>
        </p:spPr>
        <p:txBody>
          <a:bodyPr wrap="none" lIns="91440" tIns="45720" rIns="91440" bIns="45720" anchor="t" anchorCtr="0">
            <a:spAutoFit/>
          </a:bodyPr>
          <a:lstStyle/>
          <a:p>
            <a:r>
              <a:rPr lang="zh-CN" altLang="en-US" sz="3200" b="1">
                <a:solidFill>
                  <a:srgbClr val="444653"/>
                </a:solidFill>
                <a:latin typeface="Arial"/>
                <a:ea typeface="SimSun"/>
                <a:cs typeface="Arial"/>
              </a:rPr>
              <a:t>Context</a:t>
            </a:r>
            <a:endParaRPr lang="en-US" altLang="zh-CN"/>
          </a:p>
        </p:txBody>
      </p:sp>
      <p:sp>
        <p:nvSpPr>
          <p:cNvPr id="8202" name="Content Placeholder 2"/>
          <p:cNvSpPr txBox="1"/>
          <p:nvPr/>
        </p:nvSpPr>
        <p:spPr>
          <a:xfrm>
            <a:off x="1858140" y="2771966"/>
            <a:ext cx="4791075" cy="2290763"/>
          </a:xfrm>
          <a:prstGeom prst="rect">
            <a:avLst/>
          </a:prstGeom>
          <a:noFill/>
          <a:ln w="9525">
            <a:noFill/>
          </a:ln>
        </p:spPr>
        <p:txBody>
          <a:bodyPr lIns="121682" tIns="60841" rIns="121682" bIns="60841" anchor="t" anchorCtr="0"/>
          <a:lstStyle/>
          <a:p>
            <a:pPr>
              <a:spcBef>
                <a:spcPct val="20000"/>
              </a:spcBef>
            </a:pPr>
            <a:r>
              <a:rPr lang="zh-CN" altLang="en-US" sz="1600">
                <a:solidFill>
                  <a:srgbClr val="444653"/>
                </a:solidFill>
                <a:latin typeface="Arial"/>
                <a:ea typeface="SimSun"/>
                <a:cs typeface="Arial"/>
              </a:rPr>
              <a:t>There are very few tools supporting shared AR experiences</a:t>
            </a:r>
          </a:p>
          <a:p>
            <a:pPr>
              <a:spcBef>
                <a:spcPct val="20000"/>
              </a:spcBef>
            </a:pPr>
            <a:endParaRPr lang="zh-CN" altLang="en-US" sz="1600">
              <a:solidFill>
                <a:srgbClr val="444653"/>
              </a:solidFill>
              <a:latin typeface="Arial"/>
              <a:cs typeface="Arial"/>
            </a:endParaRPr>
          </a:p>
          <a:p>
            <a:pPr>
              <a:spcBef>
                <a:spcPct val="20000"/>
              </a:spcBef>
            </a:pPr>
            <a:r>
              <a:rPr lang="zh-CN" altLang="en-US" sz="1600">
                <a:solidFill>
                  <a:srgbClr val="444653"/>
                </a:solidFill>
                <a:latin typeface="Arial"/>
                <a:ea typeface="SimSun"/>
                <a:cs typeface="Arial"/>
              </a:rPr>
              <a:t>These have high requirements for database performance</a:t>
            </a:r>
          </a:p>
          <a:p>
            <a:pPr>
              <a:spcBef>
                <a:spcPct val="20000"/>
              </a:spcBef>
            </a:pPr>
            <a:endParaRPr lang="zh-CN" altLang="en-US" sz="1600">
              <a:solidFill>
                <a:srgbClr val="444653"/>
              </a:solidFill>
              <a:latin typeface="Arial"/>
              <a:cs typeface="Arial"/>
            </a:endParaRPr>
          </a:p>
          <a:p>
            <a:pPr>
              <a:spcBef>
                <a:spcPct val="20000"/>
              </a:spcBef>
            </a:pPr>
            <a:r>
              <a:rPr lang="zh-CN" altLang="en-US" sz="1600">
                <a:solidFill>
                  <a:srgbClr val="444653"/>
                </a:solidFill>
                <a:latin typeface="Arial"/>
                <a:ea typeface="SimSun"/>
                <a:cs typeface="Arial"/>
              </a:rPr>
              <a:t>In some AR applications, the amount of augmented objects is too much for a great UX</a:t>
            </a:r>
            <a:endParaRPr lang="zh-CN" altLang="en-US" sz="1600">
              <a:solidFill>
                <a:srgbClr val="444653"/>
              </a:solidFill>
              <a:latin typeface="Arial"/>
              <a:cs typeface="Arial"/>
            </a:endParaRPr>
          </a:p>
        </p:txBody>
      </p:sp>
      <p:pic>
        <p:nvPicPr>
          <p:cNvPr id="8207" name="图片 46"/>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3865" b="3865"/>
          <a:stretch/>
        </p:blipFill>
        <p:spPr>
          <a:xfrm>
            <a:off x="7442200" y="2781779"/>
            <a:ext cx="3405188" cy="1963737"/>
          </a:xfrm>
          <a:prstGeom prst="rect">
            <a:avLst/>
          </a:prstGeom>
          <a:noFill/>
          <a:ln w="9525">
            <a:noFill/>
          </a:ln>
        </p:spPr>
      </p:pic>
      <p:sp>
        <p:nvSpPr>
          <p:cNvPr id="7" name="Marcador de Posição do Número do Diapositivo 6">
            <a:extLst>
              <a:ext uri="{FF2B5EF4-FFF2-40B4-BE49-F238E27FC236}">
                <a16:creationId xmlns:a16="http://schemas.microsoft.com/office/drawing/2014/main" id="{AAE30737-C5E4-4DDF-8078-CD6A2C5EF9F9}"/>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3</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3242"/>
    </mc:Choice>
    <mc:Fallback>
      <p:transition spd="slow" advTm="32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1000" y="342900"/>
            <a:ext cx="1485900"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5" name="文本框 2"/>
          <p:cNvSpPr txBox="1"/>
          <p:nvPr/>
        </p:nvSpPr>
        <p:spPr>
          <a:xfrm>
            <a:off x="428683" y="415925"/>
            <a:ext cx="1390124" cy="369332"/>
          </a:xfrm>
          <a:prstGeom prst="rect">
            <a:avLst/>
          </a:prstGeom>
          <a:noFill/>
          <a:ln w="9525">
            <a:noFill/>
          </a:ln>
        </p:spPr>
        <p:txBody>
          <a:bodyPr wrap="none" lIns="91440" tIns="45720" rIns="91440" bIns="45720" anchor="t" anchorCtr="0">
            <a:spAutoFit/>
          </a:bodyPr>
          <a:lstStyle/>
          <a:p>
            <a:r>
              <a:rPr lang="zh-CN" altLang="en-US">
                <a:solidFill>
                  <a:schemeClr val="bg1"/>
                </a:solidFill>
                <a:latin typeface="Arial"/>
                <a:ea typeface="SimSun"/>
                <a:cs typeface="Arial"/>
              </a:rPr>
              <a:t>Introduction</a:t>
            </a:r>
            <a:endParaRPr lang="en-US" altLang="zh-CN"/>
          </a:p>
        </p:txBody>
      </p:sp>
      <p:sp>
        <p:nvSpPr>
          <p:cNvPr id="36" name="矩形 35"/>
          <p:cNvSpPr/>
          <p:nvPr/>
        </p:nvSpPr>
        <p:spPr>
          <a:xfrm>
            <a:off x="1162050" y="5418616"/>
            <a:ext cx="10191750" cy="80963"/>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nvGrpSpPr>
          <p:cNvPr id="8197" name="组合 36"/>
          <p:cNvGrpSpPr/>
          <p:nvPr/>
        </p:nvGrpSpPr>
        <p:grpSpPr>
          <a:xfrm>
            <a:off x="6607175" y="2532541"/>
            <a:ext cx="5086350" cy="3106738"/>
            <a:chOff x="5742796" y="1891039"/>
            <a:chExt cx="6449204" cy="3941180"/>
          </a:xfrm>
        </p:grpSpPr>
        <p:pic>
          <p:nvPicPr>
            <p:cNvPr id="8198" name="图片 37"/>
            <p:cNvPicPr>
              <a:picLocks noChangeAspect="1"/>
            </p:cNvPicPr>
            <p:nvPr/>
          </p:nvPicPr>
          <p:blipFill>
            <a:blip r:embed="rId3"/>
            <a:stretch>
              <a:fillRect/>
            </a:stretch>
          </p:blipFill>
          <p:spPr>
            <a:xfrm>
              <a:off x="5742796" y="1891039"/>
              <a:ext cx="6449204" cy="3941180"/>
            </a:xfrm>
            <a:prstGeom prst="rect">
              <a:avLst/>
            </a:prstGeom>
            <a:noFill/>
            <a:ln w="9525">
              <a:noFill/>
            </a:ln>
          </p:spPr>
        </p:pic>
        <p:sp>
          <p:nvSpPr>
            <p:cNvPr id="39" name="矩形 38"/>
            <p:cNvSpPr/>
            <p:nvPr/>
          </p:nvSpPr>
          <p:spPr>
            <a:xfrm>
              <a:off x="6801560" y="2209233"/>
              <a:ext cx="4305509" cy="24589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40" name="等腰三角形 39"/>
            <p:cNvSpPr/>
            <p:nvPr/>
          </p:nvSpPr>
          <p:spPr>
            <a:xfrm>
              <a:off x="6801560" y="2209233"/>
              <a:ext cx="4285380" cy="2458958"/>
            </a:xfrm>
            <a:prstGeom prst="triangle">
              <a:avLst>
                <a:gd name="adj" fmla="val 0"/>
              </a:avLst>
            </a:prstGeom>
            <a:solidFill>
              <a:srgbClr val="6EC8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sp>
        <p:nvSpPr>
          <p:cNvPr id="8201" name="文本框 40"/>
          <p:cNvSpPr txBox="1"/>
          <p:nvPr/>
        </p:nvSpPr>
        <p:spPr>
          <a:xfrm>
            <a:off x="1824038" y="2012950"/>
            <a:ext cx="2231701" cy="584775"/>
          </a:xfrm>
          <a:prstGeom prst="rect">
            <a:avLst/>
          </a:prstGeom>
          <a:noFill/>
          <a:ln w="9525">
            <a:noFill/>
          </a:ln>
        </p:spPr>
        <p:txBody>
          <a:bodyPr wrap="none" lIns="91440" tIns="45720" rIns="91440" bIns="45720" anchor="t" anchorCtr="0">
            <a:spAutoFit/>
          </a:bodyPr>
          <a:lstStyle/>
          <a:p>
            <a:r>
              <a:rPr lang="zh-CN" altLang="en-US" sz="3200" b="1">
                <a:solidFill>
                  <a:srgbClr val="444653"/>
                </a:solidFill>
                <a:latin typeface="Arial"/>
                <a:ea typeface="SimSun"/>
                <a:cs typeface="Arial"/>
              </a:rPr>
              <a:t>Motivation</a:t>
            </a:r>
            <a:endParaRPr lang="en-US"/>
          </a:p>
        </p:txBody>
      </p:sp>
      <p:sp>
        <p:nvSpPr>
          <p:cNvPr id="8202" name="Content Placeholder 2"/>
          <p:cNvSpPr txBox="1"/>
          <p:nvPr/>
        </p:nvSpPr>
        <p:spPr>
          <a:xfrm>
            <a:off x="1858140" y="2771966"/>
            <a:ext cx="4791075" cy="2290763"/>
          </a:xfrm>
          <a:prstGeom prst="rect">
            <a:avLst/>
          </a:prstGeom>
          <a:noFill/>
          <a:ln w="9525">
            <a:noFill/>
          </a:ln>
        </p:spPr>
        <p:txBody>
          <a:bodyPr lIns="121682" tIns="60841" rIns="121682" bIns="60841" anchor="t" anchorCtr="0"/>
          <a:lstStyle/>
          <a:p>
            <a:pPr>
              <a:spcBef>
                <a:spcPct val="20000"/>
              </a:spcBef>
            </a:pPr>
            <a:r>
              <a:rPr lang="zh-CN" altLang="en-US" sz="1600">
                <a:solidFill>
                  <a:srgbClr val="444653"/>
                </a:solidFill>
                <a:latin typeface="Arial"/>
                <a:ea typeface="SimSun"/>
                <a:cs typeface="Arial"/>
              </a:rPr>
              <a:t>DreamStore fixes both these issues</a:t>
            </a:r>
            <a:endParaRPr lang="en-US" altLang="zh-CN"/>
          </a:p>
          <a:p>
            <a:pPr>
              <a:spcBef>
                <a:spcPct val="20000"/>
              </a:spcBef>
            </a:pPr>
            <a:endParaRPr lang="zh-CN" altLang="en-US" sz="1600">
              <a:solidFill>
                <a:srgbClr val="444653"/>
              </a:solidFill>
              <a:latin typeface="Arial"/>
              <a:cs typeface="Arial"/>
            </a:endParaRPr>
          </a:p>
          <a:p>
            <a:pPr>
              <a:spcBef>
                <a:spcPct val="20000"/>
              </a:spcBef>
            </a:pPr>
            <a:r>
              <a:rPr lang="zh-CN" altLang="en-US" sz="1600">
                <a:solidFill>
                  <a:srgbClr val="444653"/>
                </a:solidFill>
                <a:latin typeface="Arial"/>
                <a:ea typeface="SimSun"/>
                <a:cs typeface="Arial"/>
              </a:rPr>
              <a:t>It provides a caching system that</a:t>
            </a:r>
          </a:p>
          <a:p>
            <a:pPr>
              <a:spcBef>
                <a:spcPct val="20000"/>
              </a:spcBef>
            </a:pPr>
            <a:endParaRPr lang="zh-CN" altLang="en-US" sz="1600">
              <a:solidFill>
                <a:srgbClr val="444653"/>
              </a:solidFill>
              <a:latin typeface="Arial"/>
              <a:cs typeface="Arial"/>
            </a:endParaRPr>
          </a:p>
          <a:p>
            <a:pPr marL="285750" indent="-285750">
              <a:spcBef>
                <a:spcPct val="20000"/>
              </a:spcBef>
              <a:buFont typeface="Arial"/>
              <a:buChar char="•"/>
            </a:pPr>
            <a:r>
              <a:rPr lang="zh-CN" altLang="en-US" sz="1600">
                <a:solidFill>
                  <a:srgbClr val="444653"/>
                </a:solidFill>
                <a:latin typeface="Arial"/>
                <a:ea typeface="SimSun"/>
                <a:cs typeface="Arial"/>
              </a:rPr>
              <a:t>Greatly reduces queries to the shared database</a:t>
            </a:r>
          </a:p>
          <a:p>
            <a:pPr marL="285750" indent="-285750">
              <a:spcBef>
                <a:spcPct val="20000"/>
              </a:spcBef>
              <a:buFont typeface="Arial"/>
              <a:buChar char="•"/>
            </a:pPr>
            <a:r>
              <a:rPr lang="zh-CN" altLang="en-US" sz="1600">
                <a:solidFill>
                  <a:srgbClr val="444653"/>
                </a:solidFill>
                <a:latin typeface="Arial"/>
                <a:ea typeface="SimSun"/>
                <a:cs typeface="Arial"/>
              </a:rPr>
              <a:t>Reduces augmented objects in display by only querying the least amount of objects possible</a:t>
            </a:r>
          </a:p>
        </p:txBody>
      </p:sp>
      <p:pic>
        <p:nvPicPr>
          <p:cNvPr id="8207" name="图片 46"/>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3865" b="3865"/>
          <a:stretch/>
        </p:blipFill>
        <p:spPr>
          <a:xfrm>
            <a:off x="7442200" y="2781779"/>
            <a:ext cx="3405188" cy="1963737"/>
          </a:xfrm>
          <a:prstGeom prst="rect">
            <a:avLst/>
          </a:prstGeom>
          <a:noFill/>
          <a:ln w="9525">
            <a:noFill/>
          </a:ln>
        </p:spPr>
      </p:pic>
      <p:sp>
        <p:nvSpPr>
          <p:cNvPr id="17" name="Marcador de Posição do Número do Diapositivo 6">
            <a:extLst>
              <a:ext uri="{FF2B5EF4-FFF2-40B4-BE49-F238E27FC236}">
                <a16:creationId xmlns:a16="http://schemas.microsoft.com/office/drawing/2014/main" id="{6368A507-95DE-4E32-934D-1C3D79BC6726}"/>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4</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extLst>
      <p:ext uri="{BB962C8B-B14F-4D97-AF65-F5344CB8AC3E}">
        <p14:creationId xmlns:p14="http://schemas.microsoft.com/office/powerpoint/2010/main" val="178621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0999" y="342900"/>
            <a:ext cx="1481248"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3" name="文本框 2"/>
          <p:cNvSpPr txBox="1"/>
          <p:nvPr/>
        </p:nvSpPr>
        <p:spPr>
          <a:xfrm>
            <a:off x="428682" y="415925"/>
            <a:ext cx="1390124"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ea typeface="SimSun" panose="02010600030101010101" pitchFamily="2" charset="-122"/>
                <a:cs typeface="Arial" panose="020B0604020202020204" pitchFamily="34" charset="0"/>
              </a:rPr>
              <a:t>Introduction</a:t>
            </a:r>
            <a:endParaRPr lang="zh-CN" altLang="en-US">
              <a:solidFill>
                <a:schemeClr val="bg1"/>
              </a:solidFill>
              <a:latin typeface="Arial" panose="020B0604020202020204" pitchFamily="34" charset="0"/>
              <a:ea typeface="Arial" panose="020B0604020202020204" pitchFamily="34" charset="0"/>
            </a:endParaRPr>
          </a:p>
        </p:txBody>
      </p:sp>
      <p:sp>
        <p:nvSpPr>
          <p:cNvPr id="10249" name="Freeform 322"/>
          <p:cNvSpPr/>
          <p:nvPr/>
        </p:nvSpPr>
        <p:spPr>
          <a:xfrm>
            <a:off x="2941638" y="3019425"/>
            <a:ext cx="555625" cy="552450"/>
          </a:xfrm>
          <a:custGeom>
            <a:avLst/>
            <a:gdLst/>
            <a:ahLst/>
            <a:cxnLst>
              <a:cxn ang="0">
                <a:pos x="933283506" y="815164036"/>
              </a:cxn>
              <a:cxn ang="0">
                <a:pos x="629685747" y="707709624"/>
              </a:cxn>
              <a:cxn ang="0">
                <a:pos x="734633049" y="503919096"/>
              </a:cxn>
              <a:cxn ang="0">
                <a:pos x="734633049" y="500213639"/>
              </a:cxn>
              <a:cxn ang="0">
                <a:pos x="760869390" y="496508182"/>
              </a:cxn>
              <a:cxn ang="0">
                <a:pos x="790855716" y="396466609"/>
              </a:cxn>
              <a:cxn ang="0">
                <a:pos x="768367424" y="355708503"/>
              </a:cxn>
              <a:cxn ang="0">
                <a:pos x="768367424" y="355708503"/>
              </a:cxn>
              <a:cxn ang="0">
                <a:pos x="768367424" y="344592131"/>
              </a:cxn>
              <a:cxn ang="0">
                <a:pos x="764619375" y="200085071"/>
              </a:cxn>
              <a:cxn ang="0">
                <a:pos x="685908415" y="81516211"/>
              </a:cxn>
              <a:cxn ang="0">
                <a:pos x="535982591" y="0"/>
              </a:cxn>
              <a:cxn ang="0">
                <a:pos x="386056768" y="81516211"/>
              </a:cxn>
              <a:cxn ang="0">
                <a:pos x="307345808" y="200085071"/>
              </a:cxn>
              <a:cxn ang="0">
                <a:pos x="303597759" y="344592131"/>
              </a:cxn>
              <a:cxn ang="0">
                <a:pos x="303597759" y="355708503"/>
              </a:cxn>
              <a:cxn ang="0">
                <a:pos x="303597759" y="355708503"/>
              </a:cxn>
              <a:cxn ang="0">
                <a:pos x="281109466" y="396466609"/>
              </a:cxn>
              <a:cxn ang="0">
                <a:pos x="311093857" y="496508182"/>
              </a:cxn>
              <a:cxn ang="0">
                <a:pos x="333584085" y="500213639"/>
              </a:cxn>
              <a:cxn ang="0">
                <a:pos x="337332134" y="503919096"/>
              </a:cxn>
              <a:cxn ang="0">
                <a:pos x="442279436" y="707709624"/>
              </a:cxn>
              <a:cxn ang="0">
                <a:pos x="142429726" y="815164036"/>
              </a:cxn>
              <a:cxn ang="0">
                <a:pos x="0" y="948554725"/>
              </a:cxn>
              <a:cxn ang="0">
                <a:pos x="0" y="1063418127"/>
              </a:cxn>
              <a:cxn ang="0">
                <a:pos x="1075713232" y="1063418127"/>
              </a:cxn>
              <a:cxn ang="0">
                <a:pos x="1075713232" y="948554725"/>
              </a:cxn>
              <a:cxn ang="0">
                <a:pos x="933283506" y="815164036"/>
              </a:cxn>
            </a:cxnLst>
            <a:rect l="0" t="0" r="0" b="0"/>
            <a:pathLst>
              <a:path w="287" h="287">
                <a:moveTo>
                  <a:pt x="249" y="220"/>
                </a:moveTo>
                <a:cubicBezTo>
                  <a:pt x="230" y="212"/>
                  <a:pt x="208" y="196"/>
                  <a:pt x="168" y="191"/>
                </a:cubicBezTo>
                <a:cubicBezTo>
                  <a:pt x="180" y="181"/>
                  <a:pt x="186" y="162"/>
                  <a:pt x="196" y="136"/>
                </a:cubicBezTo>
                <a:cubicBezTo>
                  <a:pt x="196" y="136"/>
                  <a:pt x="196" y="135"/>
                  <a:pt x="196" y="135"/>
                </a:cubicBezTo>
                <a:cubicBezTo>
                  <a:pt x="199" y="135"/>
                  <a:pt x="201" y="135"/>
                  <a:pt x="203" y="134"/>
                </a:cubicBezTo>
                <a:cubicBezTo>
                  <a:pt x="208" y="131"/>
                  <a:pt x="211" y="115"/>
                  <a:pt x="211" y="107"/>
                </a:cubicBezTo>
                <a:cubicBezTo>
                  <a:pt x="211" y="95"/>
                  <a:pt x="205" y="96"/>
                  <a:pt x="205" y="96"/>
                </a:cubicBezTo>
                <a:cubicBezTo>
                  <a:pt x="205" y="96"/>
                  <a:pt x="205" y="96"/>
                  <a:pt x="205" y="96"/>
                </a:cubicBezTo>
                <a:cubicBezTo>
                  <a:pt x="205" y="95"/>
                  <a:pt x="205" y="94"/>
                  <a:pt x="205" y="93"/>
                </a:cubicBezTo>
                <a:cubicBezTo>
                  <a:pt x="205" y="83"/>
                  <a:pt x="207" y="64"/>
                  <a:pt x="204" y="54"/>
                </a:cubicBezTo>
                <a:cubicBezTo>
                  <a:pt x="200" y="39"/>
                  <a:pt x="194" y="26"/>
                  <a:pt x="183" y="22"/>
                </a:cubicBezTo>
                <a:cubicBezTo>
                  <a:pt x="169" y="16"/>
                  <a:pt x="149" y="0"/>
                  <a:pt x="143" y="0"/>
                </a:cubicBezTo>
                <a:cubicBezTo>
                  <a:pt x="135" y="0"/>
                  <a:pt x="115" y="16"/>
                  <a:pt x="103" y="22"/>
                </a:cubicBezTo>
                <a:cubicBezTo>
                  <a:pt x="93" y="27"/>
                  <a:pt x="86" y="39"/>
                  <a:pt x="82" y="54"/>
                </a:cubicBezTo>
                <a:cubicBezTo>
                  <a:pt x="79" y="64"/>
                  <a:pt x="81" y="82"/>
                  <a:pt x="81" y="93"/>
                </a:cubicBezTo>
                <a:cubicBezTo>
                  <a:pt x="81" y="94"/>
                  <a:pt x="81" y="95"/>
                  <a:pt x="81" y="96"/>
                </a:cubicBezTo>
                <a:cubicBezTo>
                  <a:pt x="81" y="96"/>
                  <a:pt x="81" y="96"/>
                  <a:pt x="81" y="96"/>
                </a:cubicBezTo>
                <a:cubicBezTo>
                  <a:pt x="81" y="96"/>
                  <a:pt x="75" y="95"/>
                  <a:pt x="75" y="107"/>
                </a:cubicBezTo>
                <a:cubicBezTo>
                  <a:pt x="75" y="115"/>
                  <a:pt x="78" y="131"/>
                  <a:pt x="83" y="134"/>
                </a:cubicBezTo>
                <a:cubicBezTo>
                  <a:pt x="85" y="135"/>
                  <a:pt x="87" y="135"/>
                  <a:pt x="89" y="135"/>
                </a:cubicBezTo>
                <a:cubicBezTo>
                  <a:pt x="89" y="135"/>
                  <a:pt x="90" y="136"/>
                  <a:pt x="90" y="136"/>
                </a:cubicBezTo>
                <a:cubicBezTo>
                  <a:pt x="100" y="163"/>
                  <a:pt x="105" y="182"/>
                  <a:pt x="118" y="191"/>
                </a:cubicBezTo>
                <a:cubicBezTo>
                  <a:pt x="78" y="196"/>
                  <a:pt x="56" y="212"/>
                  <a:pt x="38" y="220"/>
                </a:cubicBezTo>
                <a:cubicBezTo>
                  <a:pt x="0" y="237"/>
                  <a:pt x="0" y="256"/>
                  <a:pt x="0" y="256"/>
                </a:cubicBezTo>
                <a:cubicBezTo>
                  <a:pt x="0" y="287"/>
                  <a:pt x="0" y="287"/>
                  <a:pt x="0" y="287"/>
                </a:cubicBezTo>
                <a:cubicBezTo>
                  <a:pt x="287" y="287"/>
                  <a:pt x="287" y="287"/>
                  <a:pt x="287" y="287"/>
                </a:cubicBezTo>
                <a:cubicBezTo>
                  <a:pt x="287" y="256"/>
                  <a:pt x="287" y="256"/>
                  <a:pt x="287" y="256"/>
                </a:cubicBezTo>
                <a:cubicBezTo>
                  <a:pt x="287" y="256"/>
                  <a:pt x="287" y="237"/>
                  <a:pt x="249" y="220"/>
                </a:cubicBezTo>
                <a:close/>
              </a:path>
            </a:pathLst>
          </a:custGeom>
          <a:solidFill>
            <a:schemeClr val="bg1"/>
          </a:solidFill>
          <a:ln w="9525">
            <a:noFill/>
          </a:ln>
        </p:spPr>
        <p:txBody>
          <a:bodyPr/>
          <a:lstStyle/>
          <a:p>
            <a:endParaRPr lang="en-US"/>
          </a:p>
        </p:txBody>
      </p:sp>
      <p:sp>
        <p:nvSpPr>
          <p:cNvPr id="10250" name="Freeform 325"/>
          <p:cNvSpPr/>
          <p:nvPr/>
        </p:nvSpPr>
        <p:spPr>
          <a:xfrm>
            <a:off x="4973638" y="3970338"/>
            <a:ext cx="581025" cy="560387"/>
          </a:xfrm>
          <a:custGeom>
            <a:avLst/>
            <a:gdLst/>
            <a:ahLst/>
            <a:cxnLst>
              <a:cxn ang="0">
                <a:pos x="1020530935" y="909380648"/>
              </a:cxn>
              <a:cxn ang="0">
                <a:pos x="745930827" y="843839646"/>
              </a:cxn>
              <a:cxn ang="0">
                <a:pos x="704945283" y="720951025"/>
              </a:cxn>
              <a:cxn ang="0">
                <a:pos x="733634152" y="737335770"/>
              </a:cxn>
              <a:cxn ang="0">
                <a:pos x="758225478" y="737335770"/>
              </a:cxn>
              <a:cxn ang="0">
                <a:pos x="848393675" y="725047717"/>
              </a:cxn>
              <a:cxn ang="0">
                <a:pos x="864785868" y="729144409"/>
              </a:cxn>
              <a:cxn ang="0">
                <a:pos x="881180086" y="733239078"/>
              </a:cxn>
              <a:cxn ang="0">
                <a:pos x="877082543" y="716854333"/>
              </a:cxn>
              <a:cxn ang="0">
                <a:pos x="852491217" y="655410023"/>
              </a:cxn>
              <a:cxn ang="0">
                <a:pos x="893476761" y="630831894"/>
              </a:cxn>
              <a:cxn ang="0">
                <a:pos x="934462305" y="622638510"/>
              </a:cxn>
              <a:cxn ang="0">
                <a:pos x="819702782" y="53252949"/>
              </a:cxn>
              <a:cxn ang="0">
                <a:pos x="680353957" y="0"/>
              </a:cxn>
              <a:cxn ang="0">
                <a:pos x="586088218" y="32769490"/>
              </a:cxn>
              <a:cxn ang="0">
                <a:pos x="495920021" y="0"/>
              </a:cxn>
              <a:cxn ang="0">
                <a:pos x="356571196" y="53252949"/>
              </a:cxn>
              <a:cxn ang="0">
                <a:pos x="225417455" y="618543841"/>
              </a:cxn>
              <a:cxn ang="0">
                <a:pos x="258205890" y="630831894"/>
              </a:cxn>
              <a:cxn ang="0">
                <a:pos x="315585652" y="655410023"/>
              </a:cxn>
              <a:cxn ang="0">
                <a:pos x="295093892" y="729144409"/>
              </a:cxn>
              <a:cxn ang="0">
                <a:pos x="295093892" y="733239078"/>
              </a:cxn>
              <a:cxn ang="0">
                <a:pos x="319685219" y="725047717"/>
              </a:cxn>
              <a:cxn ang="0">
                <a:pos x="327880303" y="725047717"/>
              </a:cxn>
              <a:cxn ang="0">
                <a:pos x="385260065" y="737335770"/>
              </a:cxn>
              <a:cxn ang="0">
                <a:pos x="409851391" y="737335770"/>
              </a:cxn>
              <a:cxn ang="0">
                <a:pos x="471328695" y="720951025"/>
              </a:cxn>
              <a:cxn ang="0">
                <a:pos x="426245609" y="843839646"/>
              </a:cxn>
              <a:cxn ang="0">
                <a:pos x="155743043" y="909380648"/>
              </a:cxn>
              <a:cxn ang="0">
                <a:pos x="0" y="1052752729"/>
              </a:cxn>
              <a:cxn ang="0">
                <a:pos x="0" y="1134678476"/>
              </a:cxn>
              <a:cxn ang="0">
                <a:pos x="1176273978" y="1134678476"/>
              </a:cxn>
              <a:cxn ang="0">
                <a:pos x="1176273978" y="1052752729"/>
              </a:cxn>
              <a:cxn ang="0">
                <a:pos x="1020530935" y="909380648"/>
              </a:cxn>
            </a:cxnLst>
            <a:rect l="0" t="0" r="0" b="0"/>
            <a:pathLst>
              <a:path w="287" h="277">
                <a:moveTo>
                  <a:pt x="249" y="222"/>
                </a:moveTo>
                <a:cubicBezTo>
                  <a:pt x="233" y="214"/>
                  <a:pt x="214" y="211"/>
                  <a:pt x="182" y="206"/>
                </a:cubicBezTo>
                <a:cubicBezTo>
                  <a:pt x="180" y="203"/>
                  <a:pt x="176" y="190"/>
                  <a:pt x="172" y="176"/>
                </a:cubicBezTo>
                <a:cubicBezTo>
                  <a:pt x="173" y="176"/>
                  <a:pt x="178" y="180"/>
                  <a:pt x="179" y="180"/>
                </a:cubicBezTo>
                <a:cubicBezTo>
                  <a:pt x="181" y="180"/>
                  <a:pt x="183" y="180"/>
                  <a:pt x="185" y="180"/>
                </a:cubicBezTo>
                <a:cubicBezTo>
                  <a:pt x="186" y="180"/>
                  <a:pt x="201" y="177"/>
                  <a:pt x="207" y="177"/>
                </a:cubicBezTo>
                <a:cubicBezTo>
                  <a:pt x="209" y="177"/>
                  <a:pt x="210" y="177"/>
                  <a:pt x="211" y="178"/>
                </a:cubicBezTo>
                <a:cubicBezTo>
                  <a:pt x="211" y="178"/>
                  <a:pt x="213" y="179"/>
                  <a:pt x="215" y="179"/>
                </a:cubicBezTo>
                <a:cubicBezTo>
                  <a:pt x="214" y="178"/>
                  <a:pt x="214" y="176"/>
                  <a:pt x="214" y="175"/>
                </a:cubicBezTo>
                <a:cubicBezTo>
                  <a:pt x="208" y="160"/>
                  <a:pt x="208" y="160"/>
                  <a:pt x="208" y="160"/>
                </a:cubicBezTo>
                <a:cubicBezTo>
                  <a:pt x="208" y="160"/>
                  <a:pt x="214" y="152"/>
                  <a:pt x="218" y="154"/>
                </a:cubicBezTo>
                <a:cubicBezTo>
                  <a:pt x="222" y="156"/>
                  <a:pt x="228" y="152"/>
                  <a:pt x="228" y="152"/>
                </a:cubicBezTo>
                <a:cubicBezTo>
                  <a:pt x="233" y="116"/>
                  <a:pt x="238" y="42"/>
                  <a:pt x="200" y="13"/>
                </a:cubicBezTo>
                <a:cubicBezTo>
                  <a:pt x="187" y="4"/>
                  <a:pt x="175" y="0"/>
                  <a:pt x="166" y="0"/>
                </a:cubicBezTo>
                <a:cubicBezTo>
                  <a:pt x="156" y="0"/>
                  <a:pt x="149" y="4"/>
                  <a:pt x="143" y="8"/>
                </a:cubicBezTo>
                <a:cubicBezTo>
                  <a:pt x="138" y="4"/>
                  <a:pt x="130" y="0"/>
                  <a:pt x="121" y="0"/>
                </a:cubicBezTo>
                <a:cubicBezTo>
                  <a:pt x="111" y="0"/>
                  <a:pt x="100" y="4"/>
                  <a:pt x="87" y="13"/>
                </a:cubicBezTo>
                <a:cubicBezTo>
                  <a:pt x="50" y="41"/>
                  <a:pt x="52" y="114"/>
                  <a:pt x="55" y="151"/>
                </a:cubicBezTo>
                <a:cubicBezTo>
                  <a:pt x="55" y="151"/>
                  <a:pt x="58" y="149"/>
                  <a:pt x="63" y="154"/>
                </a:cubicBezTo>
                <a:cubicBezTo>
                  <a:pt x="68" y="159"/>
                  <a:pt x="77" y="160"/>
                  <a:pt x="77" y="160"/>
                </a:cubicBezTo>
                <a:cubicBezTo>
                  <a:pt x="72" y="178"/>
                  <a:pt x="72" y="178"/>
                  <a:pt x="72" y="178"/>
                </a:cubicBezTo>
                <a:cubicBezTo>
                  <a:pt x="72" y="179"/>
                  <a:pt x="72" y="179"/>
                  <a:pt x="72" y="179"/>
                </a:cubicBezTo>
                <a:cubicBezTo>
                  <a:pt x="74" y="179"/>
                  <a:pt x="76" y="178"/>
                  <a:pt x="78" y="177"/>
                </a:cubicBezTo>
                <a:cubicBezTo>
                  <a:pt x="79" y="177"/>
                  <a:pt x="79" y="177"/>
                  <a:pt x="80" y="177"/>
                </a:cubicBezTo>
                <a:cubicBezTo>
                  <a:pt x="86" y="177"/>
                  <a:pt x="92" y="180"/>
                  <a:pt x="94" y="180"/>
                </a:cubicBezTo>
                <a:cubicBezTo>
                  <a:pt x="96" y="180"/>
                  <a:pt x="98" y="180"/>
                  <a:pt x="100" y="180"/>
                </a:cubicBezTo>
                <a:cubicBezTo>
                  <a:pt x="103" y="180"/>
                  <a:pt x="113" y="176"/>
                  <a:pt x="115" y="176"/>
                </a:cubicBezTo>
                <a:cubicBezTo>
                  <a:pt x="112" y="184"/>
                  <a:pt x="108" y="200"/>
                  <a:pt x="104" y="206"/>
                </a:cubicBezTo>
                <a:cubicBezTo>
                  <a:pt x="73" y="211"/>
                  <a:pt x="54" y="214"/>
                  <a:pt x="38" y="222"/>
                </a:cubicBezTo>
                <a:cubicBezTo>
                  <a:pt x="0" y="239"/>
                  <a:pt x="0" y="257"/>
                  <a:pt x="0" y="257"/>
                </a:cubicBezTo>
                <a:cubicBezTo>
                  <a:pt x="0" y="277"/>
                  <a:pt x="0" y="277"/>
                  <a:pt x="0" y="277"/>
                </a:cubicBezTo>
                <a:cubicBezTo>
                  <a:pt x="287" y="277"/>
                  <a:pt x="287" y="277"/>
                  <a:pt x="287" y="277"/>
                </a:cubicBezTo>
                <a:cubicBezTo>
                  <a:pt x="287" y="257"/>
                  <a:pt x="287" y="257"/>
                  <a:pt x="287" y="257"/>
                </a:cubicBezTo>
                <a:cubicBezTo>
                  <a:pt x="287" y="257"/>
                  <a:pt x="287" y="239"/>
                  <a:pt x="249" y="222"/>
                </a:cubicBezTo>
                <a:close/>
              </a:path>
            </a:pathLst>
          </a:custGeom>
          <a:solidFill>
            <a:schemeClr val="bg1"/>
          </a:solidFill>
          <a:ln w="9525">
            <a:noFill/>
          </a:ln>
        </p:spPr>
        <p:txBody>
          <a:bodyPr/>
          <a:lstStyle/>
          <a:p>
            <a:endParaRPr lang="en-US"/>
          </a:p>
        </p:txBody>
      </p:sp>
      <p:sp>
        <p:nvSpPr>
          <p:cNvPr id="10" name="CaixaDeTexto 9">
            <a:extLst>
              <a:ext uri="{FF2B5EF4-FFF2-40B4-BE49-F238E27FC236}">
                <a16:creationId xmlns:a16="http://schemas.microsoft.com/office/drawing/2014/main" id="{16CE3180-C09E-4602-A62A-18078D137E64}"/>
              </a:ext>
            </a:extLst>
          </p:cNvPr>
          <p:cNvSpPr txBox="1"/>
          <p:nvPr/>
        </p:nvSpPr>
        <p:spPr>
          <a:xfrm>
            <a:off x="1947337" y="3429000"/>
            <a:ext cx="4312061" cy="189333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pt-PT" sz="1600" dirty="0" err="1">
                <a:solidFill>
                  <a:srgbClr val="444653"/>
                </a:solidFill>
                <a:latin typeface="Arial"/>
                <a:ea typeface="SimSun"/>
                <a:cs typeface="Arial"/>
              </a:rPr>
              <a:t>It</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is</a:t>
            </a:r>
            <a:r>
              <a:rPr lang="pt-PT" sz="1600" dirty="0">
                <a:solidFill>
                  <a:srgbClr val="444653"/>
                </a:solidFill>
                <a:latin typeface="Arial"/>
                <a:ea typeface="SimSun"/>
                <a:cs typeface="Arial"/>
              </a:rPr>
              <a:t> a </a:t>
            </a:r>
            <a:r>
              <a:rPr lang="pt-PT" sz="1600" dirty="0" err="1">
                <a:solidFill>
                  <a:srgbClr val="444653"/>
                </a:solidFill>
                <a:latin typeface="Arial"/>
                <a:ea typeface="SimSun"/>
                <a:cs typeface="Arial"/>
              </a:rPr>
              <a:t>little</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discussed</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topic</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about</a:t>
            </a:r>
            <a:r>
              <a:rPr lang="pt-PT" sz="1600" dirty="0">
                <a:solidFill>
                  <a:srgbClr val="444653"/>
                </a:solidFill>
                <a:latin typeface="Arial"/>
                <a:ea typeface="SimSun"/>
                <a:cs typeface="Arial"/>
              </a:rPr>
              <a:t> AR</a:t>
            </a:r>
          </a:p>
          <a:p>
            <a:pPr marL="285750" indent="-285750">
              <a:lnSpc>
                <a:spcPct val="150000"/>
              </a:lnSpc>
              <a:buFont typeface="Arial" panose="020B0604020202020204" pitchFamily="34" charset="0"/>
              <a:buChar char="•"/>
            </a:pPr>
            <a:r>
              <a:rPr lang="pt-PT" sz="1600" dirty="0">
                <a:solidFill>
                  <a:srgbClr val="444653"/>
                </a:solidFill>
                <a:latin typeface="Arial"/>
                <a:ea typeface="SimSun"/>
                <a:cs typeface="Arial"/>
              </a:rPr>
              <a:t> Solves </a:t>
            </a:r>
            <a:r>
              <a:rPr lang="pt-PT" sz="1600" dirty="0" err="1">
                <a:solidFill>
                  <a:srgbClr val="444653"/>
                </a:solidFill>
                <a:latin typeface="Arial"/>
                <a:ea typeface="SimSun"/>
                <a:cs typeface="Arial"/>
              </a:rPr>
              <a:t>the</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problem</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about</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workload</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images</a:t>
            </a:r>
            <a:r>
              <a:rPr lang="pt-PT" sz="1600" dirty="0">
                <a:solidFill>
                  <a:srgbClr val="444653"/>
                </a:solidFill>
                <a:latin typeface="Arial"/>
                <a:ea typeface="SimSun"/>
                <a:cs typeface="Arial"/>
              </a:rPr>
              <a:t> (</a:t>
            </a:r>
            <a:r>
              <a:rPr lang="pt-PT" sz="1600" dirty="0" err="1">
                <a:solidFill>
                  <a:srgbClr val="444653"/>
                </a:solidFill>
                <a:latin typeface="Arial"/>
                <a:ea typeface="SimSun"/>
                <a:cs typeface="Arial"/>
              </a:rPr>
              <a:t>high</a:t>
            </a:r>
            <a:r>
              <a:rPr lang="pt-PT" sz="1600" dirty="0">
                <a:solidFill>
                  <a:srgbClr val="444653"/>
                </a:solidFill>
                <a:latin typeface="Arial"/>
                <a:ea typeface="SimSun"/>
                <a:cs typeface="Arial"/>
              </a:rPr>
              <a:t>-rate </a:t>
            </a:r>
            <a:r>
              <a:rPr lang="pt-PT" sz="1600" dirty="0" err="1">
                <a:solidFill>
                  <a:srgbClr val="444653"/>
                </a:solidFill>
                <a:latin typeface="Arial"/>
                <a:ea typeface="SimSun"/>
                <a:cs typeface="Arial"/>
              </a:rPr>
              <a:t>workload</a:t>
            </a:r>
            <a:r>
              <a:rPr lang="pt-PT" sz="1600" dirty="0">
                <a:solidFill>
                  <a:srgbClr val="444653"/>
                </a:solidFill>
                <a:latin typeface="Arial"/>
                <a:ea typeface="SimSun"/>
                <a:cs typeface="Arial"/>
              </a:rPr>
              <a:t>)</a:t>
            </a:r>
          </a:p>
          <a:p>
            <a:pPr marL="285750" indent="-285750">
              <a:lnSpc>
                <a:spcPct val="150000"/>
              </a:lnSpc>
              <a:buFont typeface="Arial" panose="020B0604020202020204" pitchFamily="34" charset="0"/>
              <a:buChar char="•"/>
            </a:pPr>
            <a:r>
              <a:rPr lang="en-US" sz="1600" dirty="0">
                <a:solidFill>
                  <a:srgbClr val="444653"/>
                </a:solidFill>
                <a:latin typeface="Arial"/>
                <a:ea typeface="SimSun"/>
                <a:cs typeface="Arial"/>
              </a:rPr>
              <a:t>Can reduce effective query-rate through workload-reduction by about 5 times</a:t>
            </a:r>
            <a:endParaRPr lang="pt-PT" sz="1600" dirty="0">
              <a:solidFill>
                <a:srgbClr val="444653"/>
              </a:solidFill>
              <a:latin typeface="Arial"/>
              <a:ea typeface="SimSun"/>
              <a:cs typeface="Arial"/>
            </a:endParaRPr>
          </a:p>
        </p:txBody>
      </p:sp>
      <p:sp>
        <p:nvSpPr>
          <p:cNvPr id="3" name="CaixaDeTexto 2">
            <a:extLst>
              <a:ext uri="{FF2B5EF4-FFF2-40B4-BE49-F238E27FC236}">
                <a16:creationId xmlns:a16="http://schemas.microsoft.com/office/drawing/2014/main" id="{1FF33030-B2D8-44E7-81FD-9A79C300B58D}"/>
              </a:ext>
            </a:extLst>
          </p:cNvPr>
          <p:cNvSpPr txBox="1"/>
          <p:nvPr/>
        </p:nvSpPr>
        <p:spPr>
          <a:xfrm>
            <a:off x="1866900" y="1367132"/>
            <a:ext cx="3500964" cy="861774"/>
          </a:xfrm>
          <a:prstGeom prst="rect">
            <a:avLst/>
          </a:prstGeom>
          <a:noFill/>
        </p:spPr>
        <p:txBody>
          <a:bodyPr wrap="square" rtlCol="0">
            <a:spAutoFit/>
          </a:bodyPr>
          <a:lstStyle/>
          <a:p>
            <a:r>
              <a:rPr lang="pt-PT" altLang="zh-CN" sz="3200" b="1" err="1">
                <a:solidFill>
                  <a:srgbClr val="444653"/>
                </a:solidFill>
                <a:latin typeface="Arial"/>
                <a:ea typeface="SimSun"/>
                <a:cs typeface="Arial"/>
              </a:rPr>
              <a:t>Paper</a:t>
            </a:r>
            <a:r>
              <a:rPr lang="pt-PT" altLang="zh-CN" sz="3200" b="1">
                <a:solidFill>
                  <a:srgbClr val="444653"/>
                </a:solidFill>
                <a:latin typeface="Arial"/>
                <a:ea typeface="SimSun"/>
                <a:cs typeface="Arial"/>
              </a:rPr>
              <a:t> </a:t>
            </a:r>
            <a:r>
              <a:rPr lang="pt-PT" altLang="zh-CN" sz="3200" b="1" err="1">
                <a:solidFill>
                  <a:srgbClr val="444653"/>
                </a:solidFill>
                <a:latin typeface="Arial"/>
                <a:ea typeface="SimSun"/>
                <a:cs typeface="Arial"/>
              </a:rPr>
              <a:t>selection</a:t>
            </a:r>
            <a:endParaRPr lang="en-US" sz="3200"/>
          </a:p>
          <a:p>
            <a:endParaRPr lang="pt-PT"/>
          </a:p>
        </p:txBody>
      </p:sp>
      <p:sp>
        <p:nvSpPr>
          <p:cNvPr id="4" name="CaixaDeTexto 3">
            <a:extLst>
              <a:ext uri="{FF2B5EF4-FFF2-40B4-BE49-F238E27FC236}">
                <a16:creationId xmlns:a16="http://schemas.microsoft.com/office/drawing/2014/main" id="{A9757718-05F2-4876-B566-FAD0C78A8208}"/>
              </a:ext>
            </a:extLst>
          </p:cNvPr>
          <p:cNvSpPr txBox="1"/>
          <p:nvPr/>
        </p:nvSpPr>
        <p:spPr>
          <a:xfrm>
            <a:off x="1866900" y="2441449"/>
            <a:ext cx="4609314" cy="369332"/>
          </a:xfrm>
          <a:prstGeom prst="rect">
            <a:avLst/>
          </a:prstGeom>
          <a:noFill/>
        </p:spPr>
        <p:txBody>
          <a:bodyPr wrap="square" rtlCol="0">
            <a:spAutoFit/>
          </a:bodyPr>
          <a:lstStyle/>
          <a:p>
            <a:r>
              <a:rPr lang="en-US" sz="1800" i="0" u="none" strike="noStrike">
                <a:solidFill>
                  <a:srgbClr val="424242"/>
                </a:solidFill>
                <a:effectLst/>
                <a:latin typeface="Nunito" panose="020B0604020202020204" pitchFamily="2" charset="0"/>
              </a:rPr>
              <a:t>Why</a:t>
            </a:r>
            <a:r>
              <a:rPr lang="en-US" sz="1800" b="1" i="0" u="none" strike="noStrike">
                <a:solidFill>
                  <a:srgbClr val="424242"/>
                </a:solidFill>
                <a:effectLst/>
                <a:latin typeface="Nunito" panose="020B0604020202020204" pitchFamily="2" charset="0"/>
              </a:rPr>
              <a:t> </a:t>
            </a:r>
            <a:r>
              <a:rPr lang="en-US" sz="1800" b="0" i="0" u="none" strike="noStrike">
                <a:solidFill>
                  <a:srgbClr val="424242"/>
                </a:solidFill>
                <a:effectLst/>
                <a:latin typeface="Nunito" panose="020B0604020202020204" pitchFamily="2" charset="0"/>
              </a:rPr>
              <a:t>did we choose this paper?</a:t>
            </a:r>
            <a:endParaRPr lang="pt-PT"/>
          </a:p>
        </p:txBody>
      </p:sp>
      <p:pic>
        <p:nvPicPr>
          <p:cNvPr id="12" name="Imagem 11" descr="Uma imagem com texto&#10;&#10;Descrição gerada automaticamente">
            <a:extLst>
              <a:ext uri="{FF2B5EF4-FFF2-40B4-BE49-F238E27FC236}">
                <a16:creationId xmlns:a16="http://schemas.microsoft.com/office/drawing/2014/main" id="{B8B13634-1A58-4B27-93C4-760BF91BE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877" y="857250"/>
            <a:ext cx="4901153" cy="4517229"/>
          </a:xfrm>
          <a:prstGeom prst="rect">
            <a:avLst/>
          </a:prstGeom>
        </p:spPr>
      </p:pic>
      <p:sp>
        <p:nvSpPr>
          <p:cNvPr id="15" name="Marcador de Posição do Número do Diapositivo 6">
            <a:extLst>
              <a:ext uri="{FF2B5EF4-FFF2-40B4-BE49-F238E27FC236}">
                <a16:creationId xmlns:a16="http://schemas.microsoft.com/office/drawing/2014/main" id="{E4726D10-A11C-4822-BC03-91E9862A44E4}"/>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5</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1000" y="342900"/>
            <a:ext cx="1754530"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83" name="文本框 2"/>
          <p:cNvSpPr txBox="1"/>
          <p:nvPr/>
        </p:nvSpPr>
        <p:spPr>
          <a:xfrm>
            <a:off x="557213" y="415925"/>
            <a:ext cx="1578317"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cs typeface="Arial" panose="020B0604020202020204" pitchFamily="34" charset="0"/>
              </a:rPr>
              <a:t>Related</a:t>
            </a:r>
            <a:r>
              <a:rPr lang="zh-CN" altLang="pt-PT">
                <a:solidFill>
                  <a:schemeClr val="bg1"/>
                </a:solidFill>
                <a:latin typeface="Arial" panose="020B0604020202020204" pitchFamily="34" charset="0"/>
                <a:cs typeface="Arial" panose="020B0604020202020204" pitchFamily="34" charset="0"/>
              </a:rPr>
              <a:t> </a:t>
            </a:r>
            <a:r>
              <a:rPr lang="pt-PT" altLang="zh-CN" err="1">
                <a:solidFill>
                  <a:schemeClr val="bg1"/>
                </a:solidFill>
                <a:latin typeface="Arial" panose="020B0604020202020204" pitchFamily="34" charset="0"/>
                <a:cs typeface="Arial" panose="020B0604020202020204" pitchFamily="34" charset="0"/>
              </a:rPr>
              <a:t>Work</a:t>
            </a:r>
            <a:endParaRPr lang="zh-CN" altLang="en-US">
              <a:solidFill>
                <a:schemeClr val="bg1"/>
              </a:solidFill>
              <a:latin typeface="Arial" panose="020B0604020202020204" pitchFamily="34" charset="0"/>
              <a:ea typeface="Arial" panose="020B0604020202020204" pitchFamily="34" charset="0"/>
            </a:endParaRPr>
          </a:p>
        </p:txBody>
      </p:sp>
      <p:sp>
        <p:nvSpPr>
          <p:cNvPr id="20487" name="矩形 7"/>
          <p:cNvSpPr/>
          <p:nvPr/>
        </p:nvSpPr>
        <p:spPr>
          <a:xfrm>
            <a:off x="5135563" y="2281238"/>
            <a:ext cx="2662237" cy="522287"/>
          </a:xfrm>
          <a:prstGeom prst="rect">
            <a:avLst/>
          </a:prstGeom>
          <a:noFill/>
          <a:ln w="9525">
            <a:noFill/>
          </a:ln>
        </p:spPr>
        <p:txBody>
          <a:bodyPr wrap="none" anchor="t" anchorCtr="0">
            <a:spAutoFit/>
          </a:bodyPr>
          <a:lstStyle/>
          <a:p>
            <a:pPr algn="ctr"/>
            <a:r>
              <a:rPr lang="zh-CN" altLang="en-US" sz="2800" b="1">
                <a:solidFill>
                  <a:schemeClr val="bg1"/>
                </a:solidFill>
                <a:latin typeface="Arial" panose="020B0604020202020204" pitchFamily="34" charset="0"/>
                <a:ea typeface="SimSun" panose="02010600030101010101" pitchFamily="2" charset="-122"/>
                <a:cs typeface="Arial" panose="020B0604020202020204" pitchFamily="34" charset="0"/>
              </a:rPr>
              <a:t>Add your title</a:t>
            </a:r>
            <a:endParaRPr lang="zh-CN" altLang="en-US" sz="2800" b="1">
              <a:solidFill>
                <a:schemeClr val="bg1"/>
              </a:solidFill>
              <a:latin typeface="Arial" panose="020B0604020202020204" pitchFamily="34" charset="0"/>
              <a:ea typeface="Arial" panose="020B0604020202020204" pitchFamily="34" charset="0"/>
            </a:endParaRPr>
          </a:p>
        </p:txBody>
      </p:sp>
      <p:sp>
        <p:nvSpPr>
          <p:cNvPr id="20488" name="矩形 8"/>
          <p:cNvSpPr/>
          <p:nvPr/>
        </p:nvSpPr>
        <p:spPr>
          <a:xfrm>
            <a:off x="5154613" y="2905125"/>
            <a:ext cx="2622550" cy="736600"/>
          </a:xfrm>
          <a:prstGeom prst="rect">
            <a:avLst/>
          </a:prstGeom>
          <a:noFill/>
          <a:ln w="9525">
            <a:noFill/>
          </a:ln>
        </p:spPr>
        <p:txBody>
          <a:bodyPr wrap="square" anchor="t" anchorCtr="0">
            <a:spAutoFit/>
          </a:bodyPr>
          <a:lstStyle/>
          <a:p>
            <a:pPr algn="ctr"/>
            <a:r>
              <a:rPr lang="zh-CN" altLang="en-US" sz="1400">
                <a:solidFill>
                  <a:schemeClr val="bg1"/>
                </a:solidFill>
                <a:latin typeface="Arial" panose="020B0604020202020204" pitchFamily="34" charset="0"/>
                <a:ea typeface="SimSun" panose="02010600030101010101" pitchFamily="2" charset="-122"/>
                <a:cs typeface="Arial" panose="020B0604020202020204" pitchFamily="34" charset="0"/>
              </a:rPr>
              <a:t>Add your words here,according to your need to draw the text box size</a:t>
            </a:r>
            <a:endParaRPr lang="zh-CN" altLang="en-US" sz="1400">
              <a:solidFill>
                <a:schemeClr val="bg1"/>
              </a:solidFill>
              <a:latin typeface="Arial" panose="020B0604020202020204" pitchFamily="34" charset="0"/>
              <a:ea typeface="Arial" panose="020B0604020202020204" pitchFamily="34" charset="0"/>
            </a:endParaRPr>
          </a:p>
        </p:txBody>
      </p:sp>
      <p:sp>
        <p:nvSpPr>
          <p:cNvPr id="20490" name="文本框 10"/>
          <p:cNvSpPr txBox="1"/>
          <p:nvPr/>
        </p:nvSpPr>
        <p:spPr>
          <a:xfrm>
            <a:off x="1843088" y="5159375"/>
            <a:ext cx="627062" cy="522288"/>
          </a:xfrm>
          <a:prstGeom prst="rect">
            <a:avLst/>
          </a:prstGeom>
          <a:noFill/>
          <a:ln w="9525">
            <a:noFill/>
          </a:ln>
        </p:spPr>
        <p:txBody>
          <a:bodyPr wrap="none" anchor="t" anchorCtr="0">
            <a:spAutoFit/>
          </a:bodyPr>
          <a:lstStyle/>
          <a:p>
            <a:r>
              <a:rPr lang="en-US" altLang="zh-CN" sz="2800" b="1">
                <a:solidFill>
                  <a:schemeClr val="bg1"/>
                </a:solidFill>
                <a:latin typeface="Arial" panose="020B0604020202020204" pitchFamily="34" charset="0"/>
                <a:ea typeface="SimSun" panose="02010600030101010101" pitchFamily="2" charset="-122"/>
                <a:cs typeface="Arial" panose="020B0604020202020204" pitchFamily="34" charset="0"/>
              </a:rPr>
              <a:t>01</a:t>
            </a:r>
            <a:endParaRPr lang="zh-CN" altLang="en-US" sz="2800" b="1">
              <a:solidFill>
                <a:schemeClr val="bg1"/>
              </a:solidFill>
              <a:latin typeface="Arial" panose="020B0604020202020204" pitchFamily="34" charset="0"/>
              <a:ea typeface="Arial" panose="020B0604020202020204" pitchFamily="34" charset="0"/>
            </a:endParaRPr>
          </a:p>
        </p:txBody>
      </p:sp>
      <p:sp>
        <p:nvSpPr>
          <p:cNvPr id="18" name="CaixaDeTexto 17">
            <a:extLst>
              <a:ext uri="{FF2B5EF4-FFF2-40B4-BE49-F238E27FC236}">
                <a16:creationId xmlns:a16="http://schemas.microsoft.com/office/drawing/2014/main" id="{F92B60F3-2F64-46AB-9F41-A92649CD6DC4}"/>
              </a:ext>
            </a:extLst>
          </p:cNvPr>
          <p:cNvSpPr txBox="1"/>
          <p:nvPr/>
        </p:nvSpPr>
        <p:spPr>
          <a:xfrm>
            <a:off x="2514011" y="1141997"/>
            <a:ext cx="7671840" cy="738664"/>
          </a:xfrm>
          <a:prstGeom prst="rect">
            <a:avLst/>
          </a:prstGeom>
          <a:noFill/>
        </p:spPr>
        <p:txBody>
          <a:bodyPr wrap="square" rtlCol="0">
            <a:spAutoFit/>
          </a:bodyPr>
          <a:lstStyle/>
          <a:p>
            <a:r>
              <a:rPr lang="en-US" altLang="zh-CN" sz="2400" b="1">
                <a:solidFill>
                  <a:srgbClr val="444653"/>
                </a:solidFill>
                <a:latin typeface="Arial"/>
                <a:ea typeface="SimSun"/>
                <a:cs typeface="Arial"/>
              </a:rPr>
              <a:t>Data Platforms for Augmented Reality workloads</a:t>
            </a:r>
            <a:endParaRPr lang="en-US" sz="2400"/>
          </a:p>
          <a:p>
            <a:endParaRPr lang="pt-PT"/>
          </a:p>
        </p:txBody>
      </p:sp>
      <p:grpSp>
        <p:nvGrpSpPr>
          <p:cNvPr id="19" name="组合 68">
            <a:extLst>
              <a:ext uri="{FF2B5EF4-FFF2-40B4-BE49-F238E27FC236}">
                <a16:creationId xmlns:a16="http://schemas.microsoft.com/office/drawing/2014/main" id="{75B9BECF-A456-44DC-9929-2AB5D60496E2}"/>
              </a:ext>
            </a:extLst>
          </p:cNvPr>
          <p:cNvGrpSpPr/>
          <p:nvPr/>
        </p:nvGrpSpPr>
        <p:grpSpPr>
          <a:xfrm flipV="1">
            <a:off x="2036311" y="1263437"/>
            <a:ext cx="258762" cy="255588"/>
            <a:chOff x="2768602" y="1574800"/>
            <a:chExt cx="1860978" cy="1854894"/>
          </a:xfrm>
        </p:grpSpPr>
        <p:sp>
          <p:nvSpPr>
            <p:cNvPr id="20" name="菱形 69">
              <a:extLst>
                <a:ext uri="{FF2B5EF4-FFF2-40B4-BE49-F238E27FC236}">
                  <a16:creationId xmlns:a16="http://schemas.microsoft.com/office/drawing/2014/main" id="{F804A1A7-B085-42D5-A160-B7A3B102D5D7}"/>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菱形 70">
              <a:extLst>
                <a:ext uri="{FF2B5EF4-FFF2-40B4-BE49-F238E27FC236}">
                  <a16:creationId xmlns:a16="http://schemas.microsoft.com/office/drawing/2014/main" id="{3D27A521-6E44-4CF9-B0CA-61A0CCE5DB9E}"/>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菱形 71">
              <a:extLst>
                <a:ext uri="{FF2B5EF4-FFF2-40B4-BE49-F238E27FC236}">
                  <a16:creationId xmlns:a16="http://schemas.microsoft.com/office/drawing/2014/main" id="{CBFBA05E-6720-4F6C-914C-9A4FE93A75D8}"/>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菱形 72">
              <a:extLst>
                <a:ext uri="{FF2B5EF4-FFF2-40B4-BE49-F238E27FC236}">
                  <a16:creationId xmlns:a16="http://schemas.microsoft.com/office/drawing/2014/main" id="{EEB7B4E6-B6C9-4FD6-B9D7-75A552290F7C}"/>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 name="CaixaDeTexto 2">
            <a:extLst>
              <a:ext uri="{FF2B5EF4-FFF2-40B4-BE49-F238E27FC236}">
                <a16:creationId xmlns:a16="http://schemas.microsoft.com/office/drawing/2014/main" id="{0D396416-D80E-4FFB-A56C-F41E1D27273E}"/>
              </a:ext>
            </a:extLst>
          </p:cNvPr>
          <p:cNvSpPr txBox="1"/>
          <p:nvPr/>
        </p:nvSpPr>
        <p:spPr>
          <a:xfrm>
            <a:off x="2864275" y="1729925"/>
            <a:ext cx="6136850" cy="58477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solidFill>
                  <a:srgbClr val="444653"/>
                </a:solidFill>
                <a:latin typeface="Arial"/>
                <a:ea typeface="SimSun"/>
                <a:cs typeface="Arial"/>
              </a:rPr>
              <a:t>Written and discussed by Dieter Schmalstieg et al., </a:t>
            </a:r>
            <a:endParaRPr lang="en-US" sz="1600">
              <a:solidFill>
                <a:srgbClr val="444653"/>
              </a:solidFill>
              <a:latin typeface="Arial"/>
              <a:ea typeface="SimSun"/>
              <a:cs typeface="Arial"/>
            </a:endParaRPr>
          </a:p>
          <a:p>
            <a:pPr marL="285750" indent="-285750">
              <a:buFont typeface="Arial" panose="020B0604020202020204" pitchFamily="34" charset="0"/>
              <a:buChar char="•"/>
            </a:pPr>
            <a:r>
              <a:rPr lang="en-US" sz="1600" dirty="0">
                <a:solidFill>
                  <a:srgbClr val="444653"/>
                </a:solidFill>
                <a:latin typeface="Arial"/>
                <a:ea typeface="SimSun"/>
                <a:cs typeface="Arial"/>
              </a:rPr>
              <a:t>They present a 3-tier data model for handling AR workloads</a:t>
            </a:r>
            <a:endParaRPr lang="pt-PT" sz="1600" dirty="0">
              <a:solidFill>
                <a:srgbClr val="444653"/>
              </a:solidFill>
              <a:latin typeface="Arial"/>
              <a:ea typeface="SimSun"/>
              <a:cs typeface="Arial"/>
            </a:endParaRPr>
          </a:p>
        </p:txBody>
      </p:sp>
      <p:sp>
        <p:nvSpPr>
          <p:cNvPr id="25" name="CaixaDeTexto 24">
            <a:extLst>
              <a:ext uri="{FF2B5EF4-FFF2-40B4-BE49-F238E27FC236}">
                <a16:creationId xmlns:a16="http://schemas.microsoft.com/office/drawing/2014/main" id="{89CD91E4-ECE7-491F-842E-D488B430AC25}"/>
              </a:ext>
            </a:extLst>
          </p:cNvPr>
          <p:cNvSpPr txBox="1"/>
          <p:nvPr/>
        </p:nvSpPr>
        <p:spPr>
          <a:xfrm>
            <a:off x="2514011" y="2774464"/>
            <a:ext cx="4263861" cy="738664"/>
          </a:xfrm>
          <a:prstGeom prst="rect">
            <a:avLst/>
          </a:prstGeom>
          <a:noFill/>
        </p:spPr>
        <p:txBody>
          <a:bodyPr wrap="square" rtlCol="0">
            <a:spAutoFit/>
          </a:bodyPr>
          <a:lstStyle/>
          <a:p>
            <a:r>
              <a:rPr lang="en-US" altLang="zh-CN" sz="2400" b="1">
                <a:solidFill>
                  <a:srgbClr val="444653"/>
                </a:solidFill>
                <a:latin typeface="Arial"/>
                <a:ea typeface="SimSun"/>
                <a:cs typeface="Arial"/>
              </a:rPr>
              <a:t>Shared AR and Interactivity</a:t>
            </a:r>
            <a:endParaRPr lang="en-US" sz="2400"/>
          </a:p>
          <a:p>
            <a:endParaRPr lang="pt-PT"/>
          </a:p>
        </p:txBody>
      </p:sp>
      <p:grpSp>
        <p:nvGrpSpPr>
          <p:cNvPr id="26" name="组合 68">
            <a:extLst>
              <a:ext uri="{FF2B5EF4-FFF2-40B4-BE49-F238E27FC236}">
                <a16:creationId xmlns:a16="http://schemas.microsoft.com/office/drawing/2014/main" id="{0A9349F6-FB20-4E7D-A958-1412A81B8069}"/>
              </a:ext>
            </a:extLst>
          </p:cNvPr>
          <p:cNvGrpSpPr/>
          <p:nvPr/>
        </p:nvGrpSpPr>
        <p:grpSpPr>
          <a:xfrm flipV="1">
            <a:off x="1949793" y="2888208"/>
            <a:ext cx="258762" cy="255588"/>
            <a:chOff x="2768602" y="1574800"/>
            <a:chExt cx="1860978" cy="1854894"/>
          </a:xfrm>
        </p:grpSpPr>
        <p:sp>
          <p:nvSpPr>
            <p:cNvPr id="27" name="菱形 69">
              <a:extLst>
                <a:ext uri="{FF2B5EF4-FFF2-40B4-BE49-F238E27FC236}">
                  <a16:creationId xmlns:a16="http://schemas.microsoft.com/office/drawing/2014/main" id="{96D16AB6-4BD0-4503-86ED-0A3C89F8D153}"/>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菱形 70">
              <a:extLst>
                <a:ext uri="{FF2B5EF4-FFF2-40B4-BE49-F238E27FC236}">
                  <a16:creationId xmlns:a16="http://schemas.microsoft.com/office/drawing/2014/main" id="{2E2D25D2-16EC-4009-825C-42FC1A14C462}"/>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菱形 71">
              <a:extLst>
                <a:ext uri="{FF2B5EF4-FFF2-40B4-BE49-F238E27FC236}">
                  <a16:creationId xmlns:a16="http://schemas.microsoft.com/office/drawing/2014/main" id="{38F612E4-DE56-4F67-A0DF-8A0059034039}"/>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菱形 72">
              <a:extLst>
                <a:ext uri="{FF2B5EF4-FFF2-40B4-BE49-F238E27FC236}">
                  <a16:creationId xmlns:a16="http://schemas.microsoft.com/office/drawing/2014/main" id="{F66899FB-0CD6-4B51-84EB-812398F03213}"/>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1" name="CaixaDeTexto 30">
            <a:extLst>
              <a:ext uri="{FF2B5EF4-FFF2-40B4-BE49-F238E27FC236}">
                <a16:creationId xmlns:a16="http://schemas.microsoft.com/office/drawing/2014/main" id="{6288C4DC-5897-4475-9163-B0E05281F5A1}"/>
              </a:ext>
            </a:extLst>
          </p:cNvPr>
          <p:cNvSpPr txBox="1"/>
          <p:nvPr/>
        </p:nvSpPr>
        <p:spPr>
          <a:xfrm>
            <a:off x="2864275" y="3330696"/>
            <a:ext cx="6136850" cy="83099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solidFill>
                  <a:srgbClr val="444653"/>
                </a:solidFill>
                <a:latin typeface="Arial"/>
                <a:ea typeface="SimSun"/>
                <a:cs typeface="Arial"/>
              </a:rPr>
              <a:t>Written and discussed by M. Singh et al., </a:t>
            </a:r>
            <a:endParaRPr lang="en-US" sz="1600">
              <a:solidFill>
                <a:srgbClr val="444653"/>
              </a:solidFill>
              <a:latin typeface="Arial"/>
              <a:ea typeface="SimSun"/>
              <a:cs typeface="Arial"/>
            </a:endParaRPr>
          </a:p>
          <a:p>
            <a:pPr marL="285750" indent="-285750">
              <a:buFont typeface="Arial" panose="020B0604020202020204" pitchFamily="34" charset="0"/>
              <a:buChar char="•"/>
            </a:pPr>
            <a:r>
              <a:rPr lang="en-US" sz="1600" dirty="0">
                <a:solidFill>
                  <a:srgbClr val="444653"/>
                </a:solidFill>
                <a:latin typeface="Arial"/>
                <a:ea typeface="SimSun"/>
                <a:cs typeface="Arial"/>
              </a:rPr>
              <a:t>They present a study of Augmented Reality systems in which they describe a generic architecture for an AR application</a:t>
            </a:r>
            <a:endParaRPr lang="pt-PT" sz="1600" dirty="0">
              <a:solidFill>
                <a:srgbClr val="444653"/>
              </a:solidFill>
              <a:latin typeface="Arial"/>
              <a:ea typeface="SimSun"/>
              <a:cs typeface="Arial"/>
            </a:endParaRPr>
          </a:p>
        </p:txBody>
      </p:sp>
      <p:sp>
        <p:nvSpPr>
          <p:cNvPr id="32" name="CaixaDeTexto 31">
            <a:extLst>
              <a:ext uri="{FF2B5EF4-FFF2-40B4-BE49-F238E27FC236}">
                <a16:creationId xmlns:a16="http://schemas.microsoft.com/office/drawing/2014/main" id="{82C96FB4-F8DB-4180-ADE3-0C0A300D2653}"/>
              </a:ext>
            </a:extLst>
          </p:cNvPr>
          <p:cNvSpPr txBox="1"/>
          <p:nvPr/>
        </p:nvSpPr>
        <p:spPr>
          <a:xfrm>
            <a:off x="2514011" y="4578110"/>
            <a:ext cx="8062863" cy="738664"/>
          </a:xfrm>
          <a:prstGeom prst="rect">
            <a:avLst/>
          </a:prstGeom>
          <a:noFill/>
        </p:spPr>
        <p:txBody>
          <a:bodyPr wrap="square" rtlCol="0">
            <a:spAutoFit/>
          </a:bodyPr>
          <a:lstStyle/>
          <a:p>
            <a:r>
              <a:rPr lang="en-US" altLang="zh-CN" sz="2400" b="1">
                <a:solidFill>
                  <a:srgbClr val="444653"/>
                </a:solidFill>
                <a:latin typeface="Arial"/>
                <a:ea typeface="SimSun"/>
                <a:cs typeface="Arial"/>
              </a:rPr>
              <a:t>Location-based Prefetching for Mobile Applications</a:t>
            </a:r>
            <a:endParaRPr lang="en-US" sz="2400"/>
          </a:p>
          <a:p>
            <a:endParaRPr lang="pt-PT"/>
          </a:p>
        </p:txBody>
      </p:sp>
      <p:grpSp>
        <p:nvGrpSpPr>
          <p:cNvPr id="33" name="组合 68">
            <a:extLst>
              <a:ext uri="{FF2B5EF4-FFF2-40B4-BE49-F238E27FC236}">
                <a16:creationId xmlns:a16="http://schemas.microsoft.com/office/drawing/2014/main" id="{07AF6928-C777-46B5-A802-9B9AB6736F95}"/>
              </a:ext>
            </a:extLst>
          </p:cNvPr>
          <p:cNvGrpSpPr/>
          <p:nvPr/>
        </p:nvGrpSpPr>
        <p:grpSpPr>
          <a:xfrm flipV="1">
            <a:off x="2021230" y="4691854"/>
            <a:ext cx="258762" cy="255588"/>
            <a:chOff x="2768602" y="1574800"/>
            <a:chExt cx="1860978" cy="1854894"/>
          </a:xfrm>
        </p:grpSpPr>
        <p:sp>
          <p:nvSpPr>
            <p:cNvPr id="35" name="菱形 69">
              <a:extLst>
                <a:ext uri="{FF2B5EF4-FFF2-40B4-BE49-F238E27FC236}">
                  <a16:creationId xmlns:a16="http://schemas.microsoft.com/office/drawing/2014/main" id="{2ECC2F0D-69DA-471B-AFAE-DBEDCE678E48}"/>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菱形 70">
              <a:extLst>
                <a:ext uri="{FF2B5EF4-FFF2-40B4-BE49-F238E27FC236}">
                  <a16:creationId xmlns:a16="http://schemas.microsoft.com/office/drawing/2014/main" id="{EB291B37-C9E5-4AB2-B536-A65B03D40D42}"/>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菱形 71">
              <a:extLst>
                <a:ext uri="{FF2B5EF4-FFF2-40B4-BE49-F238E27FC236}">
                  <a16:creationId xmlns:a16="http://schemas.microsoft.com/office/drawing/2014/main" id="{50E6A014-6023-47DA-A396-AA73C0A14DF2}"/>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菱形 72">
              <a:extLst>
                <a:ext uri="{FF2B5EF4-FFF2-40B4-BE49-F238E27FC236}">
                  <a16:creationId xmlns:a16="http://schemas.microsoft.com/office/drawing/2014/main" id="{17CCAC3D-4F08-4B91-9821-2E942806BBC6}"/>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9" name="CaixaDeTexto 38">
            <a:extLst>
              <a:ext uri="{FF2B5EF4-FFF2-40B4-BE49-F238E27FC236}">
                <a16:creationId xmlns:a16="http://schemas.microsoft.com/office/drawing/2014/main" id="{3308DBAA-97F8-4E89-92FB-128542796415}"/>
              </a:ext>
            </a:extLst>
          </p:cNvPr>
          <p:cNvSpPr txBox="1"/>
          <p:nvPr/>
        </p:nvSpPr>
        <p:spPr>
          <a:xfrm>
            <a:off x="2864275" y="5185374"/>
            <a:ext cx="6136850" cy="83099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solidFill>
                  <a:srgbClr val="444653"/>
                </a:solidFill>
                <a:latin typeface="Arial"/>
                <a:ea typeface="SimSun"/>
                <a:cs typeface="Arial"/>
              </a:rPr>
              <a:t>Written and discussed by P. Geiger et al., </a:t>
            </a:r>
            <a:endParaRPr lang="en-US" sz="1600">
              <a:solidFill>
                <a:srgbClr val="444653"/>
              </a:solidFill>
              <a:latin typeface="Arial"/>
              <a:ea typeface="SimSun"/>
              <a:cs typeface="Arial"/>
            </a:endParaRPr>
          </a:p>
          <a:p>
            <a:pPr marL="285750" indent="-285750">
              <a:buFont typeface="Arial" panose="020B0604020202020204" pitchFamily="34" charset="0"/>
              <a:buChar char="•"/>
            </a:pPr>
            <a:r>
              <a:rPr lang="en-US" sz="1600" dirty="0">
                <a:solidFill>
                  <a:srgbClr val="444653"/>
                </a:solidFill>
                <a:latin typeface="Arial"/>
                <a:ea typeface="SimSun"/>
                <a:cs typeface="Arial"/>
              </a:rPr>
              <a:t>They introduced ideas for developing a generic location-based mobile augmented reality</a:t>
            </a:r>
            <a:endParaRPr lang="pt-PT" sz="1600">
              <a:solidFill>
                <a:srgbClr val="444653"/>
              </a:solidFill>
              <a:latin typeface="Arial"/>
              <a:ea typeface="SimSun"/>
              <a:cs typeface="Arial"/>
            </a:endParaRPr>
          </a:p>
        </p:txBody>
      </p:sp>
      <p:sp>
        <p:nvSpPr>
          <p:cNvPr id="40" name="Marcador de Posição do Número do Diapositivo 6">
            <a:extLst>
              <a:ext uri="{FF2B5EF4-FFF2-40B4-BE49-F238E27FC236}">
                <a16:creationId xmlns:a16="http://schemas.microsoft.com/office/drawing/2014/main" id="{E470381B-6D6D-4D93-8CF7-140E58F3DE5A}"/>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pt-PT" altLang="zh-CN" dirty="0">
                <a:ea typeface="Arial" panose="020B0604020202020204" pitchFamily="34" charset="0"/>
              </a:rPr>
              <a:t>6</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1000" y="342900"/>
            <a:ext cx="1912650"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771" name="文本框 2"/>
          <p:cNvSpPr txBox="1"/>
          <p:nvPr/>
        </p:nvSpPr>
        <p:spPr>
          <a:xfrm>
            <a:off x="557213" y="415925"/>
            <a:ext cx="1736437"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ea typeface="SimSun" panose="02010600030101010101" pitchFamily="2" charset="-122"/>
                <a:cs typeface="Arial" panose="020B0604020202020204" pitchFamily="34" charset="0"/>
              </a:rPr>
              <a:t>Querying</a:t>
            </a:r>
            <a:r>
              <a:rPr lang="pt-PT" altLang="zh-CN">
                <a:solidFill>
                  <a:schemeClr val="bg1"/>
                </a:solidFill>
                <a:latin typeface="Arial" panose="020B0604020202020204" pitchFamily="34" charset="0"/>
                <a:ea typeface="SimSun" panose="02010600030101010101" pitchFamily="2" charset="-122"/>
                <a:cs typeface="Arial" panose="020B0604020202020204" pitchFamily="34" charset="0"/>
              </a:rPr>
              <a:t> in AR</a:t>
            </a:r>
            <a:endParaRPr lang="zh-CN" altLang="en-US">
              <a:solidFill>
                <a:schemeClr val="bg1"/>
              </a:solidFill>
              <a:latin typeface="Arial" panose="020B0604020202020204" pitchFamily="34" charset="0"/>
              <a:ea typeface="Arial" panose="020B0604020202020204" pitchFamily="34" charset="0"/>
            </a:endParaRPr>
          </a:p>
        </p:txBody>
      </p:sp>
      <p:sp>
        <p:nvSpPr>
          <p:cNvPr id="27" name="CaixaDeTexto 26">
            <a:extLst>
              <a:ext uri="{FF2B5EF4-FFF2-40B4-BE49-F238E27FC236}">
                <a16:creationId xmlns:a16="http://schemas.microsoft.com/office/drawing/2014/main" id="{6596F4A7-A771-410D-ABB8-107A0F6255D1}"/>
              </a:ext>
            </a:extLst>
          </p:cNvPr>
          <p:cNvSpPr txBox="1"/>
          <p:nvPr/>
        </p:nvSpPr>
        <p:spPr>
          <a:xfrm>
            <a:off x="2727284" y="1331412"/>
            <a:ext cx="5775694" cy="861774"/>
          </a:xfrm>
          <a:prstGeom prst="rect">
            <a:avLst/>
          </a:prstGeom>
          <a:noFill/>
        </p:spPr>
        <p:txBody>
          <a:bodyPr wrap="square" rtlCol="0">
            <a:spAutoFit/>
          </a:bodyPr>
          <a:lstStyle/>
          <a:p>
            <a:r>
              <a:rPr lang="pt-PT" sz="3200" b="1" err="1">
                <a:solidFill>
                  <a:srgbClr val="444653"/>
                </a:solidFill>
                <a:latin typeface="Arial"/>
                <a:ea typeface="SimSun"/>
                <a:cs typeface="Arial"/>
              </a:rPr>
              <a:t>Dreamstore</a:t>
            </a:r>
            <a:r>
              <a:rPr lang="pt-PT" sz="3200" b="1">
                <a:solidFill>
                  <a:srgbClr val="444653"/>
                </a:solidFill>
                <a:latin typeface="Arial"/>
                <a:ea typeface="SimSun"/>
                <a:cs typeface="Arial"/>
              </a:rPr>
              <a:t> data interface</a:t>
            </a:r>
            <a:endParaRPr lang="en-US" sz="3200"/>
          </a:p>
          <a:p>
            <a:endParaRPr lang="pt-PT"/>
          </a:p>
        </p:txBody>
      </p:sp>
      <p:grpSp>
        <p:nvGrpSpPr>
          <p:cNvPr id="28" name="组合 68">
            <a:extLst>
              <a:ext uri="{FF2B5EF4-FFF2-40B4-BE49-F238E27FC236}">
                <a16:creationId xmlns:a16="http://schemas.microsoft.com/office/drawing/2014/main" id="{222A82FD-2EBF-4658-AC4F-2A59C950218B}"/>
              </a:ext>
            </a:extLst>
          </p:cNvPr>
          <p:cNvGrpSpPr/>
          <p:nvPr/>
        </p:nvGrpSpPr>
        <p:grpSpPr>
          <a:xfrm flipV="1">
            <a:off x="2164269" y="1506711"/>
            <a:ext cx="258762" cy="255588"/>
            <a:chOff x="2768602" y="1574800"/>
            <a:chExt cx="1860978" cy="1854894"/>
          </a:xfrm>
        </p:grpSpPr>
        <p:sp>
          <p:nvSpPr>
            <p:cNvPr id="29" name="菱形 69">
              <a:extLst>
                <a:ext uri="{FF2B5EF4-FFF2-40B4-BE49-F238E27FC236}">
                  <a16:creationId xmlns:a16="http://schemas.microsoft.com/office/drawing/2014/main" id="{93DFA6BC-6C69-49BB-A8B7-509DF9788615}"/>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菱形 70">
              <a:extLst>
                <a:ext uri="{FF2B5EF4-FFF2-40B4-BE49-F238E27FC236}">
                  <a16:creationId xmlns:a16="http://schemas.microsoft.com/office/drawing/2014/main" id="{298CBBC2-3AB4-4AC9-88C8-6E38CB6981C6}"/>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菱形 71">
              <a:extLst>
                <a:ext uri="{FF2B5EF4-FFF2-40B4-BE49-F238E27FC236}">
                  <a16:creationId xmlns:a16="http://schemas.microsoft.com/office/drawing/2014/main" id="{B3583264-A013-45CD-B473-D80369EEFDD7}"/>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菱形 72">
              <a:extLst>
                <a:ext uri="{FF2B5EF4-FFF2-40B4-BE49-F238E27FC236}">
                  <a16:creationId xmlns:a16="http://schemas.microsoft.com/office/drawing/2014/main" id="{699A9058-DAB2-4F5F-9153-923441F1CED5}"/>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3" name="CaixaDeTexto 32">
            <a:extLst>
              <a:ext uri="{FF2B5EF4-FFF2-40B4-BE49-F238E27FC236}">
                <a16:creationId xmlns:a16="http://schemas.microsoft.com/office/drawing/2014/main" id="{99FFAC9E-F8D8-4E6D-B0D5-755BA78BE8F0}"/>
              </a:ext>
            </a:extLst>
          </p:cNvPr>
          <p:cNvSpPr txBox="1"/>
          <p:nvPr/>
        </p:nvSpPr>
        <p:spPr>
          <a:xfrm>
            <a:off x="2864274" y="1900798"/>
            <a:ext cx="7071577" cy="9084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444653"/>
                </a:solidFill>
                <a:latin typeface="Arial"/>
                <a:ea typeface="SimSun"/>
                <a:cs typeface="Arial"/>
              </a:rPr>
              <a:t>The AR applications running on the </a:t>
            </a:r>
            <a:r>
              <a:rPr lang="en-US" sz="1600" err="1">
                <a:solidFill>
                  <a:srgbClr val="444653"/>
                </a:solidFill>
                <a:latin typeface="Arial"/>
                <a:ea typeface="SimSun"/>
                <a:cs typeface="Arial"/>
              </a:rPr>
              <a:t>DreamStore</a:t>
            </a:r>
            <a:r>
              <a:rPr lang="en-US" sz="1600">
                <a:solidFill>
                  <a:srgbClr val="444653"/>
                </a:solidFill>
                <a:latin typeface="Arial"/>
                <a:ea typeface="SimSun"/>
                <a:cs typeface="Arial"/>
              </a:rPr>
              <a:t> platform interact with the local client-side cache </a:t>
            </a:r>
            <a:r>
              <a:rPr lang="en-US" sz="1600" err="1">
                <a:solidFill>
                  <a:srgbClr val="444653"/>
                </a:solidFill>
                <a:latin typeface="Arial"/>
                <a:ea typeface="SimSun"/>
                <a:cs typeface="Arial"/>
              </a:rPr>
              <a:t>ARView</a:t>
            </a:r>
            <a:r>
              <a:rPr lang="en-US" sz="1600">
                <a:solidFill>
                  <a:srgbClr val="444653"/>
                </a:solidFill>
                <a:latin typeface="Arial"/>
                <a:ea typeface="SimSun"/>
                <a:cs typeface="Arial"/>
              </a:rPr>
              <a:t> through data management API calls</a:t>
            </a:r>
          </a:p>
          <a:p>
            <a:pPr marL="285750" indent="-285750">
              <a:lnSpc>
                <a:spcPct val="150000"/>
              </a:lnSpc>
              <a:buFont typeface="Arial" panose="020B0604020202020204" pitchFamily="34" charset="0"/>
              <a:buChar char="•"/>
            </a:pPr>
            <a:r>
              <a:rPr lang="en-US" sz="1600">
                <a:solidFill>
                  <a:srgbClr val="444653"/>
                </a:solidFill>
                <a:latin typeface="Arial"/>
                <a:ea typeface="SimSun"/>
                <a:cs typeface="Arial"/>
              </a:rPr>
              <a:t>These API calls can trigger communication with the backend data stores</a:t>
            </a:r>
            <a:endParaRPr lang="pt-PT" sz="1600">
              <a:solidFill>
                <a:srgbClr val="444653"/>
              </a:solidFill>
              <a:latin typeface="Arial"/>
              <a:ea typeface="SimSun"/>
              <a:cs typeface="Arial"/>
            </a:endParaRPr>
          </a:p>
        </p:txBody>
      </p:sp>
      <p:sp>
        <p:nvSpPr>
          <p:cNvPr id="35" name="CaixaDeTexto 34">
            <a:extLst>
              <a:ext uri="{FF2B5EF4-FFF2-40B4-BE49-F238E27FC236}">
                <a16:creationId xmlns:a16="http://schemas.microsoft.com/office/drawing/2014/main" id="{526C9DD6-A038-4099-82CD-3273BB5EAB79}"/>
              </a:ext>
            </a:extLst>
          </p:cNvPr>
          <p:cNvSpPr txBox="1"/>
          <p:nvPr/>
        </p:nvSpPr>
        <p:spPr>
          <a:xfrm>
            <a:off x="2841584" y="3358096"/>
            <a:ext cx="5775694" cy="861774"/>
          </a:xfrm>
          <a:prstGeom prst="rect">
            <a:avLst/>
          </a:prstGeom>
          <a:noFill/>
        </p:spPr>
        <p:txBody>
          <a:bodyPr wrap="square" rtlCol="0">
            <a:spAutoFit/>
          </a:bodyPr>
          <a:lstStyle/>
          <a:p>
            <a:r>
              <a:rPr lang="pt-PT" sz="3200" b="1" err="1">
                <a:solidFill>
                  <a:srgbClr val="444653"/>
                </a:solidFill>
                <a:latin typeface="Arial"/>
                <a:ea typeface="SimSun"/>
                <a:cs typeface="Arial"/>
              </a:rPr>
              <a:t>Query</a:t>
            </a:r>
            <a:r>
              <a:rPr lang="pt-PT" sz="3200" b="1">
                <a:solidFill>
                  <a:srgbClr val="444653"/>
                </a:solidFill>
                <a:latin typeface="Arial"/>
                <a:ea typeface="SimSun"/>
                <a:cs typeface="Arial"/>
              </a:rPr>
              <a:t> </a:t>
            </a:r>
            <a:r>
              <a:rPr lang="pt-PT" sz="3200" b="1" err="1">
                <a:solidFill>
                  <a:srgbClr val="444653"/>
                </a:solidFill>
                <a:latin typeface="Arial"/>
                <a:ea typeface="SimSun"/>
                <a:cs typeface="Arial"/>
              </a:rPr>
              <a:t>priority</a:t>
            </a:r>
            <a:r>
              <a:rPr lang="pt-PT" sz="3200" b="1">
                <a:solidFill>
                  <a:srgbClr val="444653"/>
                </a:solidFill>
                <a:latin typeface="Arial"/>
                <a:ea typeface="SimSun"/>
                <a:cs typeface="Arial"/>
              </a:rPr>
              <a:t> </a:t>
            </a:r>
            <a:r>
              <a:rPr lang="pt-PT" sz="3200" b="1" err="1">
                <a:solidFill>
                  <a:srgbClr val="444653"/>
                </a:solidFill>
                <a:latin typeface="Arial"/>
                <a:ea typeface="SimSun"/>
                <a:cs typeface="Arial"/>
              </a:rPr>
              <a:t>mapping</a:t>
            </a:r>
            <a:endParaRPr lang="en-US" sz="3200"/>
          </a:p>
          <a:p>
            <a:endParaRPr lang="pt-PT"/>
          </a:p>
        </p:txBody>
      </p:sp>
      <p:grpSp>
        <p:nvGrpSpPr>
          <p:cNvPr id="36" name="组合 68">
            <a:extLst>
              <a:ext uri="{FF2B5EF4-FFF2-40B4-BE49-F238E27FC236}">
                <a16:creationId xmlns:a16="http://schemas.microsoft.com/office/drawing/2014/main" id="{795F1B86-C5D2-4930-A5AC-B19847F010D6}"/>
              </a:ext>
            </a:extLst>
          </p:cNvPr>
          <p:cNvGrpSpPr/>
          <p:nvPr/>
        </p:nvGrpSpPr>
        <p:grpSpPr>
          <a:xfrm flipV="1">
            <a:off x="2278569" y="3533395"/>
            <a:ext cx="258762" cy="255588"/>
            <a:chOff x="2768602" y="1574800"/>
            <a:chExt cx="1860978" cy="1854894"/>
          </a:xfrm>
        </p:grpSpPr>
        <p:sp>
          <p:nvSpPr>
            <p:cNvPr id="37" name="菱形 69">
              <a:extLst>
                <a:ext uri="{FF2B5EF4-FFF2-40B4-BE49-F238E27FC236}">
                  <a16:creationId xmlns:a16="http://schemas.microsoft.com/office/drawing/2014/main" id="{E126D07C-B714-416D-B13A-D75A756D32E2}"/>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菱形 70">
              <a:extLst>
                <a:ext uri="{FF2B5EF4-FFF2-40B4-BE49-F238E27FC236}">
                  <a16:creationId xmlns:a16="http://schemas.microsoft.com/office/drawing/2014/main" id="{BD45D32B-DDB5-45FB-9C11-830D301F8C68}"/>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菱形 71">
              <a:extLst>
                <a:ext uri="{FF2B5EF4-FFF2-40B4-BE49-F238E27FC236}">
                  <a16:creationId xmlns:a16="http://schemas.microsoft.com/office/drawing/2014/main" id="{A0D11E4D-7E2C-4DD2-BC4B-753D84AFEAA2}"/>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菱形 72">
              <a:extLst>
                <a:ext uri="{FF2B5EF4-FFF2-40B4-BE49-F238E27FC236}">
                  <a16:creationId xmlns:a16="http://schemas.microsoft.com/office/drawing/2014/main" id="{2799693D-9760-49A5-8C94-E06509C1D333}"/>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1" name="CaixaDeTexto 40">
            <a:extLst>
              <a:ext uri="{FF2B5EF4-FFF2-40B4-BE49-F238E27FC236}">
                <a16:creationId xmlns:a16="http://schemas.microsoft.com/office/drawing/2014/main" id="{5C2563EC-C90C-4939-B508-02EB248FBB51}"/>
              </a:ext>
            </a:extLst>
          </p:cNvPr>
          <p:cNvSpPr txBox="1"/>
          <p:nvPr/>
        </p:nvSpPr>
        <p:spPr>
          <a:xfrm>
            <a:off x="2864995" y="4048749"/>
            <a:ext cx="7349970" cy="1323439"/>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444653"/>
                </a:solidFill>
                <a:latin typeface="Arial"/>
                <a:ea typeface="SimSun"/>
                <a:cs typeface="Arial"/>
              </a:rPr>
              <a:t>The user interface generates a READ query for each of the identified objects in the frame and passes it onto the Interaction Mapper module</a:t>
            </a:r>
          </a:p>
          <a:p>
            <a:endParaRPr lang="en-US" sz="1600">
              <a:solidFill>
                <a:srgbClr val="444653"/>
              </a:solidFill>
              <a:latin typeface="Arial"/>
              <a:ea typeface="SimSun"/>
              <a:cs typeface="Arial"/>
            </a:endParaRPr>
          </a:p>
          <a:p>
            <a:pPr marL="285750" indent="-285750">
              <a:buFont typeface="Arial" panose="020B0604020202020204" pitchFamily="34" charset="0"/>
              <a:buChar char="•"/>
            </a:pPr>
            <a:r>
              <a:rPr lang="en-US" sz="1600">
                <a:solidFill>
                  <a:srgbClr val="444653"/>
                </a:solidFill>
                <a:latin typeface="Arial"/>
                <a:ea typeface="SimSun"/>
                <a:cs typeface="Arial"/>
              </a:rPr>
              <a:t>The interaction mapper periodically aggregates all these READ requests </a:t>
            </a:r>
          </a:p>
          <a:p>
            <a:r>
              <a:rPr lang="en-US" sz="1600">
                <a:solidFill>
                  <a:srgbClr val="444653"/>
                </a:solidFill>
                <a:latin typeface="Arial"/>
                <a:ea typeface="SimSun"/>
                <a:cs typeface="Arial"/>
              </a:rPr>
              <a:t>and calculates the density or the count for each object query</a:t>
            </a:r>
            <a:endParaRPr lang="pt-PT" sz="1600">
              <a:solidFill>
                <a:srgbClr val="444653"/>
              </a:solidFill>
              <a:latin typeface="Arial"/>
              <a:ea typeface="SimSun"/>
              <a:cs typeface="Arial"/>
            </a:endParaRPr>
          </a:p>
        </p:txBody>
      </p:sp>
      <p:sp>
        <p:nvSpPr>
          <p:cNvPr id="23" name="Marcador de Posição do Número do Diapositivo 6">
            <a:extLst>
              <a:ext uri="{FF2B5EF4-FFF2-40B4-BE49-F238E27FC236}">
                <a16:creationId xmlns:a16="http://schemas.microsoft.com/office/drawing/2014/main" id="{28597A4D-7BC7-4C55-867A-8C54F9664B7B}"/>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7</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1000" y="342900"/>
            <a:ext cx="3057525"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819" name="文本框 2"/>
          <p:cNvSpPr txBox="1"/>
          <p:nvPr/>
        </p:nvSpPr>
        <p:spPr>
          <a:xfrm>
            <a:off x="557213" y="415925"/>
            <a:ext cx="2916183"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ea typeface="Arial" panose="020B0604020202020204" pitchFamily="34" charset="0"/>
              </a:rPr>
              <a:t>Prefetching</a:t>
            </a:r>
            <a:r>
              <a:rPr lang="pt-PT" altLang="zh-CN">
                <a:solidFill>
                  <a:schemeClr val="bg1"/>
                </a:solidFill>
                <a:latin typeface="Arial" panose="020B0604020202020204" pitchFamily="34" charset="0"/>
                <a:ea typeface="Arial" panose="020B0604020202020204" pitchFamily="34" charset="0"/>
              </a:rPr>
              <a:t> for </a:t>
            </a:r>
            <a:r>
              <a:rPr lang="pt-PT" altLang="zh-CN" err="1">
                <a:solidFill>
                  <a:schemeClr val="bg1"/>
                </a:solidFill>
                <a:latin typeface="Arial" panose="020B0604020202020204" pitchFamily="34" charset="0"/>
                <a:ea typeface="Arial" panose="020B0604020202020204" pitchFamily="34" charset="0"/>
              </a:rPr>
              <a:t>Interactivity</a:t>
            </a:r>
            <a:endParaRPr lang="zh-CN" altLang="en-US">
              <a:solidFill>
                <a:schemeClr val="bg1"/>
              </a:solidFill>
              <a:latin typeface="Arial" panose="020B0604020202020204" pitchFamily="34" charset="0"/>
              <a:ea typeface="Arial" panose="020B0604020202020204" pitchFamily="34" charset="0"/>
            </a:endParaRPr>
          </a:p>
        </p:txBody>
      </p:sp>
      <p:grpSp>
        <p:nvGrpSpPr>
          <p:cNvPr id="61" name="组合 60"/>
          <p:cNvGrpSpPr/>
          <p:nvPr/>
        </p:nvGrpSpPr>
        <p:grpSpPr>
          <a:xfrm>
            <a:off x="3813318" y="3122713"/>
            <a:ext cx="496653" cy="511169"/>
            <a:chOff x="5494338" y="4791075"/>
            <a:chExt cx="271463" cy="279400"/>
          </a:xfrm>
          <a:solidFill>
            <a:schemeClr val="bg1"/>
          </a:solidFill>
        </p:grpSpPr>
        <p:sp>
          <p:nvSpPr>
            <p:cNvPr id="62" name="Freeform 278"/>
            <p:cNvSpPr/>
            <p:nvPr/>
          </p:nvSpPr>
          <p:spPr bwMode="auto">
            <a:xfrm>
              <a:off x="5494338" y="4791075"/>
              <a:ext cx="271463" cy="279400"/>
            </a:xfrm>
            <a:custGeom>
              <a:avLst/>
              <a:gdLst>
                <a:gd name="T0" fmla="*/ 102 w 283"/>
                <a:gd name="T1" fmla="*/ 233 h 292"/>
                <a:gd name="T2" fmla="*/ 102 w 283"/>
                <a:gd name="T3" fmla="*/ 8 h 292"/>
                <a:gd name="T4" fmla="*/ 94 w 283"/>
                <a:gd name="T5" fmla="*/ 0 h 292"/>
                <a:gd name="T6" fmla="*/ 86 w 283"/>
                <a:gd name="T7" fmla="*/ 8 h 292"/>
                <a:gd name="T8" fmla="*/ 86 w 283"/>
                <a:gd name="T9" fmla="*/ 233 h 292"/>
                <a:gd name="T10" fmla="*/ 0 w 283"/>
                <a:gd name="T11" fmla="*/ 233 h 292"/>
                <a:gd name="T12" fmla="*/ 141 w 283"/>
                <a:gd name="T13" fmla="*/ 288 h 292"/>
                <a:gd name="T14" fmla="*/ 283 w 283"/>
                <a:gd name="T15" fmla="*/ 233 h 292"/>
                <a:gd name="T16" fmla="*/ 102 w 283"/>
                <a:gd name="T17" fmla="*/ 23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2">
                  <a:moveTo>
                    <a:pt x="102" y="233"/>
                  </a:moveTo>
                  <a:cubicBezTo>
                    <a:pt x="102" y="8"/>
                    <a:pt x="102" y="8"/>
                    <a:pt x="102" y="8"/>
                  </a:cubicBezTo>
                  <a:cubicBezTo>
                    <a:pt x="102" y="4"/>
                    <a:pt x="98" y="0"/>
                    <a:pt x="94" y="0"/>
                  </a:cubicBezTo>
                  <a:cubicBezTo>
                    <a:pt x="89" y="0"/>
                    <a:pt x="86" y="4"/>
                    <a:pt x="86" y="8"/>
                  </a:cubicBezTo>
                  <a:cubicBezTo>
                    <a:pt x="86" y="233"/>
                    <a:pt x="86" y="233"/>
                    <a:pt x="86" y="233"/>
                  </a:cubicBezTo>
                  <a:cubicBezTo>
                    <a:pt x="0" y="233"/>
                    <a:pt x="0" y="233"/>
                    <a:pt x="0" y="233"/>
                  </a:cubicBezTo>
                  <a:cubicBezTo>
                    <a:pt x="0" y="292"/>
                    <a:pt x="0" y="288"/>
                    <a:pt x="141" y="288"/>
                  </a:cubicBezTo>
                  <a:cubicBezTo>
                    <a:pt x="219" y="288"/>
                    <a:pt x="283" y="268"/>
                    <a:pt x="283" y="233"/>
                  </a:cubicBezTo>
                  <a:lnTo>
                    <a:pt x="102"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63" name="Freeform 279"/>
            <p:cNvSpPr/>
            <p:nvPr/>
          </p:nvSpPr>
          <p:spPr bwMode="auto">
            <a:xfrm>
              <a:off x="5618163" y="4819650"/>
              <a:ext cx="122238" cy="163512"/>
            </a:xfrm>
            <a:custGeom>
              <a:avLst/>
              <a:gdLst>
                <a:gd name="T0" fmla="*/ 0 w 128"/>
                <a:gd name="T1" fmla="*/ 0 h 172"/>
                <a:gd name="T2" fmla="*/ 0 w 128"/>
                <a:gd name="T3" fmla="*/ 172 h 172"/>
                <a:gd name="T4" fmla="*/ 128 w 128"/>
                <a:gd name="T5" fmla="*/ 172 h 172"/>
                <a:gd name="T6" fmla="*/ 0 w 128"/>
                <a:gd name="T7" fmla="*/ 0 h 172"/>
              </a:gdLst>
              <a:ahLst/>
              <a:cxnLst>
                <a:cxn ang="0">
                  <a:pos x="T0" y="T1"/>
                </a:cxn>
                <a:cxn ang="0">
                  <a:pos x="T2" y="T3"/>
                </a:cxn>
                <a:cxn ang="0">
                  <a:pos x="T4" y="T5"/>
                </a:cxn>
                <a:cxn ang="0">
                  <a:pos x="T6" y="T7"/>
                </a:cxn>
              </a:cxnLst>
              <a:rect l="0" t="0" r="r" b="b"/>
              <a:pathLst>
                <a:path w="128" h="172">
                  <a:moveTo>
                    <a:pt x="0" y="0"/>
                  </a:moveTo>
                  <a:cubicBezTo>
                    <a:pt x="0" y="172"/>
                    <a:pt x="0" y="172"/>
                    <a:pt x="0" y="172"/>
                  </a:cubicBezTo>
                  <a:cubicBezTo>
                    <a:pt x="128" y="172"/>
                    <a:pt x="128" y="172"/>
                    <a:pt x="128" y="172"/>
                  </a:cubicBezTo>
                  <a:cubicBezTo>
                    <a:pt x="128" y="11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64" name="Freeform 280"/>
            <p:cNvSpPr/>
            <p:nvPr/>
          </p:nvSpPr>
          <p:spPr bwMode="auto">
            <a:xfrm>
              <a:off x="5503863" y="4818063"/>
              <a:ext cx="46038" cy="165100"/>
            </a:xfrm>
            <a:custGeom>
              <a:avLst/>
              <a:gdLst>
                <a:gd name="T0" fmla="*/ 49 w 49"/>
                <a:gd name="T1" fmla="*/ 0 h 173"/>
                <a:gd name="T2" fmla="*/ 0 w 49"/>
                <a:gd name="T3" fmla="*/ 173 h 173"/>
                <a:gd name="T4" fmla="*/ 49 w 49"/>
                <a:gd name="T5" fmla="*/ 173 h 173"/>
                <a:gd name="T6" fmla="*/ 49 w 49"/>
                <a:gd name="T7" fmla="*/ 0 h 173"/>
              </a:gdLst>
              <a:ahLst/>
              <a:cxnLst>
                <a:cxn ang="0">
                  <a:pos x="T0" y="T1"/>
                </a:cxn>
                <a:cxn ang="0">
                  <a:pos x="T2" y="T3"/>
                </a:cxn>
                <a:cxn ang="0">
                  <a:pos x="T4" y="T5"/>
                </a:cxn>
                <a:cxn ang="0">
                  <a:pos x="T6" y="T7"/>
                </a:cxn>
              </a:cxnLst>
              <a:rect l="0" t="0" r="r" b="b"/>
              <a:pathLst>
                <a:path w="49" h="173">
                  <a:moveTo>
                    <a:pt x="49" y="0"/>
                  </a:moveTo>
                  <a:cubicBezTo>
                    <a:pt x="49" y="0"/>
                    <a:pt x="0" y="122"/>
                    <a:pt x="0" y="173"/>
                  </a:cubicBezTo>
                  <a:cubicBezTo>
                    <a:pt x="49" y="173"/>
                    <a:pt x="49" y="173"/>
                    <a:pt x="49" y="173"/>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grpSp>
        <p:nvGrpSpPr>
          <p:cNvPr id="65" name="组合 64"/>
          <p:cNvGrpSpPr/>
          <p:nvPr/>
        </p:nvGrpSpPr>
        <p:grpSpPr>
          <a:xfrm>
            <a:off x="4623475" y="4016898"/>
            <a:ext cx="585251" cy="538166"/>
            <a:chOff x="6042026" y="3146425"/>
            <a:chExt cx="276225" cy="254000"/>
          </a:xfrm>
          <a:solidFill>
            <a:schemeClr val="bg1"/>
          </a:solidFill>
        </p:grpSpPr>
        <p:sp>
          <p:nvSpPr>
            <p:cNvPr id="66" name="Freeform 5"/>
            <p:cNvSpPr>
              <a:spLocks noEditPoints="1"/>
            </p:cNvSpPr>
            <p:nvPr/>
          </p:nvSpPr>
          <p:spPr bwMode="auto">
            <a:xfrm>
              <a:off x="6054726" y="3146425"/>
              <a:ext cx="250825" cy="209550"/>
            </a:xfrm>
            <a:custGeom>
              <a:avLst/>
              <a:gdLst>
                <a:gd name="T0" fmla="*/ 7 w 262"/>
                <a:gd name="T1" fmla="*/ 219 h 219"/>
                <a:gd name="T2" fmla="*/ 45 w 262"/>
                <a:gd name="T3" fmla="*/ 219 h 219"/>
                <a:gd name="T4" fmla="*/ 46 w 262"/>
                <a:gd name="T5" fmla="*/ 219 h 219"/>
                <a:gd name="T6" fmla="*/ 47 w 262"/>
                <a:gd name="T7" fmla="*/ 219 h 219"/>
                <a:gd name="T8" fmla="*/ 101 w 262"/>
                <a:gd name="T9" fmla="*/ 219 h 219"/>
                <a:gd name="T10" fmla="*/ 102 w 262"/>
                <a:gd name="T11" fmla="*/ 219 h 219"/>
                <a:gd name="T12" fmla="*/ 103 w 262"/>
                <a:gd name="T13" fmla="*/ 219 h 219"/>
                <a:gd name="T14" fmla="*/ 158 w 262"/>
                <a:gd name="T15" fmla="*/ 219 h 219"/>
                <a:gd name="T16" fmla="*/ 159 w 262"/>
                <a:gd name="T17" fmla="*/ 219 h 219"/>
                <a:gd name="T18" fmla="*/ 160 w 262"/>
                <a:gd name="T19" fmla="*/ 219 h 219"/>
                <a:gd name="T20" fmla="*/ 215 w 262"/>
                <a:gd name="T21" fmla="*/ 219 h 219"/>
                <a:gd name="T22" fmla="*/ 216 w 262"/>
                <a:gd name="T23" fmla="*/ 219 h 219"/>
                <a:gd name="T24" fmla="*/ 217 w 262"/>
                <a:gd name="T25" fmla="*/ 219 h 219"/>
                <a:gd name="T26" fmla="*/ 254 w 262"/>
                <a:gd name="T27" fmla="*/ 219 h 219"/>
                <a:gd name="T28" fmla="*/ 262 w 262"/>
                <a:gd name="T29" fmla="*/ 211 h 219"/>
                <a:gd name="T30" fmla="*/ 262 w 262"/>
                <a:gd name="T31" fmla="*/ 202 h 219"/>
                <a:gd name="T32" fmla="*/ 254 w 262"/>
                <a:gd name="T33" fmla="*/ 195 h 219"/>
                <a:gd name="T34" fmla="*/ 238 w 262"/>
                <a:gd name="T35" fmla="*/ 195 h 219"/>
                <a:gd name="T36" fmla="*/ 231 w 262"/>
                <a:gd name="T37" fmla="*/ 179 h 219"/>
                <a:gd name="T38" fmla="*/ 231 w 262"/>
                <a:gd name="T39" fmla="*/ 104 h 219"/>
                <a:gd name="T40" fmla="*/ 255 w 262"/>
                <a:gd name="T41" fmla="*/ 104 h 219"/>
                <a:gd name="T42" fmla="*/ 262 w 262"/>
                <a:gd name="T43" fmla="*/ 96 h 219"/>
                <a:gd name="T44" fmla="*/ 262 w 262"/>
                <a:gd name="T45" fmla="*/ 85 h 219"/>
                <a:gd name="T46" fmla="*/ 256 w 262"/>
                <a:gd name="T47" fmla="*/ 74 h 219"/>
                <a:gd name="T48" fmla="*/ 137 w 262"/>
                <a:gd name="T49" fmla="*/ 2 h 219"/>
                <a:gd name="T50" fmla="*/ 125 w 262"/>
                <a:gd name="T51" fmla="*/ 2 h 219"/>
                <a:gd name="T52" fmla="*/ 6 w 262"/>
                <a:gd name="T53" fmla="*/ 74 h 219"/>
                <a:gd name="T54" fmla="*/ 0 w 262"/>
                <a:gd name="T55" fmla="*/ 85 h 219"/>
                <a:gd name="T56" fmla="*/ 0 w 262"/>
                <a:gd name="T57" fmla="*/ 97 h 219"/>
                <a:gd name="T58" fmla="*/ 7 w 262"/>
                <a:gd name="T59" fmla="*/ 104 h 219"/>
                <a:gd name="T60" fmla="*/ 31 w 262"/>
                <a:gd name="T61" fmla="*/ 104 h 219"/>
                <a:gd name="T62" fmla="*/ 31 w 262"/>
                <a:gd name="T63" fmla="*/ 179 h 219"/>
                <a:gd name="T64" fmla="*/ 24 w 262"/>
                <a:gd name="T65" fmla="*/ 195 h 219"/>
                <a:gd name="T66" fmla="*/ 7 w 262"/>
                <a:gd name="T67" fmla="*/ 195 h 219"/>
                <a:gd name="T68" fmla="*/ 0 w 262"/>
                <a:gd name="T69" fmla="*/ 202 h 219"/>
                <a:gd name="T70" fmla="*/ 0 w 262"/>
                <a:gd name="T71" fmla="*/ 211 h 219"/>
                <a:gd name="T72" fmla="*/ 7 w 262"/>
                <a:gd name="T73" fmla="*/ 219 h 219"/>
                <a:gd name="T74" fmla="*/ 144 w 262"/>
                <a:gd name="T75" fmla="*/ 104 h 219"/>
                <a:gd name="T76" fmla="*/ 144 w 262"/>
                <a:gd name="T77" fmla="*/ 179 h 219"/>
                <a:gd name="T78" fmla="*/ 138 w 262"/>
                <a:gd name="T79" fmla="*/ 195 h 219"/>
                <a:gd name="T80" fmla="*/ 124 w 262"/>
                <a:gd name="T81" fmla="*/ 195 h 219"/>
                <a:gd name="T82" fmla="*/ 117 w 262"/>
                <a:gd name="T83" fmla="*/ 179 h 219"/>
                <a:gd name="T84" fmla="*/ 117 w 262"/>
                <a:gd name="T85" fmla="*/ 104 h 219"/>
                <a:gd name="T86" fmla="*/ 144 w 262"/>
                <a:gd name="T87" fmla="*/ 104 h 219"/>
                <a:gd name="T88" fmla="*/ 201 w 262"/>
                <a:gd name="T89" fmla="*/ 179 h 219"/>
                <a:gd name="T90" fmla="*/ 195 w 262"/>
                <a:gd name="T91" fmla="*/ 195 h 219"/>
                <a:gd name="T92" fmla="*/ 181 w 262"/>
                <a:gd name="T93" fmla="*/ 195 h 219"/>
                <a:gd name="T94" fmla="*/ 174 w 262"/>
                <a:gd name="T95" fmla="*/ 179 h 219"/>
                <a:gd name="T96" fmla="*/ 174 w 262"/>
                <a:gd name="T97" fmla="*/ 104 h 219"/>
                <a:gd name="T98" fmla="*/ 201 w 262"/>
                <a:gd name="T99" fmla="*/ 104 h 219"/>
                <a:gd name="T100" fmla="*/ 201 w 262"/>
                <a:gd name="T101" fmla="*/ 179 h 219"/>
                <a:gd name="T102" fmla="*/ 131 w 262"/>
                <a:gd name="T103" fmla="*/ 32 h 219"/>
                <a:gd name="T104" fmla="*/ 153 w 262"/>
                <a:gd name="T105" fmla="*/ 54 h 219"/>
                <a:gd name="T106" fmla="*/ 131 w 262"/>
                <a:gd name="T107" fmla="*/ 76 h 219"/>
                <a:gd name="T108" fmla="*/ 109 w 262"/>
                <a:gd name="T109" fmla="*/ 54 h 219"/>
                <a:gd name="T110" fmla="*/ 131 w 262"/>
                <a:gd name="T111" fmla="*/ 32 h 219"/>
                <a:gd name="T112" fmla="*/ 87 w 262"/>
                <a:gd name="T113" fmla="*/ 104 h 219"/>
                <a:gd name="T114" fmla="*/ 87 w 262"/>
                <a:gd name="T115" fmla="*/ 179 h 219"/>
                <a:gd name="T116" fmla="*/ 81 w 262"/>
                <a:gd name="T117" fmla="*/ 195 h 219"/>
                <a:gd name="T118" fmla="*/ 68 w 262"/>
                <a:gd name="T119" fmla="*/ 195 h 219"/>
                <a:gd name="T120" fmla="*/ 61 w 262"/>
                <a:gd name="T121" fmla="*/ 179 h 219"/>
                <a:gd name="T122" fmla="*/ 61 w 262"/>
                <a:gd name="T123" fmla="*/ 104 h 219"/>
                <a:gd name="T124" fmla="*/ 87 w 262"/>
                <a:gd name="T125"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 h="219">
                  <a:moveTo>
                    <a:pt x="7" y="219"/>
                  </a:moveTo>
                  <a:cubicBezTo>
                    <a:pt x="45" y="219"/>
                    <a:pt x="45" y="219"/>
                    <a:pt x="45" y="219"/>
                  </a:cubicBezTo>
                  <a:cubicBezTo>
                    <a:pt x="45" y="219"/>
                    <a:pt x="46" y="219"/>
                    <a:pt x="46" y="219"/>
                  </a:cubicBezTo>
                  <a:cubicBezTo>
                    <a:pt x="46" y="219"/>
                    <a:pt x="47" y="219"/>
                    <a:pt x="47" y="219"/>
                  </a:cubicBezTo>
                  <a:cubicBezTo>
                    <a:pt x="101" y="219"/>
                    <a:pt x="101" y="219"/>
                    <a:pt x="101" y="219"/>
                  </a:cubicBezTo>
                  <a:cubicBezTo>
                    <a:pt x="102" y="219"/>
                    <a:pt x="102" y="219"/>
                    <a:pt x="102" y="219"/>
                  </a:cubicBezTo>
                  <a:cubicBezTo>
                    <a:pt x="103" y="219"/>
                    <a:pt x="103" y="219"/>
                    <a:pt x="103" y="219"/>
                  </a:cubicBezTo>
                  <a:cubicBezTo>
                    <a:pt x="158" y="219"/>
                    <a:pt x="158" y="219"/>
                    <a:pt x="158" y="219"/>
                  </a:cubicBezTo>
                  <a:cubicBezTo>
                    <a:pt x="159" y="219"/>
                    <a:pt x="159" y="219"/>
                    <a:pt x="159" y="219"/>
                  </a:cubicBezTo>
                  <a:cubicBezTo>
                    <a:pt x="160" y="219"/>
                    <a:pt x="160" y="219"/>
                    <a:pt x="160" y="219"/>
                  </a:cubicBezTo>
                  <a:cubicBezTo>
                    <a:pt x="215" y="219"/>
                    <a:pt x="215" y="219"/>
                    <a:pt x="215" y="219"/>
                  </a:cubicBezTo>
                  <a:cubicBezTo>
                    <a:pt x="216" y="219"/>
                    <a:pt x="216" y="219"/>
                    <a:pt x="216" y="219"/>
                  </a:cubicBezTo>
                  <a:cubicBezTo>
                    <a:pt x="217" y="219"/>
                    <a:pt x="217" y="219"/>
                    <a:pt x="217" y="219"/>
                  </a:cubicBezTo>
                  <a:cubicBezTo>
                    <a:pt x="254" y="219"/>
                    <a:pt x="254" y="219"/>
                    <a:pt x="254" y="219"/>
                  </a:cubicBezTo>
                  <a:cubicBezTo>
                    <a:pt x="258" y="219"/>
                    <a:pt x="262" y="215"/>
                    <a:pt x="262" y="211"/>
                  </a:cubicBezTo>
                  <a:cubicBezTo>
                    <a:pt x="262" y="202"/>
                    <a:pt x="262" y="202"/>
                    <a:pt x="262" y="202"/>
                  </a:cubicBezTo>
                  <a:cubicBezTo>
                    <a:pt x="262" y="198"/>
                    <a:pt x="258" y="195"/>
                    <a:pt x="254" y="195"/>
                  </a:cubicBezTo>
                  <a:cubicBezTo>
                    <a:pt x="238" y="195"/>
                    <a:pt x="238" y="195"/>
                    <a:pt x="238" y="195"/>
                  </a:cubicBezTo>
                  <a:cubicBezTo>
                    <a:pt x="238" y="189"/>
                    <a:pt x="235" y="183"/>
                    <a:pt x="231" y="179"/>
                  </a:cubicBezTo>
                  <a:cubicBezTo>
                    <a:pt x="231" y="104"/>
                    <a:pt x="231" y="104"/>
                    <a:pt x="231" y="104"/>
                  </a:cubicBezTo>
                  <a:cubicBezTo>
                    <a:pt x="255" y="104"/>
                    <a:pt x="255" y="104"/>
                    <a:pt x="255" y="104"/>
                  </a:cubicBezTo>
                  <a:cubicBezTo>
                    <a:pt x="259" y="104"/>
                    <a:pt x="262" y="100"/>
                    <a:pt x="262" y="96"/>
                  </a:cubicBezTo>
                  <a:cubicBezTo>
                    <a:pt x="262" y="85"/>
                    <a:pt x="262" y="85"/>
                    <a:pt x="262" y="85"/>
                  </a:cubicBezTo>
                  <a:cubicBezTo>
                    <a:pt x="262" y="81"/>
                    <a:pt x="259" y="76"/>
                    <a:pt x="256" y="74"/>
                  </a:cubicBezTo>
                  <a:cubicBezTo>
                    <a:pt x="137" y="2"/>
                    <a:pt x="137" y="2"/>
                    <a:pt x="137" y="2"/>
                  </a:cubicBezTo>
                  <a:cubicBezTo>
                    <a:pt x="134" y="0"/>
                    <a:pt x="128" y="0"/>
                    <a:pt x="125" y="2"/>
                  </a:cubicBezTo>
                  <a:cubicBezTo>
                    <a:pt x="6" y="74"/>
                    <a:pt x="6" y="74"/>
                    <a:pt x="6" y="74"/>
                  </a:cubicBezTo>
                  <a:cubicBezTo>
                    <a:pt x="3" y="76"/>
                    <a:pt x="0" y="81"/>
                    <a:pt x="0" y="85"/>
                  </a:cubicBezTo>
                  <a:cubicBezTo>
                    <a:pt x="0" y="97"/>
                    <a:pt x="0" y="97"/>
                    <a:pt x="0" y="97"/>
                  </a:cubicBezTo>
                  <a:cubicBezTo>
                    <a:pt x="0" y="101"/>
                    <a:pt x="3" y="104"/>
                    <a:pt x="7" y="104"/>
                  </a:cubicBezTo>
                  <a:cubicBezTo>
                    <a:pt x="31" y="104"/>
                    <a:pt x="31" y="104"/>
                    <a:pt x="31" y="104"/>
                  </a:cubicBezTo>
                  <a:cubicBezTo>
                    <a:pt x="31" y="179"/>
                    <a:pt x="31" y="179"/>
                    <a:pt x="31" y="179"/>
                  </a:cubicBezTo>
                  <a:cubicBezTo>
                    <a:pt x="27" y="183"/>
                    <a:pt x="24" y="189"/>
                    <a:pt x="24" y="195"/>
                  </a:cubicBezTo>
                  <a:cubicBezTo>
                    <a:pt x="7" y="195"/>
                    <a:pt x="7" y="195"/>
                    <a:pt x="7" y="195"/>
                  </a:cubicBezTo>
                  <a:cubicBezTo>
                    <a:pt x="3" y="195"/>
                    <a:pt x="0" y="198"/>
                    <a:pt x="0" y="202"/>
                  </a:cubicBezTo>
                  <a:cubicBezTo>
                    <a:pt x="0" y="211"/>
                    <a:pt x="0" y="211"/>
                    <a:pt x="0" y="211"/>
                  </a:cubicBezTo>
                  <a:cubicBezTo>
                    <a:pt x="0" y="215"/>
                    <a:pt x="3" y="219"/>
                    <a:pt x="7" y="219"/>
                  </a:cubicBezTo>
                  <a:close/>
                  <a:moveTo>
                    <a:pt x="144" y="104"/>
                  </a:moveTo>
                  <a:cubicBezTo>
                    <a:pt x="144" y="179"/>
                    <a:pt x="144" y="179"/>
                    <a:pt x="144" y="179"/>
                  </a:cubicBezTo>
                  <a:cubicBezTo>
                    <a:pt x="140" y="183"/>
                    <a:pt x="138" y="189"/>
                    <a:pt x="138" y="195"/>
                  </a:cubicBezTo>
                  <a:cubicBezTo>
                    <a:pt x="124" y="195"/>
                    <a:pt x="124" y="195"/>
                    <a:pt x="124" y="195"/>
                  </a:cubicBezTo>
                  <a:cubicBezTo>
                    <a:pt x="124" y="189"/>
                    <a:pt x="122" y="183"/>
                    <a:pt x="117" y="179"/>
                  </a:cubicBezTo>
                  <a:cubicBezTo>
                    <a:pt x="117" y="104"/>
                    <a:pt x="117" y="104"/>
                    <a:pt x="117" y="104"/>
                  </a:cubicBezTo>
                  <a:lnTo>
                    <a:pt x="144" y="104"/>
                  </a:lnTo>
                  <a:close/>
                  <a:moveTo>
                    <a:pt x="201" y="179"/>
                  </a:moveTo>
                  <a:cubicBezTo>
                    <a:pt x="197" y="183"/>
                    <a:pt x="195" y="189"/>
                    <a:pt x="195" y="195"/>
                  </a:cubicBezTo>
                  <a:cubicBezTo>
                    <a:pt x="181" y="195"/>
                    <a:pt x="181" y="195"/>
                    <a:pt x="181" y="195"/>
                  </a:cubicBezTo>
                  <a:cubicBezTo>
                    <a:pt x="181" y="189"/>
                    <a:pt x="178" y="183"/>
                    <a:pt x="174" y="179"/>
                  </a:cubicBezTo>
                  <a:cubicBezTo>
                    <a:pt x="174" y="104"/>
                    <a:pt x="174" y="104"/>
                    <a:pt x="174" y="104"/>
                  </a:cubicBezTo>
                  <a:cubicBezTo>
                    <a:pt x="201" y="104"/>
                    <a:pt x="201" y="104"/>
                    <a:pt x="201" y="104"/>
                  </a:cubicBezTo>
                  <a:lnTo>
                    <a:pt x="201" y="179"/>
                  </a:lnTo>
                  <a:close/>
                  <a:moveTo>
                    <a:pt x="131" y="32"/>
                  </a:moveTo>
                  <a:cubicBezTo>
                    <a:pt x="143" y="32"/>
                    <a:pt x="153" y="42"/>
                    <a:pt x="153" y="54"/>
                  </a:cubicBezTo>
                  <a:cubicBezTo>
                    <a:pt x="153" y="66"/>
                    <a:pt x="143" y="76"/>
                    <a:pt x="131" y="76"/>
                  </a:cubicBezTo>
                  <a:cubicBezTo>
                    <a:pt x="119" y="76"/>
                    <a:pt x="109" y="66"/>
                    <a:pt x="109" y="54"/>
                  </a:cubicBezTo>
                  <a:cubicBezTo>
                    <a:pt x="109" y="42"/>
                    <a:pt x="119" y="32"/>
                    <a:pt x="131" y="32"/>
                  </a:cubicBezTo>
                  <a:close/>
                  <a:moveTo>
                    <a:pt x="87" y="104"/>
                  </a:moveTo>
                  <a:cubicBezTo>
                    <a:pt x="87" y="179"/>
                    <a:pt x="87" y="179"/>
                    <a:pt x="87" y="179"/>
                  </a:cubicBezTo>
                  <a:cubicBezTo>
                    <a:pt x="83" y="183"/>
                    <a:pt x="81" y="189"/>
                    <a:pt x="81" y="195"/>
                  </a:cubicBezTo>
                  <a:cubicBezTo>
                    <a:pt x="68" y="195"/>
                    <a:pt x="68" y="195"/>
                    <a:pt x="68" y="195"/>
                  </a:cubicBezTo>
                  <a:cubicBezTo>
                    <a:pt x="68" y="189"/>
                    <a:pt x="65" y="183"/>
                    <a:pt x="61" y="179"/>
                  </a:cubicBezTo>
                  <a:cubicBezTo>
                    <a:pt x="61" y="104"/>
                    <a:pt x="61" y="104"/>
                    <a:pt x="61" y="104"/>
                  </a:cubicBezTo>
                  <a:lnTo>
                    <a:pt x="8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67" name="Freeform 6"/>
            <p:cNvSpPr/>
            <p:nvPr/>
          </p:nvSpPr>
          <p:spPr bwMode="auto">
            <a:xfrm>
              <a:off x="6042026" y="3367088"/>
              <a:ext cx="276225" cy="33337"/>
            </a:xfrm>
            <a:custGeom>
              <a:avLst/>
              <a:gdLst>
                <a:gd name="T0" fmla="*/ 281 w 288"/>
                <a:gd name="T1" fmla="*/ 0 h 36"/>
                <a:gd name="T2" fmla="*/ 7 w 288"/>
                <a:gd name="T3" fmla="*/ 0 h 36"/>
                <a:gd name="T4" fmla="*/ 0 w 288"/>
                <a:gd name="T5" fmla="*/ 7 h 36"/>
                <a:gd name="T6" fmla="*/ 0 w 288"/>
                <a:gd name="T7" fmla="*/ 28 h 36"/>
                <a:gd name="T8" fmla="*/ 7 w 288"/>
                <a:gd name="T9" fmla="*/ 36 h 36"/>
                <a:gd name="T10" fmla="*/ 281 w 288"/>
                <a:gd name="T11" fmla="*/ 36 h 36"/>
                <a:gd name="T12" fmla="*/ 288 w 288"/>
                <a:gd name="T13" fmla="*/ 28 h 36"/>
                <a:gd name="T14" fmla="*/ 288 w 288"/>
                <a:gd name="T15" fmla="*/ 7 h 36"/>
                <a:gd name="T16" fmla="*/ 281 w 28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36">
                  <a:moveTo>
                    <a:pt x="281" y="0"/>
                  </a:moveTo>
                  <a:cubicBezTo>
                    <a:pt x="7" y="0"/>
                    <a:pt x="7" y="0"/>
                    <a:pt x="7" y="0"/>
                  </a:cubicBezTo>
                  <a:cubicBezTo>
                    <a:pt x="3" y="0"/>
                    <a:pt x="0" y="3"/>
                    <a:pt x="0" y="7"/>
                  </a:cubicBezTo>
                  <a:cubicBezTo>
                    <a:pt x="0" y="28"/>
                    <a:pt x="0" y="28"/>
                    <a:pt x="0" y="28"/>
                  </a:cubicBezTo>
                  <a:cubicBezTo>
                    <a:pt x="0" y="32"/>
                    <a:pt x="3" y="36"/>
                    <a:pt x="7" y="36"/>
                  </a:cubicBezTo>
                  <a:cubicBezTo>
                    <a:pt x="281" y="36"/>
                    <a:pt x="281" y="36"/>
                    <a:pt x="281" y="36"/>
                  </a:cubicBezTo>
                  <a:cubicBezTo>
                    <a:pt x="285" y="36"/>
                    <a:pt x="288" y="32"/>
                    <a:pt x="288" y="28"/>
                  </a:cubicBezTo>
                  <a:cubicBezTo>
                    <a:pt x="288" y="7"/>
                    <a:pt x="288" y="7"/>
                    <a:pt x="288" y="7"/>
                  </a:cubicBezTo>
                  <a:cubicBezTo>
                    <a:pt x="288" y="3"/>
                    <a:pt x="285" y="0"/>
                    <a:pt x="2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grpSp>
        <p:nvGrpSpPr>
          <p:cNvPr id="68" name="组合 67"/>
          <p:cNvGrpSpPr/>
          <p:nvPr/>
        </p:nvGrpSpPr>
        <p:grpSpPr>
          <a:xfrm>
            <a:off x="5469299" y="3173377"/>
            <a:ext cx="604844" cy="601534"/>
            <a:chOff x="9890126" y="4225925"/>
            <a:chExt cx="290513" cy="288925"/>
          </a:xfrm>
          <a:solidFill>
            <a:schemeClr val="bg1"/>
          </a:solidFill>
        </p:grpSpPr>
        <p:sp>
          <p:nvSpPr>
            <p:cNvPr id="69" name="Freeform 438"/>
            <p:cNvSpPr/>
            <p:nvPr/>
          </p:nvSpPr>
          <p:spPr bwMode="auto">
            <a:xfrm>
              <a:off x="9982201" y="4465638"/>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1"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0" name="Freeform 439"/>
            <p:cNvSpPr/>
            <p:nvPr/>
          </p:nvSpPr>
          <p:spPr bwMode="auto">
            <a:xfrm>
              <a:off x="9990138" y="4467225"/>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1" name="Freeform 440"/>
            <p:cNvSpPr/>
            <p:nvPr/>
          </p:nvSpPr>
          <p:spPr bwMode="auto">
            <a:xfrm>
              <a:off x="9986963" y="4467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2" name="Freeform 441"/>
            <p:cNvSpPr/>
            <p:nvPr/>
          </p:nvSpPr>
          <p:spPr bwMode="auto">
            <a:xfrm>
              <a:off x="9993313" y="4467225"/>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3" name="Freeform 442"/>
            <p:cNvSpPr/>
            <p:nvPr/>
          </p:nvSpPr>
          <p:spPr bwMode="auto">
            <a:xfrm>
              <a:off x="9967913" y="4459288"/>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4" name="Freeform 443"/>
            <p:cNvSpPr/>
            <p:nvPr/>
          </p:nvSpPr>
          <p:spPr bwMode="auto">
            <a:xfrm>
              <a:off x="9979026" y="4464050"/>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5" name="Freeform 444"/>
            <p:cNvSpPr/>
            <p:nvPr/>
          </p:nvSpPr>
          <p:spPr bwMode="auto">
            <a:xfrm>
              <a:off x="9964738" y="4457700"/>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6" name="Freeform 445"/>
            <p:cNvSpPr/>
            <p:nvPr/>
          </p:nvSpPr>
          <p:spPr bwMode="auto">
            <a:xfrm>
              <a:off x="9971088" y="4462463"/>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7" name="Freeform 446"/>
            <p:cNvSpPr/>
            <p:nvPr/>
          </p:nvSpPr>
          <p:spPr bwMode="auto">
            <a:xfrm>
              <a:off x="9975851" y="44640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8" name="Freeform 447"/>
            <p:cNvSpPr/>
            <p:nvPr/>
          </p:nvSpPr>
          <p:spPr bwMode="auto">
            <a:xfrm>
              <a:off x="9998076" y="4467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9" name="Freeform 448"/>
            <p:cNvSpPr/>
            <p:nvPr/>
          </p:nvSpPr>
          <p:spPr bwMode="auto">
            <a:xfrm>
              <a:off x="10015538" y="4459288"/>
              <a:ext cx="1588" cy="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0" y="1"/>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0" name="Freeform 449"/>
            <p:cNvSpPr/>
            <p:nvPr/>
          </p:nvSpPr>
          <p:spPr bwMode="auto">
            <a:xfrm>
              <a:off x="9955213" y="4300538"/>
              <a:ext cx="6350" cy="9525"/>
            </a:xfrm>
            <a:custGeom>
              <a:avLst/>
              <a:gdLst>
                <a:gd name="T0" fmla="*/ 0 w 7"/>
                <a:gd name="T1" fmla="*/ 9 h 9"/>
                <a:gd name="T2" fmla="*/ 7 w 7"/>
                <a:gd name="T3" fmla="*/ 0 h 9"/>
                <a:gd name="T4" fmla="*/ 6 w 7"/>
                <a:gd name="T5" fmla="*/ 1 h 9"/>
                <a:gd name="T6" fmla="*/ 0 w 7"/>
                <a:gd name="T7" fmla="*/ 9 h 9"/>
              </a:gdLst>
              <a:ahLst/>
              <a:cxnLst>
                <a:cxn ang="0">
                  <a:pos x="T0" y="T1"/>
                </a:cxn>
                <a:cxn ang="0">
                  <a:pos x="T2" y="T3"/>
                </a:cxn>
                <a:cxn ang="0">
                  <a:pos x="T4" y="T5"/>
                </a:cxn>
                <a:cxn ang="0">
                  <a:pos x="T6" y="T7"/>
                </a:cxn>
              </a:cxnLst>
              <a:rect l="0" t="0" r="r" b="b"/>
              <a:pathLst>
                <a:path w="7" h="9">
                  <a:moveTo>
                    <a:pt x="0" y="9"/>
                  </a:moveTo>
                  <a:cubicBezTo>
                    <a:pt x="2" y="6"/>
                    <a:pt x="4" y="3"/>
                    <a:pt x="7" y="0"/>
                  </a:cubicBezTo>
                  <a:cubicBezTo>
                    <a:pt x="6" y="1"/>
                    <a:pt x="6" y="1"/>
                    <a:pt x="6" y="1"/>
                  </a:cubicBezTo>
                  <a:cubicBezTo>
                    <a:pt x="4" y="3"/>
                    <a:pt x="2" y="6"/>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1" name="Freeform 450"/>
            <p:cNvSpPr/>
            <p:nvPr/>
          </p:nvSpPr>
          <p:spPr bwMode="auto">
            <a:xfrm>
              <a:off x="10012363" y="4460875"/>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2" name="Freeform 451"/>
            <p:cNvSpPr/>
            <p:nvPr/>
          </p:nvSpPr>
          <p:spPr bwMode="auto">
            <a:xfrm>
              <a:off x="10006013" y="4464050"/>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3" name="Freeform 452"/>
            <p:cNvSpPr/>
            <p:nvPr/>
          </p:nvSpPr>
          <p:spPr bwMode="auto">
            <a:xfrm>
              <a:off x="10002838" y="4465638"/>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4" name="Freeform 453"/>
            <p:cNvSpPr/>
            <p:nvPr/>
          </p:nvSpPr>
          <p:spPr bwMode="auto">
            <a:xfrm>
              <a:off x="10009188" y="4462463"/>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5" name="Freeform 454"/>
            <p:cNvSpPr/>
            <p:nvPr/>
          </p:nvSpPr>
          <p:spPr bwMode="auto">
            <a:xfrm>
              <a:off x="9999663" y="4467225"/>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6" name="Freeform 455"/>
            <p:cNvSpPr/>
            <p:nvPr/>
          </p:nvSpPr>
          <p:spPr bwMode="auto">
            <a:xfrm>
              <a:off x="9934576" y="4340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7" name="Freeform 456"/>
            <p:cNvSpPr/>
            <p:nvPr/>
          </p:nvSpPr>
          <p:spPr bwMode="auto">
            <a:xfrm>
              <a:off x="9925051" y="4341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8" name="Freeform 457"/>
            <p:cNvSpPr/>
            <p:nvPr/>
          </p:nvSpPr>
          <p:spPr bwMode="auto">
            <a:xfrm>
              <a:off x="9920288" y="4343400"/>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9" name="Freeform 458"/>
            <p:cNvSpPr/>
            <p:nvPr/>
          </p:nvSpPr>
          <p:spPr bwMode="auto">
            <a:xfrm>
              <a:off x="9918701" y="4344988"/>
              <a:ext cx="0" cy="1587"/>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0" name="Freeform 459"/>
            <p:cNvSpPr/>
            <p:nvPr/>
          </p:nvSpPr>
          <p:spPr bwMode="auto">
            <a:xfrm>
              <a:off x="9929813" y="4340225"/>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1" name="Freeform 460"/>
            <p:cNvSpPr/>
            <p:nvPr/>
          </p:nvSpPr>
          <p:spPr bwMode="auto">
            <a:xfrm>
              <a:off x="9959976" y="445452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2" name="Freeform 461"/>
            <p:cNvSpPr/>
            <p:nvPr/>
          </p:nvSpPr>
          <p:spPr bwMode="auto">
            <a:xfrm>
              <a:off x="9915526" y="4346575"/>
              <a:ext cx="0" cy="1587"/>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3" name="Freeform 462"/>
            <p:cNvSpPr/>
            <p:nvPr/>
          </p:nvSpPr>
          <p:spPr bwMode="auto">
            <a:xfrm>
              <a:off x="9928226" y="4341813"/>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4" name="Freeform 463"/>
            <p:cNvSpPr/>
            <p:nvPr/>
          </p:nvSpPr>
          <p:spPr bwMode="auto">
            <a:xfrm>
              <a:off x="9956801" y="4452938"/>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5" name="Freeform 464"/>
            <p:cNvSpPr/>
            <p:nvPr/>
          </p:nvSpPr>
          <p:spPr bwMode="auto">
            <a:xfrm>
              <a:off x="9948863" y="4448175"/>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1"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6" name="Freeform 465"/>
            <p:cNvSpPr/>
            <p:nvPr/>
          </p:nvSpPr>
          <p:spPr bwMode="auto">
            <a:xfrm>
              <a:off x="9937751" y="4438650"/>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7" name="Freeform 466"/>
            <p:cNvSpPr/>
            <p:nvPr/>
          </p:nvSpPr>
          <p:spPr bwMode="auto">
            <a:xfrm>
              <a:off x="9952038" y="4449763"/>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8" name="Freeform 467"/>
            <p:cNvSpPr/>
            <p:nvPr/>
          </p:nvSpPr>
          <p:spPr bwMode="auto">
            <a:xfrm>
              <a:off x="9945688" y="4445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9" name="Freeform 468"/>
            <p:cNvSpPr/>
            <p:nvPr/>
          </p:nvSpPr>
          <p:spPr bwMode="auto">
            <a:xfrm>
              <a:off x="9942513" y="4440238"/>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100" name="Freeform 469"/>
            <p:cNvSpPr/>
            <p:nvPr/>
          </p:nvSpPr>
          <p:spPr bwMode="auto">
            <a:xfrm>
              <a:off x="10002838" y="4225925"/>
              <a:ext cx="139700" cy="141287"/>
            </a:xfrm>
            <a:custGeom>
              <a:avLst/>
              <a:gdLst>
                <a:gd name="T0" fmla="*/ 56 w 147"/>
                <a:gd name="T1" fmla="*/ 91 h 147"/>
                <a:gd name="T2" fmla="*/ 92 w 147"/>
                <a:gd name="T3" fmla="*/ 143 h 147"/>
                <a:gd name="T4" fmla="*/ 93 w 147"/>
                <a:gd name="T5" fmla="*/ 147 h 147"/>
                <a:gd name="T6" fmla="*/ 123 w 147"/>
                <a:gd name="T7" fmla="*/ 135 h 147"/>
                <a:gd name="T8" fmla="*/ 99 w 147"/>
                <a:gd name="T9" fmla="*/ 48 h 147"/>
                <a:gd name="T10" fmla="*/ 11 w 147"/>
                <a:gd name="T11" fmla="*/ 24 h 147"/>
                <a:gd name="T12" fmla="*/ 0 w 147"/>
                <a:gd name="T13" fmla="*/ 54 h 147"/>
                <a:gd name="T14" fmla="*/ 56 w 147"/>
                <a:gd name="T15" fmla="*/ 9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7">
                  <a:moveTo>
                    <a:pt x="56" y="91"/>
                  </a:moveTo>
                  <a:cubicBezTo>
                    <a:pt x="74" y="109"/>
                    <a:pt x="86" y="126"/>
                    <a:pt x="92" y="143"/>
                  </a:cubicBezTo>
                  <a:cubicBezTo>
                    <a:pt x="92" y="144"/>
                    <a:pt x="93" y="145"/>
                    <a:pt x="93" y="147"/>
                  </a:cubicBezTo>
                  <a:cubicBezTo>
                    <a:pt x="104" y="147"/>
                    <a:pt x="114" y="144"/>
                    <a:pt x="123" y="135"/>
                  </a:cubicBezTo>
                  <a:cubicBezTo>
                    <a:pt x="147" y="111"/>
                    <a:pt x="128" y="77"/>
                    <a:pt x="99" y="48"/>
                  </a:cubicBezTo>
                  <a:cubicBezTo>
                    <a:pt x="70" y="19"/>
                    <a:pt x="36" y="0"/>
                    <a:pt x="11" y="24"/>
                  </a:cubicBezTo>
                  <a:cubicBezTo>
                    <a:pt x="3" y="33"/>
                    <a:pt x="0" y="43"/>
                    <a:pt x="0" y="54"/>
                  </a:cubicBezTo>
                  <a:cubicBezTo>
                    <a:pt x="18" y="59"/>
                    <a:pt x="37" y="71"/>
                    <a:pt x="5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101" name="Freeform 470"/>
            <p:cNvSpPr/>
            <p:nvPr/>
          </p:nvSpPr>
          <p:spPr bwMode="auto">
            <a:xfrm>
              <a:off x="9890126" y="4338638"/>
              <a:ext cx="152400" cy="128587"/>
            </a:xfrm>
            <a:custGeom>
              <a:avLst/>
              <a:gdLst>
                <a:gd name="T0" fmla="*/ 66 w 160"/>
                <a:gd name="T1" fmla="*/ 3 h 134"/>
                <a:gd name="T2" fmla="*/ 62 w 160"/>
                <a:gd name="T3" fmla="*/ 2 h 134"/>
                <a:gd name="T4" fmla="*/ 58 w 160"/>
                <a:gd name="T5" fmla="*/ 1 h 134"/>
                <a:gd name="T6" fmla="*/ 54 w 160"/>
                <a:gd name="T7" fmla="*/ 1 h 134"/>
                <a:gd name="T8" fmla="*/ 51 w 160"/>
                <a:gd name="T9" fmla="*/ 0 h 134"/>
                <a:gd name="T10" fmla="*/ 47 w 160"/>
                <a:gd name="T11" fmla="*/ 1 h 134"/>
                <a:gd name="T12" fmla="*/ 44 w 160"/>
                <a:gd name="T13" fmla="*/ 1 h 134"/>
                <a:gd name="T14" fmla="*/ 41 w 160"/>
                <a:gd name="T15" fmla="*/ 2 h 134"/>
                <a:gd name="T16" fmla="*/ 37 w 160"/>
                <a:gd name="T17" fmla="*/ 3 h 134"/>
                <a:gd name="T18" fmla="*/ 34 w 160"/>
                <a:gd name="T19" fmla="*/ 5 h 134"/>
                <a:gd name="T20" fmla="*/ 31 w 160"/>
                <a:gd name="T21" fmla="*/ 6 h 134"/>
                <a:gd name="T22" fmla="*/ 28 w 160"/>
                <a:gd name="T23" fmla="*/ 8 h 134"/>
                <a:gd name="T24" fmla="*/ 24 w 160"/>
                <a:gd name="T25" fmla="*/ 12 h 134"/>
                <a:gd name="T26" fmla="*/ 51 w 160"/>
                <a:gd name="T27" fmla="*/ 103 h 134"/>
                <a:gd name="T28" fmla="*/ 55 w 160"/>
                <a:gd name="T29" fmla="*/ 106 h 134"/>
                <a:gd name="T30" fmla="*/ 59 w 160"/>
                <a:gd name="T31" fmla="*/ 110 h 134"/>
                <a:gd name="T32" fmla="*/ 62 w 160"/>
                <a:gd name="T33" fmla="*/ 113 h 134"/>
                <a:gd name="T34" fmla="*/ 66 w 160"/>
                <a:gd name="T35" fmla="*/ 116 h 134"/>
                <a:gd name="T36" fmla="*/ 70 w 160"/>
                <a:gd name="T37" fmla="*/ 119 h 134"/>
                <a:gd name="T38" fmla="*/ 74 w 160"/>
                <a:gd name="T39" fmla="*/ 121 h 134"/>
                <a:gd name="T40" fmla="*/ 78 w 160"/>
                <a:gd name="T41" fmla="*/ 124 h 134"/>
                <a:gd name="T42" fmla="*/ 82 w 160"/>
                <a:gd name="T43" fmla="*/ 126 h 134"/>
                <a:gd name="T44" fmla="*/ 86 w 160"/>
                <a:gd name="T45" fmla="*/ 128 h 134"/>
                <a:gd name="T46" fmla="*/ 90 w 160"/>
                <a:gd name="T47" fmla="*/ 130 h 134"/>
                <a:gd name="T48" fmla="*/ 94 w 160"/>
                <a:gd name="T49" fmla="*/ 131 h 134"/>
                <a:gd name="T50" fmla="*/ 97 w 160"/>
                <a:gd name="T51" fmla="*/ 132 h 134"/>
                <a:gd name="T52" fmla="*/ 102 w 160"/>
                <a:gd name="T53" fmla="*/ 133 h 134"/>
                <a:gd name="T54" fmla="*/ 105 w 160"/>
                <a:gd name="T55" fmla="*/ 134 h 134"/>
                <a:gd name="T56" fmla="*/ 109 w 160"/>
                <a:gd name="T57" fmla="*/ 134 h 134"/>
                <a:gd name="T58" fmla="*/ 113 w 160"/>
                <a:gd name="T59" fmla="*/ 134 h 134"/>
                <a:gd name="T60" fmla="*/ 116 w 160"/>
                <a:gd name="T61" fmla="*/ 133 h 134"/>
                <a:gd name="T62" fmla="*/ 119 w 160"/>
                <a:gd name="T63" fmla="*/ 133 h 134"/>
                <a:gd name="T64" fmla="*/ 122 w 160"/>
                <a:gd name="T65" fmla="*/ 131 h 134"/>
                <a:gd name="T66" fmla="*/ 126 w 160"/>
                <a:gd name="T67" fmla="*/ 130 h 134"/>
                <a:gd name="T68" fmla="*/ 129 w 160"/>
                <a:gd name="T69" fmla="*/ 128 h 134"/>
                <a:gd name="T70" fmla="*/ 132 w 160"/>
                <a:gd name="T71" fmla="*/ 126 h 134"/>
                <a:gd name="T72" fmla="*/ 135 w 160"/>
                <a:gd name="T73" fmla="*/ 12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34">
                  <a:moveTo>
                    <a:pt x="112" y="35"/>
                  </a:moveTo>
                  <a:cubicBezTo>
                    <a:pt x="97" y="20"/>
                    <a:pt x="81" y="8"/>
                    <a:pt x="66" y="3"/>
                  </a:cubicBezTo>
                  <a:cubicBezTo>
                    <a:pt x="66" y="3"/>
                    <a:pt x="65" y="3"/>
                    <a:pt x="65" y="3"/>
                  </a:cubicBezTo>
                  <a:cubicBezTo>
                    <a:pt x="64" y="3"/>
                    <a:pt x="63" y="2"/>
                    <a:pt x="62" y="2"/>
                  </a:cubicBezTo>
                  <a:cubicBezTo>
                    <a:pt x="62" y="2"/>
                    <a:pt x="62" y="2"/>
                    <a:pt x="61" y="2"/>
                  </a:cubicBezTo>
                  <a:cubicBezTo>
                    <a:pt x="60" y="2"/>
                    <a:pt x="59" y="1"/>
                    <a:pt x="58" y="1"/>
                  </a:cubicBezTo>
                  <a:cubicBezTo>
                    <a:pt x="58" y="1"/>
                    <a:pt x="58" y="1"/>
                    <a:pt x="58" y="1"/>
                  </a:cubicBezTo>
                  <a:cubicBezTo>
                    <a:pt x="57" y="1"/>
                    <a:pt x="56" y="1"/>
                    <a:pt x="54" y="1"/>
                  </a:cubicBezTo>
                  <a:cubicBezTo>
                    <a:pt x="54" y="1"/>
                    <a:pt x="54" y="1"/>
                    <a:pt x="54" y="1"/>
                  </a:cubicBezTo>
                  <a:cubicBezTo>
                    <a:pt x="53" y="0"/>
                    <a:pt x="52" y="0"/>
                    <a:pt x="51" y="0"/>
                  </a:cubicBezTo>
                  <a:cubicBezTo>
                    <a:pt x="51" y="0"/>
                    <a:pt x="50" y="0"/>
                    <a:pt x="50" y="0"/>
                  </a:cubicBezTo>
                  <a:cubicBezTo>
                    <a:pt x="49" y="0"/>
                    <a:pt x="48" y="0"/>
                    <a:pt x="47" y="1"/>
                  </a:cubicBezTo>
                  <a:cubicBezTo>
                    <a:pt x="47" y="1"/>
                    <a:pt x="47" y="1"/>
                    <a:pt x="47" y="1"/>
                  </a:cubicBezTo>
                  <a:cubicBezTo>
                    <a:pt x="46" y="1"/>
                    <a:pt x="45" y="1"/>
                    <a:pt x="44" y="1"/>
                  </a:cubicBezTo>
                  <a:cubicBezTo>
                    <a:pt x="43" y="1"/>
                    <a:pt x="43" y="1"/>
                    <a:pt x="43" y="1"/>
                  </a:cubicBezTo>
                  <a:cubicBezTo>
                    <a:pt x="42" y="1"/>
                    <a:pt x="41" y="2"/>
                    <a:pt x="41" y="2"/>
                  </a:cubicBezTo>
                  <a:cubicBezTo>
                    <a:pt x="40" y="2"/>
                    <a:pt x="40" y="2"/>
                    <a:pt x="40" y="2"/>
                  </a:cubicBezTo>
                  <a:cubicBezTo>
                    <a:pt x="39" y="2"/>
                    <a:pt x="38" y="3"/>
                    <a:pt x="37" y="3"/>
                  </a:cubicBezTo>
                  <a:cubicBezTo>
                    <a:pt x="37" y="3"/>
                    <a:pt x="37" y="3"/>
                    <a:pt x="37" y="3"/>
                  </a:cubicBezTo>
                  <a:cubicBezTo>
                    <a:pt x="36" y="4"/>
                    <a:pt x="35" y="4"/>
                    <a:pt x="34" y="5"/>
                  </a:cubicBezTo>
                  <a:cubicBezTo>
                    <a:pt x="33" y="5"/>
                    <a:pt x="33" y="5"/>
                    <a:pt x="33" y="5"/>
                  </a:cubicBezTo>
                  <a:cubicBezTo>
                    <a:pt x="32" y="5"/>
                    <a:pt x="32" y="6"/>
                    <a:pt x="31" y="6"/>
                  </a:cubicBezTo>
                  <a:cubicBezTo>
                    <a:pt x="30" y="7"/>
                    <a:pt x="30" y="7"/>
                    <a:pt x="30" y="7"/>
                  </a:cubicBezTo>
                  <a:cubicBezTo>
                    <a:pt x="29" y="7"/>
                    <a:pt x="28" y="8"/>
                    <a:pt x="28" y="8"/>
                  </a:cubicBezTo>
                  <a:cubicBezTo>
                    <a:pt x="28" y="9"/>
                    <a:pt x="27" y="9"/>
                    <a:pt x="27" y="9"/>
                  </a:cubicBezTo>
                  <a:cubicBezTo>
                    <a:pt x="26" y="10"/>
                    <a:pt x="25" y="11"/>
                    <a:pt x="24" y="12"/>
                  </a:cubicBezTo>
                  <a:cubicBezTo>
                    <a:pt x="0" y="36"/>
                    <a:pt x="19" y="70"/>
                    <a:pt x="48" y="99"/>
                  </a:cubicBezTo>
                  <a:cubicBezTo>
                    <a:pt x="49" y="100"/>
                    <a:pt x="50" y="102"/>
                    <a:pt x="51" y="103"/>
                  </a:cubicBezTo>
                  <a:cubicBezTo>
                    <a:pt x="51" y="103"/>
                    <a:pt x="52" y="103"/>
                    <a:pt x="52" y="104"/>
                  </a:cubicBezTo>
                  <a:cubicBezTo>
                    <a:pt x="53" y="104"/>
                    <a:pt x="54" y="105"/>
                    <a:pt x="55" y="106"/>
                  </a:cubicBezTo>
                  <a:cubicBezTo>
                    <a:pt x="55" y="106"/>
                    <a:pt x="55" y="106"/>
                    <a:pt x="55" y="107"/>
                  </a:cubicBezTo>
                  <a:cubicBezTo>
                    <a:pt x="57" y="108"/>
                    <a:pt x="58" y="109"/>
                    <a:pt x="59" y="110"/>
                  </a:cubicBezTo>
                  <a:cubicBezTo>
                    <a:pt x="59" y="110"/>
                    <a:pt x="59" y="110"/>
                    <a:pt x="59" y="110"/>
                  </a:cubicBezTo>
                  <a:cubicBezTo>
                    <a:pt x="60" y="111"/>
                    <a:pt x="61" y="112"/>
                    <a:pt x="62" y="113"/>
                  </a:cubicBezTo>
                  <a:cubicBezTo>
                    <a:pt x="63" y="113"/>
                    <a:pt x="63" y="113"/>
                    <a:pt x="63" y="114"/>
                  </a:cubicBezTo>
                  <a:cubicBezTo>
                    <a:pt x="64" y="114"/>
                    <a:pt x="65" y="115"/>
                    <a:pt x="66" y="116"/>
                  </a:cubicBezTo>
                  <a:cubicBezTo>
                    <a:pt x="66" y="116"/>
                    <a:pt x="67" y="116"/>
                    <a:pt x="67" y="116"/>
                  </a:cubicBezTo>
                  <a:cubicBezTo>
                    <a:pt x="68" y="117"/>
                    <a:pt x="69" y="118"/>
                    <a:pt x="70" y="119"/>
                  </a:cubicBezTo>
                  <a:cubicBezTo>
                    <a:pt x="71" y="119"/>
                    <a:pt x="71" y="119"/>
                    <a:pt x="71" y="119"/>
                  </a:cubicBezTo>
                  <a:cubicBezTo>
                    <a:pt x="72" y="120"/>
                    <a:pt x="73" y="121"/>
                    <a:pt x="74" y="121"/>
                  </a:cubicBezTo>
                  <a:cubicBezTo>
                    <a:pt x="74" y="121"/>
                    <a:pt x="75" y="122"/>
                    <a:pt x="75" y="122"/>
                  </a:cubicBezTo>
                  <a:cubicBezTo>
                    <a:pt x="76" y="123"/>
                    <a:pt x="77" y="123"/>
                    <a:pt x="78" y="124"/>
                  </a:cubicBezTo>
                  <a:cubicBezTo>
                    <a:pt x="78" y="124"/>
                    <a:pt x="78" y="124"/>
                    <a:pt x="79" y="124"/>
                  </a:cubicBezTo>
                  <a:cubicBezTo>
                    <a:pt x="80" y="125"/>
                    <a:pt x="81" y="125"/>
                    <a:pt x="82" y="126"/>
                  </a:cubicBezTo>
                  <a:cubicBezTo>
                    <a:pt x="82" y="126"/>
                    <a:pt x="83" y="126"/>
                    <a:pt x="83" y="127"/>
                  </a:cubicBezTo>
                  <a:cubicBezTo>
                    <a:pt x="84" y="127"/>
                    <a:pt x="85" y="127"/>
                    <a:pt x="86" y="128"/>
                  </a:cubicBezTo>
                  <a:cubicBezTo>
                    <a:pt x="86" y="128"/>
                    <a:pt x="86" y="128"/>
                    <a:pt x="87" y="128"/>
                  </a:cubicBezTo>
                  <a:cubicBezTo>
                    <a:pt x="88" y="129"/>
                    <a:pt x="89" y="129"/>
                    <a:pt x="90" y="130"/>
                  </a:cubicBezTo>
                  <a:cubicBezTo>
                    <a:pt x="90" y="130"/>
                    <a:pt x="90" y="130"/>
                    <a:pt x="90" y="130"/>
                  </a:cubicBezTo>
                  <a:cubicBezTo>
                    <a:pt x="91" y="130"/>
                    <a:pt x="93" y="131"/>
                    <a:pt x="94" y="131"/>
                  </a:cubicBezTo>
                  <a:cubicBezTo>
                    <a:pt x="94" y="131"/>
                    <a:pt x="94" y="131"/>
                    <a:pt x="95" y="131"/>
                  </a:cubicBezTo>
                  <a:cubicBezTo>
                    <a:pt x="95" y="132"/>
                    <a:pt x="96" y="132"/>
                    <a:pt x="97" y="132"/>
                  </a:cubicBezTo>
                  <a:cubicBezTo>
                    <a:pt x="98" y="132"/>
                    <a:pt x="98" y="132"/>
                    <a:pt x="98" y="133"/>
                  </a:cubicBezTo>
                  <a:cubicBezTo>
                    <a:pt x="99" y="133"/>
                    <a:pt x="100" y="133"/>
                    <a:pt x="102" y="133"/>
                  </a:cubicBezTo>
                  <a:cubicBezTo>
                    <a:pt x="102" y="133"/>
                    <a:pt x="102" y="133"/>
                    <a:pt x="102" y="133"/>
                  </a:cubicBezTo>
                  <a:cubicBezTo>
                    <a:pt x="103" y="133"/>
                    <a:pt x="104" y="134"/>
                    <a:pt x="105" y="134"/>
                  </a:cubicBezTo>
                  <a:cubicBezTo>
                    <a:pt x="105" y="134"/>
                    <a:pt x="106" y="134"/>
                    <a:pt x="106" y="134"/>
                  </a:cubicBezTo>
                  <a:cubicBezTo>
                    <a:pt x="107" y="134"/>
                    <a:pt x="108" y="134"/>
                    <a:pt x="109" y="134"/>
                  </a:cubicBezTo>
                  <a:cubicBezTo>
                    <a:pt x="109" y="134"/>
                    <a:pt x="109" y="134"/>
                    <a:pt x="110" y="134"/>
                  </a:cubicBezTo>
                  <a:cubicBezTo>
                    <a:pt x="111" y="134"/>
                    <a:pt x="112" y="134"/>
                    <a:pt x="113" y="134"/>
                  </a:cubicBezTo>
                  <a:cubicBezTo>
                    <a:pt x="113" y="134"/>
                    <a:pt x="113" y="134"/>
                    <a:pt x="113" y="134"/>
                  </a:cubicBezTo>
                  <a:cubicBezTo>
                    <a:pt x="114" y="134"/>
                    <a:pt x="115" y="134"/>
                    <a:pt x="116" y="133"/>
                  </a:cubicBezTo>
                  <a:cubicBezTo>
                    <a:pt x="116" y="133"/>
                    <a:pt x="116" y="133"/>
                    <a:pt x="117" y="133"/>
                  </a:cubicBezTo>
                  <a:cubicBezTo>
                    <a:pt x="117" y="133"/>
                    <a:pt x="118" y="133"/>
                    <a:pt x="119" y="133"/>
                  </a:cubicBezTo>
                  <a:cubicBezTo>
                    <a:pt x="119" y="133"/>
                    <a:pt x="120" y="132"/>
                    <a:pt x="120" y="132"/>
                  </a:cubicBezTo>
                  <a:cubicBezTo>
                    <a:pt x="121" y="132"/>
                    <a:pt x="122" y="132"/>
                    <a:pt x="122" y="131"/>
                  </a:cubicBezTo>
                  <a:cubicBezTo>
                    <a:pt x="123" y="131"/>
                    <a:pt x="123" y="131"/>
                    <a:pt x="123" y="131"/>
                  </a:cubicBezTo>
                  <a:cubicBezTo>
                    <a:pt x="124" y="131"/>
                    <a:pt x="125" y="130"/>
                    <a:pt x="126" y="130"/>
                  </a:cubicBezTo>
                  <a:cubicBezTo>
                    <a:pt x="126" y="130"/>
                    <a:pt x="126" y="130"/>
                    <a:pt x="127" y="129"/>
                  </a:cubicBezTo>
                  <a:cubicBezTo>
                    <a:pt x="127" y="129"/>
                    <a:pt x="128" y="129"/>
                    <a:pt x="129" y="128"/>
                  </a:cubicBezTo>
                  <a:cubicBezTo>
                    <a:pt x="129" y="128"/>
                    <a:pt x="129" y="128"/>
                    <a:pt x="130" y="127"/>
                  </a:cubicBezTo>
                  <a:cubicBezTo>
                    <a:pt x="130" y="127"/>
                    <a:pt x="131" y="126"/>
                    <a:pt x="132" y="126"/>
                  </a:cubicBezTo>
                  <a:cubicBezTo>
                    <a:pt x="132" y="126"/>
                    <a:pt x="132" y="125"/>
                    <a:pt x="133" y="125"/>
                  </a:cubicBezTo>
                  <a:cubicBezTo>
                    <a:pt x="134" y="124"/>
                    <a:pt x="134" y="124"/>
                    <a:pt x="135" y="123"/>
                  </a:cubicBezTo>
                  <a:cubicBezTo>
                    <a:pt x="160" y="98"/>
                    <a:pt x="141" y="64"/>
                    <a:pt x="112"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102" name="Freeform 471"/>
            <p:cNvSpPr/>
            <p:nvPr/>
          </p:nvSpPr>
          <p:spPr bwMode="auto">
            <a:xfrm>
              <a:off x="9950451" y="4291013"/>
              <a:ext cx="230188" cy="223837"/>
            </a:xfrm>
            <a:custGeom>
              <a:avLst/>
              <a:gdLst>
                <a:gd name="T0" fmla="*/ 228 w 240"/>
                <a:gd name="T1" fmla="*/ 183 h 233"/>
                <a:gd name="T2" fmla="*/ 149 w 240"/>
                <a:gd name="T3" fmla="*/ 104 h 233"/>
                <a:gd name="T4" fmla="*/ 132 w 240"/>
                <a:gd name="T5" fmla="*/ 88 h 233"/>
                <a:gd name="T6" fmla="*/ 99 w 240"/>
                <a:gd name="T7" fmla="*/ 34 h 233"/>
                <a:gd name="T8" fmla="*/ 37 w 240"/>
                <a:gd name="T9" fmla="*/ 0 h 233"/>
                <a:gd name="T10" fmla="*/ 12 w 240"/>
                <a:gd name="T11" fmla="*/ 10 h 233"/>
                <a:gd name="T12" fmla="*/ 5 w 240"/>
                <a:gd name="T13" fmla="*/ 19 h 233"/>
                <a:gd name="T14" fmla="*/ 0 w 240"/>
                <a:gd name="T15" fmla="*/ 35 h 233"/>
                <a:gd name="T16" fmla="*/ 60 w 240"/>
                <a:gd name="T17" fmla="*/ 73 h 233"/>
                <a:gd name="T18" fmla="*/ 98 w 240"/>
                <a:gd name="T19" fmla="*/ 135 h 233"/>
                <a:gd name="T20" fmla="*/ 111 w 240"/>
                <a:gd name="T21" fmla="*/ 148 h 233"/>
                <a:gd name="T22" fmla="*/ 187 w 240"/>
                <a:gd name="T23" fmla="*/ 224 h 233"/>
                <a:gd name="T24" fmla="*/ 208 w 240"/>
                <a:gd name="T25" fmla="*/ 233 h 233"/>
                <a:gd name="T26" fmla="*/ 228 w 240"/>
                <a:gd name="T27" fmla="*/ 224 h 233"/>
                <a:gd name="T28" fmla="*/ 228 w 240"/>
                <a:gd name="T29" fmla="*/ 18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3">
                  <a:moveTo>
                    <a:pt x="228" y="183"/>
                  </a:moveTo>
                  <a:cubicBezTo>
                    <a:pt x="149" y="104"/>
                    <a:pt x="149" y="104"/>
                    <a:pt x="149" y="104"/>
                  </a:cubicBezTo>
                  <a:cubicBezTo>
                    <a:pt x="132" y="88"/>
                    <a:pt x="132" y="88"/>
                    <a:pt x="132" y="88"/>
                  </a:cubicBezTo>
                  <a:cubicBezTo>
                    <a:pt x="129" y="70"/>
                    <a:pt x="116" y="51"/>
                    <a:pt x="99" y="34"/>
                  </a:cubicBezTo>
                  <a:cubicBezTo>
                    <a:pt x="79" y="15"/>
                    <a:pt x="57" y="0"/>
                    <a:pt x="37" y="0"/>
                  </a:cubicBezTo>
                  <a:cubicBezTo>
                    <a:pt x="28" y="0"/>
                    <a:pt x="19" y="3"/>
                    <a:pt x="12" y="10"/>
                  </a:cubicBezTo>
                  <a:cubicBezTo>
                    <a:pt x="9" y="13"/>
                    <a:pt x="7" y="16"/>
                    <a:pt x="5" y="19"/>
                  </a:cubicBezTo>
                  <a:cubicBezTo>
                    <a:pt x="2" y="24"/>
                    <a:pt x="0" y="30"/>
                    <a:pt x="0" y="35"/>
                  </a:cubicBezTo>
                  <a:cubicBezTo>
                    <a:pt x="18" y="40"/>
                    <a:pt x="39" y="52"/>
                    <a:pt x="60" y="73"/>
                  </a:cubicBezTo>
                  <a:cubicBezTo>
                    <a:pt x="84" y="98"/>
                    <a:pt x="95" y="118"/>
                    <a:pt x="98" y="135"/>
                  </a:cubicBezTo>
                  <a:cubicBezTo>
                    <a:pt x="111" y="148"/>
                    <a:pt x="111" y="148"/>
                    <a:pt x="111" y="148"/>
                  </a:cubicBezTo>
                  <a:cubicBezTo>
                    <a:pt x="187" y="224"/>
                    <a:pt x="187" y="224"/>
                    <a:pt x="187" y="224"/>
                  </a:cubicBezTo>
                  <a:cubicBezTo>
                    <a:pt x="193" y="230"/>
                    <a:pt x="200" y="233"/>
                    <a:pt x="208" y="233"/>
                  </a:cubicBezTo>
                  <a:cubicBezTo>
                    <a:pt x="215" y="233"/>
                    <a:pt x="223" y="230"/>
                    <a:pt x="228" y="224"/>
                  </a:cubicBezTo>
                  <a:cubicBezTo>
                    <a:pt x="240" y="213"/>
                    <a:pt x="240" y="195"/>
                    <a:pt x="228"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sp>
        <p:nvSpPr>
          <p:cNvPr id="34824" name="Freeform 493"/>
          <p:cNvSpPr/>
          <p:nvPr/>
        </p:nvSpPr>
        <p:spPr>
          <a:xfrm>
            <a:off x="6602413" y="4232593"/>
            <a:ext cx="438150" cy="457200"/>
          </a:xfrm>
          <a:custGeom>
            <a:avLst/>
            <a:gdLst/>
            <a:ahLst/>
            <a:cxnLst>
              <a:cxn ang="0">
                <a:pos x="175158031" y="428340644"/>
              </a:cxn>
              <a:cxn ang="0">
                <a:pos x="261467207" y="342165613"/>
              </a:cxn>
              <a:cxn ang="0">
                <a:pos x="314776520" y="395391976"/>
              </a:cxn>
              <a:cxn ang="0">
                <a:pos x="314776520" y="567742039"/>
              </a:cxn>
              <a:cxn ang="0">
                <a:pos x="314776520" y="570276552"/>
              </a:cxn>
              <a:cxn ang="0">
                <a:pos x="297006749" y="648848045"/>
              </a:cxn>
              <a:cxn ang="0">
                <a:pos x="261467207" y="661520609"/>
              </a:cxn>
              <a:cxn ang="0">
                <a:pos x="220851499" y="646313532"/>
              </a:cxn>
              <a:cxn ang="0">
                <a:pos x="208159489" y="600690707"/>
              </a:cxn>
              <a:cxn ang="0">
                <a:pos x="180235791" y="562673013"/>
              </a:cxn>
              <a:cxn ang="0">
                <a:pos x="142156573" y="593087168"/>
              </a:cxn>
              <a:cxn ang="0">
                <a:pos x="170081864" y="691936357"/>
              </a:cxn>
              <a:cxn ang="0">
                <a:pos x="261467207" y="727419537"/>
              </a:cxn>
              <a:cxn ang="0">
                <a:pos x="345239894" y="694470870"/>
              </a:cxn>
              <a:cxn ang="0">
                <a:pos x="383317519" y="567742039"/>
              </a:cxn>
              <a:cxn ang="0">
                <a:pos x="383317519" y="395391976"/>
              </a:cxn>
              <a:cxn ang="0">
                <a:pos x="436626831" y="342165613"/>
              </a:cxn>
              <a:cxn ang="0">
                <a:pos x="522936008" y="428340644"/>
              </a:cxn>
              <a:cxn ang="0">
                <a:pos x="611784862" y="342165613"/>
              </a:cxn>
              <a:cxn ang="0">
                <a:pos x="693016279" y="423271618"/>
              </a:cxn>
              <a:cxn ang="0">
                <a:pos x="698094039" y="359907203"/>
              </a:cxn>
              <a:cxn ang="0">
                <a:pos x="373163592" y="60829902"/>
              </a:cxn>
              <a:cxn ang="0">
                <a:pos x="373163592" y="22810616"/>
              </a:cxn>
              <a:cxn ang="0">
                <a:pos x="350316061" y="0"/>
              </a:cxn>
              <a:cxn ang="0">
                <a:pos x="324930447" y="22810616"/>
              </a:cxn>
              <a:cxn ang="0">
                <a:pos x="324930447" y="60829902"/>
              </a:cxn>
              <a:cxn ang="0">
                <a:pos x="0" y="359907203"/>
              </a:cxn>
              <a:cxn ang="0">
                <a:pos x="7615844" y="423271618"/>
              </a:cxn>
              <a:cxn ang="0">
                <a:pos x="88848854" y="342165613"/>
              </a:cxn>
              <a:cxn ang="0">
                <a:pos x="175158031" y="428340644"/>
              </a:cxn>
            </a:cxnLst>
            <a:rect l="0" t="0" r="0" b="0"/>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chemeClr val="bg1"/>
          </a:solidFill>
          <a:ln w="9525">
            <a:noFill/>
          </a:ln>
        </p:spPr>
        <p:txBody>
          <a:bodyPr/>
          <a:lstStyle/>
          <a:p>
            <a:endParaRPr lang="en-US"/>
          </a:p>
        </p:txBody>
      </p:sp>
      <p:sp>
        <p:nvSpPr>
          <p:cNvPr id="34825" name="Freeform 111"/>
          <p:cNvSpPr>
            <a:spLocks noEditPoints="1"/>
          </p:cNvSpPr>
          <p:nvPr/>
        </p:nvSpPr>
        <p:spPr>
          <a:xfrm>
            <a:off x="7700963" y="2926080"/>
            <a:ext cx="407987" cy="503238"/>
          </a:xfrm>
          <a:custGeom>
            <a:avLst/>
            <a:gdLst/>
            <a:ahLst/>
            <a:cxnLst>
              <a:cxn ang="0">
                <a:pos x="61320621" y="0"/>
              </a:cxn>
              <a:cxn ang="0">
                <a:pos x="0" y="818651153"/>
              </a:cxn>
              <a:cxn ang="0">
                <a:pos x="653071620" y="879743897"/>
              </a:cxn>
              <a:cxn ang="0">
                <a:pos x="714392241" y="61092744"/>
              </a:cxn>
              <a:cxn ang="0">
                <a:pos x="229954081" y="727011164"/>
              </a:cxn>
              <a:cxn ang="0">
                <a:pos x="137973149" y="772830285"/>
              </a:cxn>
              <a:cxn ang="0">
                <a:pos x="91982683" y="693409543"/>
              </a:cxn>
              <a:cxn ang="0">
                <a:pos x="183963615" y="647588675"/>
              </a:cxn>
              <a:cxn ang="0">
                <a:pos x="229954081" y="727011164"/>
              </a:cxn>
              <a:cxn ang="0">
                <a:pos x="183963615" y="568167933"/>
              </a:cxn>
              <a:cxn ang="0">
                <a:pos x="91982683" y="522348813"/>
              </a:cxn>
              <a:cxn ang="0">
                <a:pos x="137973149" y="442926324"/>
              </a:cxn>
              <a:cxn ang="0">
                <a:pos x="229954081" y="488747192"/>
              </a:cxn>
              <a:cxn ang="0">
                <a:pos x="426181819" y="727011164"/>
              </a:cxn>
              <a:cxn ang="0">
                <a:pos x="334200888" y="772830285"/>
              </a:cxn>
              <a:cxn ang="0">
                <a:pos x="288210422" y="693409543"/>
              </a:cxn>
              <a:cxn ang="0">
                <a:pos x="380191353" y="647588675"/>
              </a:cxn>
              <a:cxn ang="0">
                <a:pos x="426181819" y="727011164"/>
              </a:cxn>
              <a:cxn ang="0">
                <a:pos x="380191353" y="568167933"/>
              </a:cxn>
              <a:cxn ang="0">
                <a:pos x="288210422" y="522348813"/>
              </a:cxn>
              <a:cxn ang="0">
                <a:pos x="334200888" y="442926324"/>
              </a:cxn>
              <a:cxn ang="0">
                <a:pos x="426181819" y="488747192"/>
              </a:cxn>
              <a:cxn ang="0">
                <a:pos x="622409558" y="727011164"/>
              </a:cxn>
              <a:cxn ang="0">
                <a:pos x="530428626" y="772830285"/>
              </a:cxn>
              <a:cxn ang="0">
                <a:pos x="484438161" y="693409543"/>
              </a:cxn>
              <a:cxn ang="0">
                <a:pos x="576419092" y="647588675"/>
              </a:cxn>
              <a:cxn ang="0">
                <a:pos x="622409558" y="727011164"/>
              </a:cxn>
              <a:cxn ang="0">
                <a:pos x="576419092" y="568167933"/>
              </a:cxn>
              <a:cxn ang="0">
                <a:pos x="484438161" y="522348813"/>
              </a:cxn>
              <a:cxn ang="0">
                <a:pos x="530428626" y="442926324"/>
              </a:cxn>
              <a:cxn ang="0">
                <a:pos x="622409558" y="488747192"/>
              </a:cxn>
              <a:cxn ang="0">
                <a:pos x="622409558" y="323795211"/>
              </a:cxn>
              <a:cxn ang="0">
                <a:pos x="131841087" y="357396832"/>
              </a:cxn>
              <a:cxn ang="0">
                <a:pos x="91982683" y="125241610"/>
              </a:cxn>
              <a:cxn ang="0">
                <a:pos x="582551154" y="91639989"/>
              </a:cxn>
              <a:cxn ang="0">
                <a:pos x="622409558" y="323795211"/>
              </a:cxn>
            </a:cxnLst>
            <a:rect l="0" t="0" r="0" b="0"/>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chemeClr val="bg1"/>
          </a:solidFill>
          <a:ln w="9525">
            <a:noFill/>
          </a:ln>
        </p:spPr>
        <p:txBody>
          <a:bodyPr/>
          <a:lstStyle/>
          <a:p>
            <a:endParaRPr lang="en-US"/>
          </a:p>
        </p:txBody>
      </p:sp>
      <p:sp>
        <p:nvSpPr>
          <p:cNvPr id="3" name="CaixaDeTexto 2">
            <a:extLst>
              <a:ext uri="{FF2B5EF4-FFF2-40B4-BE49-F238E27FC236}">
                <a16:creationId xmlns:a16="http://schemas.microsoft.com/office/drawing/2014/main" id="{5DF4A5AD-9CD4-44FC-9B5E-AEF70B6A90A6}"/>
              </a:ext>
            </a:extLst>
          </p:cNvPr>
          <p:cNvSpPr txBox="1"/>
          <p:nvPr/>
        </p:nvSpPr>
        <p:spPr>
          <a:xfrm>
            <a:off x="999241" y="1521415"/>
            <a:ext cx="4132325" cy="830997"/>
          </a:xfrm>
          <a:prstGeom prst="rect">
            <a:avLst/>
          </a:prstGeom>
          <a:noFill/>
        </p:spPr>
        <p:txBody>
          <a:bodyPr wrap="square" rtlCol="0">
            <a:spAutoFit/>
          </a:bodyPr>
          <a:lstStyle/>
          <a:p>
            <a:r>
              <a:rPr lang="en-US" sz="1600">
                <a:solidFill>
                  <a:srgbClr val="444653"/>
                </a:solidFill>
                <a:latin typeface="Arial"/>
                <a:ea typeface="SimSun"/>
                <a:cs typeface="Arial"/>
              </a:rPr>
              <a:t>The interaction mapper predicts the set of AR objects to be prefetched from the backend data store to keep the </a:t>
            </a:r>
            <a:r>
              <a:rPr lang="en-US" sz="1600" err="1">
                <a:solidFill>
                  <a:srgbClr val="444653"/>
                </a:solidFill>
                <a:latin typeface="Arial"/>
                <a:ea typeface="SimSun"/>
                <a:cs typeface="Arial"/>
              </a:rPr>
              <a:t>DreamStore</a:t>
            </a:r>
            <a:r>
              <a:rPr lang="en-US" sz="1600">
                <a:solidFill>
                  <a:srgbClr val="444653"/>
                </a:solidFill>
                <a:latin typeface="Arial"/>
                <a:ea typeface="SimSun"/>
                <a:cs typeface="Arial"/>
              </a:rPr>
              <a:t> </a:t>
            </a:r>
            <a:endParaRPr lang="pt-PT" sz="1600">
              <a:solidFill>
                <a:srgbClr val="444653"/>
              </a:solidFill>
              <a:latin typeface="Arial"/>
              <a:ea typeface="SimSun"/>
              <a:cs typeface="Arial"/>
            </a:endParaRPr>
          </a:p>
        </p:txBody>
      </p:sp>
      <p:pic>
        <p:nvPicPr>
          <p:cNvPr id="5" name="Imagem 4">
            <a:extLst>
              <a:ext uri="{FF2B5EF4-FFF2-40B4-BE49-F238E27FC236}">
                <a16:creationId xmlns:a16="http://schemas.microsoft.com/office/drawing/2014/main" id="{9F331D37-4374-4216-B5C5-7E8C8E616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299" y="562607"/>
            <a:ext cx="6200425" cy="5287271"/>
          </a:xfrm>
          <a:prstGeom prst="rect">
            <a:avLst/>
          </a:prstGeom>
        </p:spPr>
      </p:pic>
      <p:sp>
        <p:nvSpPr>
          <p:cNvPr id="6" name="CaixaDeTexto 5">
            <a:extLst>
              <a:ext uri="{FF2B5EF4-FFF2-40B4-BE49-F238E27FC236}">
                <a16:creationId xmlns:a16="http://schemas.microsoft.com/office/drawing/2014/main" id="{B7540E2B-5B4B-47F2-8914-4D9EE45E252E}"/>
              </a:ext>
            </a:extLst>
          </p:cNvPr>
          <p:cNvSpPr txBox="1"/>
          <p:nvPr/>
        </p:nvSpPr>
        <p:spPr>
          <a:xfrm>
            <a:off x="988833" y="2989269"/>
            <a:ext cx="3921551" cy="830997"/>
          </a:xfrm>
          <a:prstGeom prst="rect">
            <a:avLst/>
          </a:prstGeom>
          <a:noFill/>
        </p:spPr>
        <p:txBody>
          <a:bodyPr wrap="square" rtlCol="0">
            <a:spAutoFit/>
          </a:bodyPr>
          <a:lstStyle/>
          <a:p>
            <a:r>
              <a:rPr lang="en-US" sz="1600">
                <a:solidFill>
                  <a:srgbClr val="444653"/>
                </a:solidFill>
                <a:latin typeface="Arial"/>
                <a:ea typeface="SimSun"/>
                <a:cs typeface="Arial"/>
              </a:rPr>
              <a:t>The green regions indicate the regions to be prefetched based on the current and the previous location</a:t>
            </a:r>
            <a:endParaRPr lang="pt-PT" sz="1600">
              <a:solidFill>
                <a:srgbClr val="444653"/>
              </a:solidFill>
              <a:latin typeface="Arial"/>
              <a:ea typeface="SimSun"/>
              <a:cs typeface="Arial"/>
            </a:endParaRPr>
          </a:p>
        </p:txBody>
      </p:sp>
      <p:grpSp>
        <p:nvGrpSpPr>
          <p:cNvPr id="103" name="组合 68">
            <a:extLst>
              <a:ext uri="{FF2B5EF4-FFF2-40B4-BE49-F238E27FC236}">
                <a16:creationId xmlns:a16="http://schemas.microsoft.com/office/drawing/2014/main" id="{B18954FE-6AC2-4314-82D2-B87D24CBFA48}"/>
              </a:ext>
            </a:extLst>
          </p:cNvPr>
          <p:cNvGrpSpPr/>
          <p:nvPr/>
        </p:nvGrpSpPr>
        <p:grpSpPr>
          <a:xfrm flipV="1">
            <a:off x="557213" y="1809119"/>
            <a:ext cx="258762" cy="255588"/>
            <a:chOff x="2768602" y="1574800"/>
            <a:chExt cx="1860978" cy="1854894"/>
          </a:xfrm>
        </p:grpSpPr>
        <p:sp>
          <p:nvSpPr>
            <p:cNvPr id="104" name="菱形 69">
              <a:extLst>
                <a:ext uri="{FF2B5EF4-FFF2-40B4-BE49-F238E27FC236}">
                  <a16:creationId xmlns:a16="http://schemas.microsoft.com/office/drawing/2014/main" id="{35063AC7-95F7-4BF6-9EAF-D6096378FE15}"/>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5" name="菱形 70">
              <a:extLst>
                <a:ext uri="{FF2B5EF4-FFF2-40B4-BE49-F238E27FC236}">
                  <a16:creationId xmlns:a16="http://schemas.microsoft.com/office/drawing/2014/main" id="{69DDB408-60BC-4CCB-93D6-E08A96746FD4}"/>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6" name="菱形 71">
              <a:extLst>
                <a:ext uri="{FF2B5EF4-FFF2-40B4-BE49-F238E27FC236}">
                  <a16:creationId xmlns:a16="http://schemas.microsoft.com/office/drawing/2014/main" id="{09BAD876-A20D-42D0-A14B-100830531538}"/>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7" name="菱形 72">
              <a:extLst>
                <a:ext uri="{FF2B5EF4-FFF2-40B4-BE49-F238E27FC236}">
                  <a16:creationId xmlns:a16="http://schemas.microsoft.com/office/drawing/2014/main" id="{8C4FF76F-ACFB-4589-86A4-9436BA3D9CC3}"/>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08" name="组合 68">
            <a:extLst>
              <a:ext uri="{FF2B5EF4-FFF2-40B4-BE49-F238E27FC236}">
                <a16:creationId xmlns:a16="http://schemas.microsoft.com/office/drawing/2014/main" id="{0401EF08-F6DA-44B4-83BC-5E856DA992A6}"/>
              </a:ext>
            </a:extLst>
          </p:cNvPr>
          <p:cNvGrpSpPr/>
          <p:nvPr/>
        </p:nvGrpSpPr>
        <p:grpSpPr>
          <a:xfrm flipV="1">
            <a:off x="614392" y="3083046"/>
            <a:ext cx="258762" cy="255588"/>
            <a:chOff x="2768602" y="1574800"/>
            <a:chExt cx="1860978" cy="1854894"/>
          </a:xfrm>
        </p:grpSpPr>
        <p:sp>
          <p:nvSpPr>
            <p:cNvPr id="109" name="菱形 69">
              <a:extLst>
                <a:ext uri="{FF2B5EF4-FFF2-40B4-BE49-F238E27FC236}">
                  <a16:creationId xmlns:a16="http://schemas.microsoft.com/office/drawing/2014/main" id="{17AA21F5-09A7-4E36-9596-7C0BCF6EB9DF}"/>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0" name="菱形 70">
              <a:extLst>
                <a:ext uri="{FF2B5EF4-FFF2-40B4-BE49-F238E27FC236}">
                  <a16:creationId xmlns:a16="http://schemas.microsoft.com/office/drawing/2014/main" id="{81C40E34-5FF2-4E8E-A805-07847C951216}"/>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1" name="菱形 71">
              <a:extLst>
                <a:ext uri="{FF2B5EF4-FFF2-40B4-BE49-F238E27FC236}">
                  <a16:creationId xmlns:a16="http://schemas.microsoft.com/office/drawing/2014/main" id="{AA95D8C6-C201-48E0-BD40-788752E9713A}"/>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 name="菱形 72">
              <a:extLst>
                <a:ext uri="{FF2B5EF4-FFF2-40B4-BE49-F238E27FC236}">
                  <a16:creationId xmlns:a16="http://schemas.microsoft.com/office/drawing/2014/main" id="{D7086699-CA0A-4B6F-BADD-5412C7DC4089}"/>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3" name="Marcador de Posição do Número do Diapositivo 6">
            <a:extLst>
              <a:ext uri="{FF2B5EF4-FFF2-40B4-BE49-F238E27FC236}">
                <a16:creationId xmlns:a16="http://schemas.microsoft.com/office/drawing/2014/main" id="{C1152D68-4757-4B44-BCB6-9CCA46DFBFF0}"/>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8</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42900"/>
            <a:ext cx="247650" cy="514350"/>
          </a:xfrm>
          <a:prstGeom prst="rect">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381000" y="342900"/>
            <a:ext cx="3057525" cy="514350"/>
          </a:xfrm>
          <a:prstGeom prst="rect">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819" name="文本框 2"/>
          <p:cNvSpPr txBox="1"/>
          <p:nvPr/>
        </p:nvSpPr>
        <p:spPr>
          <a:xfrm>
            <a:off x="557213" y="415925"/>
            <a:ext cx="2916183" cy="369332"/>
          </a:xfrm>
          <a:prstGeom prst="rect">
            <a:avLst/>
          </a:prstGeom>
          <a:noFill/>
          <a:ln w="9525">
            <a:noFill/>
          </a:ln>
        </p:spPr>
        <p:txBody>
          <a:bodyPr wrap="none" anchor="t" anchorCtr="0">
            <a:spAutoFit/>
          </a:bodyPr>
          <a:lstStyle/>
          <a:p>
            <a:r>
              <a:rPr lang="pt-PT" altLang="zh-CN" err="1">
                <a:solidFill>
                  <a:schemeClr val="bg1"/>
                </a:solidFill>
                <a:latin typeface="Arial" panose="020B0604020202020204" pitchFamily="34" charset="0"/>
                <a:ea typeface="Arial" panose="020B0604020202020204" pitchFamily="34" charset="0"/>
              </a:rPr>
              <a:t>Prefetching</a:t>
            </a:r>
            <a:r>
              <a:rPr lang="pt-PT" altLang="zh-CN">
                <a:solidFill>
                  <a:schemeClr val="bg1"/>
                </a:solidFill>
                <a:latin typeface="Arial" panose="020B0604020202020204" pitchFamily="34" charset="0"/>
                <a:ea typeface="Arial" panose="020B0604020202020204" pitchFamily="34" charset="0"/>
              </a:rPr>
              <a:t> for </a:t>
            </a:r>
            <a:r>
              <a:rPr lang="pt-PT" altLang="zh-CN" err="1">
                <a:solidFill>
                  <a:schemeClr val="bg1"/>
                </a:solidFill>
                <a:latin typeface="Arial" panose="020B0604020202020204" pitchFamily="34" charset="0"/>
                <a:ea typeface="Arial" panose="020B0604020202020204" pitchFamily="34" charset="0"/>
              </a:rPr>
              <a:t>Interactivity</a:t>
            </a:r>
            <a:endParaRPr lang="zh-CN" altLang="en-US">
              <a:solidFill>
                <a:schemeClr val="bg1"/>
              </a:solidFill>
              <a:latin typeface="Arial" panose="020B0604020202020204" pitchFamily="34" charset="0"/>
              <a:ea typeface="Arial" panose="020B0604020202020204" pitchFamily="34" charset="0"/>
            </a:endParaRPr>
          </a:p>
        </p:txBody>
      </p:sp>
      <p:grpSp>
        <p:nvGrpSpPr>
          <p:cNvPr id="61" name="组合 60"/>
          <p:cNvGrpSpPr/>
          <p:nvPr/>
        </p:nvGrpSpPr>
        <p:grpSpPr>
          <a:xfrm>
            <a:off x="3813318" y="3122713"/>
            <a:ext cx="496653" cy="511169"/>
            <a:chOff x="5494338" y="4791075"/>
            <a:chExt cx="271463" cy="279400"/>
          </a:xfrm>
          <a:solidFill>
            <a:schemeClr val="bg1"/>
          </a:solidFill>
        </p:grpSpPr>
        <p:sp>
          <p:nvSpPr>
            <p:cNvPr id="62" name="Freeform 278"/>
            <p:cNvSpPr/>
            <p:nvPr/>
          </p:nvSpPr>
          <p:spPr bwMode="auto">
            <a:xfrm>
              <a:off x="5494338" y="4791075"/>
              <a:ext cx="271463" cy="279400"/>
            </a:xfrm>
            <a:custGeom>
              <a:avLst/>
              <a:gdLst>
                <a:gd name="T0" fmla="*/ 102 w 283"/>
                <a:gd name="T1" fmla="*/ 233 h 292"/>
                <a:gd name="T2" fmla="*/ 102 w 283"/>
                <a:gd name="T3" fmla="*/ 8 h 292"/>
                <a:gd name="T4" fmla="*/ 94 w 283"/>
                <a:gd name="T5" fmla="*/ 0 h 292"/>
                <a:gd name="T6" fmla="*/ 86 w 283"/>
                <a:gd name="T7" fmla="*/ 8 h 292"/>
                <a:gd name="T8" fmla="*/ 86 w 283"/>
                <a:gd name="T9" fmla="*/ 233 h 292"/>
                <a:gd name="T10" fmla="*/ 0 w 283"/>
                <a:gd name="T11" fmla="*/ 233 h 292"/>
                <a:gd name="T12" fmla="*/ 141 w 283"/>
                <a:gd name="T13" fmla="*/ 288 h 292"/>
                <a:gd name="T14" fmla="*/ 283 w 283"/>
                <a:gd name="T15" fmla="*/ 233 h 292"/>
                <a:gd name="T16" fmla="*/ 102 w 283"/>
                <a:gd name="T17" fmla="*/ 23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292">
                  <a:moveTo>
                    <a:pt x="102" y="233"/>
                  </a:moveTo>
                  <a:cubicBezTo>
                    <a:pt x="102" y="8"/>
                    <a:pt x="102" y="8"/>
                    <a:pt x="102" y="8"/>
                  </a:cubicBezTo>
                  <a:cubicBezTo>
                    <a:pt x="102" y="4"/>
                    <a:pt x="98" y="0"/>
                    <a:pt x="94" y="0"/>
                  </a:cubicBezTo>
                  <a:cubicBezTo>
                    <a:pt x="89" y="0"/>
                    <a:pt x="86" y="4"/>
                    <a:pt x="86" y="8"/>
                  </a:cubicBezTo>
                  <a:cubicBezTo>
                    <a:pt x="86" y="233"/>
                    <a:pt x="86" y="233"/>
                    <a:pt x="86" y="233"/>
                  </a:cubicBezTo>
                  <a:cubicBezTo>
                    <a:pt x="0" y="233"/>
                    <a:pt x="0" y="233"/>
                    <a:pt x="0" y="233"/>
                  </a:cubicBezTo>
                  <a:cubicBezTo>
                    <a:pt x="0" y="292"/>
                    <a:pt x="0" y="288"/>
                    <a:pt x="141" y="288"/>
                  </a:cubicBezTo>
                  <a:cubicBezTo>
                    <a:pt x="219" y="288"/>
                    <a:pt x="283" y="268"/>
                    <a:pt x="283" y="233"/>
                  </a:cubicBezTo>
                  <a:lnTo>
                    <a:pt x="102" y="2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63" name="Freeform 279"/>
            <p:cNvSpPr/>
            <p:nvPr/>
          </p:nvSpPr>
          <p:spPr bwMode="auto">
            <a:xfrm>
              <a:off x="5618163" y="4819650"/>
              <a:ext cx="122238" cy="163512"/>
            </a:xfrm>
            <a:custGeom>
              <a:avLst/>
              <a:gdLst>
                <a:gd name="T0" fmla="*/ 0 w 128"/>
                <a:gd name="T1" fmla="*/ 0 h 172"/>
                <a:gd name="T2" fmla="*/ 0 w 128"/>
                <a:gd name="T3" fmla="*/ 172 h 172"/>
                <a:gd name="T4" fmla="*/ 128 w 128"/>
                <a:gd name="T5" fmla="*/ 172 h 172"/>
                <a:gd name="T6" fmla="*/ 0 w 128"/>
                <a:gd name="T7" fmla="*/ 0 h 172"/>
              </a:gdLst>
              <a:ahLst/>
              <a:cxnLst>
                <a:cxn ang="0">
                  <a:pos x="T0" y="T1"/>
                </a:cxn>
                <a:cxn ang="0">
                  <a:pos x="T2" y="T3"/>
                </a:cxn>
                <a:cxn ang="0">
                  <a:pos x="T4" y="T5"/>
                </a:cxn>
                <a:cxn ang="0">
                  <a:pos x="T6" y="T7"/>
                </a:cxn>
              </a:cxnLst>
              <a:rect l="0" t="0" r="r" b="b"/>
              <a:pathLst>
                <a:path w="128" h="172">
                  <a:moveTo>
                    <a:pt x="0" y="0"/>
                  </a:moveTo>
                  <a:cubicBezTo>
                    <a:pt x="0" y="172"/>
                    <a:pt x="0" y="172"/>
                    <a:pt x="0" y="172"/>
                  </a:cubicBezTo>
                  <a:cubicBezTo>
                    <a:pt x="128" y="172"/>
                    <a:pt x="128" y="172"/>
                    <a:pt x="128" y="172"/>
                  </a:cubicBezTo>
                  <a:cubicBezTo>
                    <a:pt x="128" y="11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64" name="Freeform 280"/>
            <p:cNvSpPr/>
            <p:nvPr/>
          </p:nvSpPr>
          <p:spPr bwMode="auto">
            <a:xfrm>
              <a:off x="5503863" y="4818063"/>
              <a:ext cx="46038" cy="165100"/>
            </a:xfrm>
            <a:custGeom>
              <a:avLst/>
              <a:gdLst>
                <a:gd name="T0" fmla="*/ 49 w 49"/>
                <a:gd name="T1" fmla="*/ 0 h 173"/>
                <a:gd name="T2" fmla="*/ 0 w 49"/>
                <a:gd name="T3" fmla="*/ 173 h 173"/>
                <a:gd name="T4" fmla="*/ 49 w 49"/>
                <a:gd name="T5" fmla="*/ 173 h 173"/>
                <a:gd name="T6" fmla="*/ 49 w 49"/>
                <a:gd name="T7" fmla="*/ 0 h 173"/>
              </a:gdLst>
              <a:ahLst/>
              <a:cxnLst>
                <a:cxn ang="0">
                  <a:pos x="T0" y="T1"/>
                </a:cxn>
                <a:cxn ang="0">
                  <a:pos x="T2" y="T3"/>
                </a:cxn>
                <a:cxn ang="0">
                  <a:pos x="T4" y="T5"/>
                </a:cxn>
                <a:cxn ang="0">
                  <a:pos x="T6" y="T7"/>
                </a:cxn>
              </a:cxnLst>
              <a:rect l="0" t="0" r="r" b="b"/>
              <a:pathLst>
                <a:path w="49" h="173">
                  <a:moveTo>
                    <a:pt x="49" y="0"/>
                  </a:moveTo>
                  <a:cubicBezTo>
                    <a:pt x="49" y="0"/>
                    <a:pt x="0" y="122"/>
                    <a:pt x="0" y="173"/>
                  </a:cubicBezTo>
                  <a:cubicBezTo>
                    <a:pt x="49" y="173"/>
                    <a:pt x="49" y="173"/>
                    <a:pt x="49" y="173"/>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grpSp>
        <p:nvGrpSpPr>
          <p:cNvPr id="65" name="组合 64"/>
          <p:cNvGrpSpPr/>
          <p:nvPr/>
        </p:nvGrpSpPr>
        <p:grpSpPr>
          <a:xfrm>
            <a:off x="4623475" y="4016898"/>
            <a:ext cx="585251" cy="538166"/>
            <a:chOff x="6042026" y="3146425"/>
            <a:chExt cx="276225" cy="254000"/>
          </a:xfrm>
          <a:solidFill>
            <a:schemeClr val="bg1"/>
          </a:solidFill>
        </p:grpSpPr>
        <p:sp>
          <p:nvSpPr>
            <p:cNvPr id="66" name="Freeform 5"/>
            <p:cNvSpPr>
              <a:spLocks noEditPoints="1"/>
            </p:cNvSpPr>
            <p:nvPr/>
          </p:nvSpPr>
          <p:spPr bwMode="auto">
            <a:xfrm>
              <a:off x="6054726" y="3146425"/>
              <a:ext cx="250825" cy="209550"/>
            </a:xfrm>
            <a:custGeom>
              <a:avLst/>
              <a:gdLst>
                <a:gd name="T0" fmla="*/ 7 w 262"/>
                <a:gd name="T1" fmla="*/ 219 h 219"/>
                <a:gd name="T2" fmla="*/ 45 w 262"/>
                <a:gd name="T3" fmla="*/ 219 h 219"/>
                <a:gd name="T4" fmla="*/ 46 w 262"/>
                <a:gd name="T5" fmla="*/ 219 h 219"/>
                <a:gd name="T6" fmla="*/ 47 w 262"/>
                <a:gd name="T7" fmla="*/ 219 h 219"/>
                <a:gd name="T8" fmla="*/ 101 w 262"/>
                <a:gd name="T9" fmla="*/ 219 h 219"/>
                <a:gd name="T10" fmla="*/ 102 w 262"/>
                <a:gd name="T11" fmla="*/ 219 h 219"/>
                <a:gd name="T12" fmla="*/ 103 w 262"/>
                <a:gd name="T13" fmla="*/ 219 h 219"/>
                <a:gd name="T14" fmla="*/ 158 w 262"/>
                <a:gd name="T15" fmla="*/ 219 h 219"/>
                <a:gd name="T16" fmla="*/ 159 w 262"/>
                <a:gd name="T17" fmla="*/ 219 h 219"/>
                <a:gd name="T18" fmla="*/ 160 w 262"/>
                <a:gd name="T19" fmla="*/ 219 h 219"/>
                <a:gd name="T20" fmla="*/ 215 w 262"/>
                <a:gd name="T21" fmla="*/ 219 h 219"/>
                <a:gd name="T22" fmla="*/ 216 w 262"/>
                <a:gd name="T23" fmla="*/ 219 h 219"/>
                <a:gd name="T24" fmla="*/ 217 w 262"/>
                <a:gd name="T25" fmla="*/ 219 h 219"/>
                <a:gd name="T26" fmla="*/ 254 w 262"/>
                <a:gd name="T27" fmla="*/ 219 h 219"/>
                <a:gd name="T28" fmla="*/ 262 w 262"/>
                <a:gd name="T29" fmla="*/ 211 h 219"/>
                <a:gd name="T30" fmla="*/ 262 w 262"/>
                <a:gd name="T31" fmla="*/ 202 h 219"/>
                <a:gd name="T32" fmla="*/ 254 w 262"/>
                <a:gd name="T33" fmla="*/ 195 h 219"/>
                <a:gd name="T34" fmla="*/ 238 w 262"/>
                <a:gd name="T35" fmla="*/ 195 h 219"/>
                <a:gd name="T36" fmla="*/ 231 w 262"/>
                <a:gd name="T37" fmla="*/ 179 h 219"/>
                <a:gd name="T38" fmla="*/ 231 w 262"/>
                <a:gd name="T39" fmla="*/ 104 h 219"/>
                <a:gd name="T40" fmla="*/ 255 w 262"/>
                <a:gd name="T41" fmla="*/ 104 h 219"/>
                <a:gd name="T42" fmla="*/ 262 w 262"/>
                <a:gd name="T43" fmla="*/ 96 h 219"/>
                <a:gd name="T44" fmla="*/ 262 w 262"/>
                <a:gd name="T45" fmla="*/ 85 h 219"/>
                <a:gd name="T46" fmla="*/ 256 w 262"/>
                <a:gd name="T47" fmla="*/ 74 h 219"/>
                <a:gd name="T48" fmla="*/ 137 w 262"/>
                <a:gd name="T49" fmla="*/ 2 h 219"/>
                <a:gd name="T50" fmla="*/ 125 w 262"/>
                <a:gd name="T51" fmla="*/ 2 h 219"/>
                <a:gd name="T52" fmla="*/ 6 w 262"/>
                <a:gd name="T53" fmla="*/ 74 h 219"/>
                <a:gd name="T54" fmla="*/ 0 w 262"/>
                <a:gd name="T55" fmla="*/ 85 h 219"/>
                <a:gd name="T56" fmla="*/ 0 w 262"/>
                <a:gd name="T57" fmla="*/ 97 h 219"/>
                <a:gd name="T58" fmla="*/ 7 w 262"/>
                <a:gd name="T59" fmla="*/ 104 h 219"/>
                <a:gd name="T60" fmla="*/ 31 w 262"/>
                <a:gd name="T61" fmla="*/ 104 h 219"/>
                <a:gd name="T62" fmla="*/ 31 w 262"/>
                <a:gd name="T63" fmla="*/ 179 h 219"/>
                <a:gd name="T64" fmla="*/ 24 w 262"/>
                <a:gd name="T65" fmla="*/ 195 h 219"/>
                <a:gd name="T66" fmla="*/ 7 w 262"/>
                <a:gd name="T67" fmla="*/ 195 h 219"/>
                <a:gd name="T68" fmla="*/ 0 w 262"/>
                <a:gd name="T69" fmla="*/ 202 h 219"/>
                <a:gd name="T70" fmla="*/ 0 w 262"/>
                <a:gd name="T71" fmla="*/ 211 h 219"/>
                <a:gd name="T72" fmla="*/ 7 w 262"/>
                <a:gd name="T73" fmla="*/ 219 h 219"/>
                <a:gd name="T74" fmla="*/ 144 w 262"/>
                <a:gd name="T75" fmla="*/ 104 h 219"/>
                <a:gd name="T76" fmla="*/ 144 w 262"/>
                <a:gd name="T77" fmla="*/ 179 h 219"/>
                <a:gd name="T78" fmla="*/ 138 w 262"/>
                <a:gd name="T79" fmla="*/ 195 h 219"/>
                <a:gd name="T80" fmla="*/ 124 w 262"/>
                <a:gd name="T81" fmla="*/ 195 h 219"/>
                <a:gd name="T82" fmla="*/ 117 w 262"/>
                <a:gd name="T83" fmla="*/ 179 h 219"/>
                <a:gd name="T84" fmla="*/ 117 w 262"/>
                <a:gd name="T85" fmla="*/ 104 h 219"/>
                <a:gd name="T86" fmla="*/ 144 w 262"/>
                <a:gd name="T87" fmla="*/ 104 h 219"/>
                <a:gd name="T88" fmla="*/ 201 w 262"/>
                <a:gd name="T89" fmla="*/ 179 h 219"/>
                <a:gd name="T90" fmla="*/ 195 w 262"/>
                <a:gd name="T91" fmla="*/ 195 h 219"/>
                <a:gd name="T92" fmla="*/ 181 w 262"/>
                <a:gd name="T93" fmla="*/ 195 h 219"/>
                <a:gd name="T94" fmla="*/ 174 w 262"/>
                <a:gd name="T95" fmla="*/ 179 h 219"/>
                <a:gd name="T96" fmla="*/ 174 w 262"/>
                <a:gd name="T97" fmla="*/ 104 h 219"/>
                <a:gd name="T98" fmla="*/ 201 w 262"/>
                <a:gd name="T99" fmla="*/ 104 h 219"/>
                <a:gd name="T100" fmla="*/ 201 w 262"/>
                <a:gd name="T101" fmla="*/ 179 h 219"/>
                <a:gd name="T102" fmla="*/ 131 w 262"/>
                <a:gd name="T103" fmla="*/ 32 h 219"/>
                <a:gd name="T104" fmla="*/ 153 w 262"/>
                <a:gd name="T105" fmla="*/ 54 h 219"/>
                <a:gd name="T106" fmla="*/ 131 w 262"/>
                <a:gd name="T107" fmla="*/ 76 h 219"/>
                <a:gd name="T108" fmla="*/ 109 w 262"/>
                <a:gd name="T109" fmla="*/ 54 h 219"/>
                <a:gd name="T110" fmla="*/ 131 w 262"/>
                <a:gd name="T111" fmla="*/ 32 h 219"/>
                <a:gd name="T112" fmla="*/ 87 w 262"/>
                <a:gd name="T113" fmla="*/ 104 h 219"/>
                <a:gd name="T114" fmla="*/ 87 w 262"/>
                <a:gd name="T115" fmla="*/ 179 h 219"/>
                <a:gd name="T116" fmla="*/ 81 w 262"/>
                <a:gd name="T117" fmla="*/ 195 h 219"/>
                <a:gd name="T118" fmla="*/ 68 w 262"/>
                <a:gd name="T119" fmla="*/ 195 h 219"/>
                <a:gd name="T120" fmla="*/ 61 w 262"/>
                <a:gd name="T121" fmla="*/ 179 h 219"/>
                <a:gd name="T122" fmla="*/ 61 w 262"/>
                <a:gd name="T123" fmla="*/ 104 h 219"/>
                <a:gd name="T124" fmla="*/ 87 w 262"/>
                <a:gd name="T125"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 h="219">
                  <a:moveTo>
                    <a:pt x="7" y="219"/>
                  </a:moveTo>
                  <a:cubicBezTo>
                    <a:pt x="45" y="219"/>
                    <a:pt x="45" y="219"/>
                    <a:pt x="45" y="219"/>
                  </a:cubicBezTo>
                  <a:cubicBezTo>
                    <a:pt x="45" y="219"/>
                    <a:pt x="46" y="219"/>
                    <a:pt x="46" y="219"/>
                  </a:cubicBezTo>
                  <a:cubicBezTo>
                    <a:pt x="46" y="219"/>
                    <a:pt x="47" y="219"/>
                    <a:pt x="47" y="219"/>
                  </a:cubicBezTo>
                  <a:cubicBezTo>
                    <a:pt x="101" y="219"/>
                    <a:pt x="101" y="219"/>
                    <a:pt x="101" y="219"/>
                  </a:cubicBezTo>
                  <a:cubicBezTo>
                    <a:pt x="102" y="219"/>
                    <a:pt x="102" y="219"/>
                    <a:pt x="102" y="219"/>
                  </a:cubicBezTo>
                  <a:cubicBezTo>
                    <a:pt x="103" y="219"/>
                    <a:pt x="103" y="219"/>
                    <a:pt x="103" y="219"/>
                  </a:cubicBezTo>
                  <a:cubicBezTo>
                    <a:pt x="158" y="219"/>
                    <a:pt x="158" y="219"/>
                    <a:pt x="158" y="219"/>
                  </a:cubicBezTo>
                  <a:cubicBezTo>
                    <a:pt x="159" y="219"/>
                    <a:pt x="159" y="219"/>
                    <a:pt x="159" y="219"/>
                  </a:cubicBezTo>
                  <a:cubicBezTo>
                    <a:pt x="160" y="219"/>
                    <a:pt x="160" y="219"/>
                    <a:pt x="160" y="219"/>
                  </a:cubicBezTo>
                  <a:cubicBezTo>
                    <a:pt x="215" y="219"/>
                    <a:pt x="215" y="219"/>
                    <a:pt x="215" y="219"/>
                  </a:cubicBezTo>
                  <a:cubicBezTo>
                    <a:pt x="216" y="219"/>
                    <a:pt x="216" y="219"/>
                    <a:pt x="216" y="219"/>
                  </a:cubicBezTo>
                  <a:cubicBezTo>
                    <a:pt x="217" y="219"/>
                    <a:pt x="217" y="219"/>
                    <a:pt x="217" y="219"/>
                  </a:cubicBezTo>
                  <a:cubicBezTo>
                    <a:pt x="254" y="219"/>
                    <a:pt x="254" y="219"/>
                    <a:pt x="254" y="219"/>
                  </a:cubicBezTo>
                  <a:cubicBezTo>
                    <a:pt x="258" y="219"/>
                    <a:pt x="262" y="215"/>
                    <a:pt x="262" y="211"/>
                  </a:cubicBezTo>
                  <a:cubicBezTo>
                    <a:pt x="262" y="202"/>
                    <a:pt x="262" y="202"/>
                    <a:pt x="262" y="202"/>
                  </a:cubicBezTo>
                  <a:cubicBezTo>
                    <a:pt x="262" y="198"/>
                    <a:pt x="258" y="195"/>
                    <a:pt x="254" y="195"/>
                  </a:cubicBezTo>
                  <a:cubicBezTo>
                    <a:pt x="238" y="195"/>
                    <a:pt x="238" y="195"/>
                    <a:pt x="238" y="195"/>
                  </a:cubicBezTo>
                  <a:cubicBezTo>
                    <a:pt x="238" y="189"/>
                    <a:pt x="235" y="183"/>
                    <a:pt x="231" y="179"/>
                  </a:cubicBezTo>
                  <a:cubicBezTo>
                    <a:pt x="231" y="104"/>
                    <a:pt x="231" y="104"/>
                    <a:pt x="231" y="104"/>
                  </a:cubicBezTo>
                  <a:cubicBezTo>
                    <a:pt x="255" y="104"/>
                    <a:pt x="255" y="104"/>
                    <a:pt x="255" y="104"/>
                  </a:cubicBezTo>
                  <a:cubicBezTo>
                    <a:pt x="259" y="104"/>
                    <a:pt x="262" y="100"/>
                    <a:pt x="262" y="96"/>
                  </a:cubicBezTo>
                  <a:cubicBezTo>
                    <a:pt x="262" y="85"/>
                    <a:pt x="262" y="85"/>
                    <a:pt x="262" y="85"/>
                  </a:cubicBezTo>
                  <a:cubicBezTo>
                    <a:pt x="262" y="81"/>
                    <a:pt x="259" y="76"/>
                    <a:pt x="256" y="74"/>
                  </a:cubicBezTo>
                  <a:cubicBezTo>
                    <a:pt x="137" y="2"/>
                    <a:pt x="137" y="2"/>
                    <a:pt x="137" y="2"/>
                  </a:cubicBezTo>
                  <a:cubicBezTo>
                    <a:pt x="134" y="0"/>
                    <a:pt x="128" y="0"/>
                    <a:pt x="125" y="2"/>
                  </a:cubicBezTo>
                  <a:cubicBezTo>
                    <a:pt x="6" y="74"/>
                    <a:pt x="6" y="74"/>
                    <a:pt x="6" y="74"/>
                  </a:cubicBezTo>
                  <a:cubicBezTo>
                    <a:pt x="3" y="76"/>
                    <a:pt x="0" y="81"/>
                    <a:pt x="0" y="85"/>
                  </a:cubicBezTo>
                  <a:cubicBezTo>
                    <a:pt x="0" y="97"/>
                    <a:pt x="0" y="97"/>
                    <a:pt x="0" y="97"/>
                  </a:cubicBezTo>
                  <a:cubicBezTo>
                    <a:pt x="0" y="101"/>
                    <a:pt x="3" y="104"/>
                    <a:pt x="7" y="104"/>
                  </a:cubicBezTo>
                  <a:cubicBezTo>
                    <a:pt x="31" y="104"/>
                    <a:pt x="31" y="104"/>
                    <a:pt x="31" y="104"/>
                  </a:cubicBezTo>
                  <a:cubicBezTo>
                    <a:pt x="31" y="179"/>
                    <a:pt x="31" y="179"/>
                    <a:pt x="31" y="179"/>
                  </a:cubicBezTo>
                  <a:cubicBezTo>
                    <a:pt x="27" y="183"/>
                    <a:pt x="24" y="189"/>
                    <a:pt x="24" y="195"/>
                  </a:cubicBezTo>
                  <a:cubicBezTo>
                    <a:pt x="7" y="195"/>
                    <a:pt x="7" y="195"/>
                    <a:pt x="7" y="195"/>
                  </a:cubicBezTo>
                  <a:cubicBezTo>
                    <a:pt x="3" y="195"/>
                    <a:pt x="0" y="198"/>
                    <a:pt x="0" y="202"/>
                  </a:cubicBezTo>
                  <a:cubicBezTo>
                    <a:pt x="0" y="211"/>
                    <a:pt x="0" y="211"/>
                    <a:pt x="0" y="211"/>
                  </a:cubicBezTo>
                  <a:cubicBezTo>
                    <a:pt x="0" y="215"/>
                    <a:pt x="3" y="219"/>
                    <a:pt x="7" y="219"/>
                  </a:cubicBezTo>
                  <a:close/>
                  <a:moveTo>
                    <a:pt x="144" y="104"/>
                  </a:moveTo>
                  <a:cubicBezTo>
                    <a:pt x="144" y="179"/>
                    <a:pt x="144" y="179"/>
                    <a:pt x="144" y="179"/>
                  </a:cubicBezTo>
                  <a:cubicBezTo>
                    <a:pt x="140" y="183"/>
                    <a:pt x="138" y="189"/>
                    <a:pt x="138" y="195"/>
                  </a:cubicBezTo>
                  <a:cubicBezTo>
                    <a:pt x="124" y="195"/>
                    <a:pt x="124" y="195"/>
                    <a:pt x="124" y="195"/>
                  </a:cubicBezTo>
                  <a:cubicBezTo>
                    <a:pt x="124" y="189"/>
                    <a:pt x="122" y="183"/>
                    <a:pt x="117" y="179"/>
                  </a:cubicBezTo>
                  <a:cubicBezTo>
                    <a:pt x="117" y="104"/>
                    <a:pt x="117" y="104"/>
                    <a:pt x="117" y="104"/>
                  </a:cubicBezTo>
                  <a:lnTo>
                    <a:pt x="144" y="104"/>
                  </a:lnTo>
                  <a:close/>
                  <a:moveTo>
                    <a:pt x="201" y="179"/>
                  </a:moveTo>
                  <a:cubicBezTo>
                    <a:pt x="197" y="183"/>
                    <a:pt x="195" y="189"/>
                    <a:pt x="195" y="195"/>
                  </a:cubicBezTo>
                  <a:cubicBezTo>
                    <a:pt x="181" y="195"/>
                    <a:pt x="181" y="195"/>
                    <a:pt x="181" y="195"/>
                  </a:cubicBezTo>
                  <a:cubicBezTo>
                    <a:pt x="181" y="189"/>
                    <a:pt x="178" y="183"/>
                    <a:pt x="174" y="179"/>
                  </a:cubicBezTo>
                  <a:cubicBezTo>
                    <a:pt x="174" y="104"/>
                    <a:pt x="174" y="104"/>
                    <a:pt x="174" y="104"/>
                  </a:cubicBezTo>
                  <a:cubicBezTo>
                    <a:pt x="201" y="104"/>
                    <a:pt x="201" y="104"/>
                    <a:pt x="201" y="104"/>
                  </a:cubicBezTo>
                  <a:lnTo>
                    <a:pt x="201" y="179"/>
                  </a:lnTo>
                  <a:close/>
                  <a:moveTo>
                    <a:pt x="131" y="32"/>
                  </a:moveTo>
                  <a:cubicBezTo>
                    <a:pt x="143" y="32"/>
                    <a:pt x="153" y="42"/>
                    <a:pt x="153" y="54"/>
                  </a:cubicBezTo>
                  <a:cubicBezTo>
                    <a:pt x="153" y="66"/>
                    <a:pt x="143" y="76"/>
                    <a:pt x="131" y="76"/>
                  </a:cubicBezTo>
                  <a:cubicBezTo>
                    <a:pt x="119" y="76"/>
                    <a:pt x="109" y="66"/>
                    <a:pt x="109" y="54"/>
                  </a:cubicBezTo>
                  <a:cubicBezTo>
                    <a:pt x="109" y="42"/>
                    <a:pt x="119" y="32"/>
                    <a:pt x="131" y="32"/>
                  </a:cubicBezTo>
                  <a:close/>
                  <a:moveTo>
                    <a:pt x="87" y="104"/>
                  </a:moveTo>
                  <a:cubicBezTo>
                    <a:pt x="87" y="179"/>
                    <a:pt x="87" y="179"/>
                    <a:pt x="87" y="179"/>
                  </a:cubicBezTo>
                  <a:cubicBezTo>
                    <a:pt x="83" y="183"/>
                    <a:pt x="81" y="189"/>
                    <a:pt x="81" y="195"/>
                  </a:cubicBezTo>
                  <a:cubicBezTo>
                    <a:pt x="68" y="195"/>
                    <a:pt x="68" y="195"/>
                    <a:pt x="68" y="195"/>
                  </a:cubicBezTo>
                  <a:cubicBezTo>
                    <a:pt x="68" y="189"/>
                    <a:pt x="65" y="183"/>
                    <a:pt x="61" y="179"/>
                  </a:cubicBezTo>
                  <a:cubicBezTo>
                    <a:pt x="61" y="104"/>
                    <a:pt x="61" y="104"/>
                    <a:pt x="61" y="104"/>
                  </a:cubicBezTo>
                  <a:lnTo>
                    <a:pt x="87"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67" name="Freeform 6"/>
            <p:cNvSpPr/>
            <p:nvPr/>
          </p:nvSpPr>
          <p:spPr bwMode="auto">
            <a:xfrm>
              <a:off x="6042026" y="3367088"/>
              <a:ext cx="276225" cy="33337"/>
            </a:xfrm>
            <a:custGeom>
              <a:avLst/>
              <a:gdLst>
                <a:gd name="T0" fmla="*/ 281 w 288"/>
                <a:gd name="T1" fmla="*/ 0 h 36"/>
                <a:gd name="T2" fmla="*/ 7 w 288"/>
                <a:gd name="T3" fmla="*/ 0 h 36"/>
                <a:gd name="T4" fmla="*/ 0 w 288"/>
                <a:gd name="T5" fmla="*/ 7 h 36"/>
                <a:gd name="T6" fmla="*/ 0 w 288"/>
                <a:gd name="T7" fmla="*/ 28 h 36"/>
                <a:gd name="T8" fmla="*/ 7 w 288"/>
                <a:gd name="T9" fmla="*/ 36 h 36"/>
                <a:gd name="T10" fmla="*/ 281 w 288"/>
                <a:gd name="T11" fmla="*/ 36 h 36"/>
                <a:gd name="T12" fmla="*/ 288 w 288"/>
                <a:gd name="T13" fmla="*/ 28 h 36"/>
                <a:gd name="T14" fmla="*/ 288 w 288"/>
                <a:gd name="T15" fmla="*/ 7 h 36"/>
                <a:gd name="T16" fmla="*/ 281 w 28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36">
                  <a:moveTo>
                    <a:pt x="281" y="0"/>
                  </a:moveTo>
                  <a:cubicBezTo>
                    <a:pt x="7" y="0"/>
                    <a:pt x="7" y="0"/>
                    <a:pt x="7" y="0"/>
                  </a:cubicBezTo>
                  <a:cubicBezTo>
                    <a:pt x="3" y="0"/>
                    <a:pt x="0" y="3"/>
                    <a:pt x="0" y="7"/>
                  </a:cubicBezTo>
                  <a:cubicBezTo>
                    <a:pt x="0" y="28"/>
                    <a:pt x="0" y="28"/>
                    <a:pt x="0" y="28"/>
                  </a:cubicBezTo>
                  <a:cubicBezTo>
                    <a:pt x="0" y="32"/>
                    <a:pt x="3" y="36"/>
                    <a:pt x="7" y="36"/>
                  </a:cubicBezTo>
                  <a:cubicBezTo>
                    <a:pt x="281" y="36"/>
                    <a:pt x="281" y="36"/>
                    <a:pt x="281" y="36"/>
                  </a:cubicBezTo>
                  <a:cubicBezTo>
                    <a:pt x="285" y="36"/>
                    <a:pt x="288" y="32"/>
                    <a:pt x="288" y="28"/>
                  </a:cubicBezTo>
                  <a:cubicBezTo>
                    <a:pt x="288" y="7"/>
                    <a:pt x="288" y="7"/>
                    <a:pt x="288" y="7"/>
                  </a:cubicBezTo>
                  <a:cubicBezTo>
                    <a:pt x="288" y="3"/>
                    <a:pt x="285" y="0"/>
                    <a:pt x="2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grpSp>
        <p:nvGrpSpPr>
          <p:cNvPr id="68" name="组合 67"/>
          <p:cNvGrpSpPr/>
          <p:nvPr/>
        </p:nvGrpSpPr>
        <p:grpSpPr>
          <a:xfrm>
            <a:off x="5469299" y="3173377"/>
            <a:ext cx="604844" cy="601534"/>
            <a:chOff x="9890126" y="4225925"/>
            <a:chExt cx="290513" cy="288925"/>
          </a:xfrm>
          <a:solidFill>
            <a:schemeClr val="bg1"/>
          </a:solidFill>
        </p:grpSpPr>
        <p:sp>
          <p:nvSpPr>
            <p:cNvPr id="69" name="Freeform 438"/>
            <p:cNvSpPr/>
            <p:nvPr/>
          </p:nvSpPr>
          <p:spPr bwMode="auto">
            <a:xfrm>
              <a:off x="9982201" y="4465638"/>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1"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0" name="Freeform 439"/>
            <p:cNvSpPr/>
            <p:nvPr/>
          </p:nvSpPr>
          <p:spPr bwMode="auto">
            <a:xfrm>
              <a:off x="9990138" y="4467225"/>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1" name="Freeform 440"/>
            <p:cNvSpPr/>
            <p:nvPr/>
          </p:nvSpPr>
          <p:spPr bwMode="auto">
            <a:xfrm>
              <a:off x="9986963" y="4467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2" name="Freeform 441"/>
            <p:cNvSpPr/>
            <p:nvPr/>
          </p:nvSpPr>
          <p:spPr bwMode="auto">
            <a:xfrm>
              <a:off x="9993313" y="4467225"/>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3" name="Freeform 442"/>
            <p:cNvSpPr/>
            <p:nvPr/>
          </p:nvSpPr>
          <p:spPr bwMode="auto">
            <a:xfrm>
              <a:off x="9967913" y="4459288"/>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4" name="Freeform 443"/>
            <p:cNvSpPr/>
            <p:nvPr/>
          </p:nvSpPr>
          <p:spPr bwMode="auto">
            <a:xfrm>
              <a:off x="9979026" y="4464050"/>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5" name="Freeform 444"/>
            <p:cNvSpPr/>
            <p:nvPr/>
          </p:nvSpPr>
          <p:spPr bwMode="auto">
            <a:xfrm>
              <a:off x="9964738" y="4457700"/>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6" name="Freeform 445"/>
            <p:cNvSpPr/>
            <p:nvPr/>
          </p:nvSpPr>
          <p:spPr bwMode="auto">
            <a:xfrm>
              <a:off x="9971088" y="4462463"/>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7" name="Freeform 446"/>
            <p:cNvSpPr/>
            <p:nvPr/>
          </p:nvSpPr>
          <p:spPr bwMode="auto">
            <a:xfrm>
              <a:off x="9975851" y="44640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8" name="Freeform 447"/>
            <p:cNvSpPr/>
            <p:nvPr/>
          </p:nvSpPr>
          <p:spPr bwMode="auto">
            <a:xfrm>
              <a:off x="9998076" y="4467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79" name="Freeform 448"/>
            <p:cNvSpPr/>
            <p:nvPr/>
          </p:nvSpPr>
          <p:spPr bwMode="auto">
            <a:xfrm>
              <a:off x="10015538" y="4459288"/>
              <a:ext cx="1588" cy="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0" y="1"/>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0" name="Freeform 449"/>
            <p:cNvSpPr/>
            <p:nvPr/>
          </p:nvSpPr>
          <p:spPr bwMode="auto">
            <a:xfrm>
              <a:off x="9955213" y="4300538"/>
              <a:ext cx="6350" cy="9525"/>
            </a:xfrm>
            <a:custGeom>
              <a:avLst/>
              <a:gdLst>
                <a:gd name="T0" fmla="*/ 0 w 7"/>
                <a:gd name="T1" fmla="*/ 9 h 9"/>
                <a:gd name="T2" fmla="*/ 7 w 7"/>
                <a:gd name="T3" fmla="*/ 0 h 9"/>
                <a:gd name="T4" fmla="*/ 6 w 7"/>
                <a:gd name="T5" fmla="*/ 1 h 9"/>
                <a:gd name="T6" fmla="*/ 0 w 7"/>
                <a:gd name="T7" fmla="*/ 9 h 9"/>
              </a:gdLst>
              <a:ahLst/>
              <a:cxnLst>
                <a:cxn ang="0">
                  <a:pos x="T0" y="T1"/>
                </a:cxn>
                <a:cxn ang="0">
                  <a:pos x="T2" y="T3"/>
                </a:cxn>
                <a:cxn ang="0">
                  <a:pos x="T4" y="T5"/>
                </a:cxn>
                <a:cxn ang="0">
                  <a:pos x="T6" y="T7"/>
                </a:cxn>
              </a:cxnLst>
              <a:rect l="0" t="0" r="r" b="b"/>
              <a:pathLst>
                <a:path w="7" h="9">
                  <a:moveTo>
                    <a:pt x="0" y="9"/>
                  </a:moveTo>
                  <a:cubicBezTo>
                    <a:pt x="2" y="6"/>
                    <a:pt x="4" y="3"/>
                    <a:pt x="7" y="0"/>
                  </a:cubicBezTo>
                  <a:cubicBezTo>
                    <a:pt x="6" y="1"/>
                    <a:pt x="6" y="1"/>
                    <a:pt x="6" y="1"/>
                  </a:cubicBezTo>
                  <a:cubicBezTo>
                    <a:pt x="4" y="3"/>
                    <a:pt x="2" y="6"/>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1" name="Freeform 450"/>
            <p:cNvSpPr/>
            <p:nvPr/>
          </p:nvSpPr>
          <p:spPr bwMode="auto">
            <a:xfrm>
              <a:off x="10012363" y="4460875"/>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2" name="Freeform 451"/>
            <p:cNvSpPr/>
            <p:nvPr/>
          </p:nvSpPr>
          <p:spPr bwMode="auto">
            <a:xfrm>
              <a:off x="10006013" y="4464050"/>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3" name="Freeform 452"/>
            <p:cNvSpPr/>
            <p:nvPr/>
          </p:nvSpPr>
          <p:spPr bwMode="auto">
            <a:xfrm>
              <a:off x="10002838" y="4465638"/>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4" name="Freeform 453"/>
            <p:cNvSpPr/>
            <p:nvPr/>
          </p:nvSpPr>
          <p:spPr bwMode="auto">
            <a:xfrm>
              <a:off x="10009188" y="4462463"/>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5" name="Freeform 454"/>
            <p:cNvSpPr/>
            <p:nvPr/>
          </p:nvSpPr>
          <p:spPr bwMode="auto">
            <a:xfrm>
              <a:off x="9999663" y="4467225"/>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6" name="Freeform 455"/>
            <p:cNvSpPr/>
            <p:nvPr/>
          </p:nvSpPr>
          <p:spPr bwMode="auto">
            <a:xfrm>
              <a:off x="9934576" y="4340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7" name="Freeform 456"/>
            <p:cNvSpPr/>
            <p:nvPr/>
          </p:nvSpPr>
          <p:spPr bwMode="auto">
            <a:xfrm>
              <a:off x="9925051" y="4341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8" name="Freeform 457"/>
            <p:cNvSpPr/>
            <p:nvPr/>
          </p:nvSpPr>
          <p:spPr bwMode="auto">
            <a:xfrm>
              <a:off x="9920288" y="4343400"/>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89" name="Freeform 458"/>
            <p:cNvSpPr/>
            <p:nvPr/>
          </p:nvSpPr>
          <p:spPr bwMode="auto">
            <a:xfrm>
              <a:off x="9918701" y="4344988"/>
              <a:ext cx="0" cy="1587"/>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0" name="Freeform 459"/>
            <p:cNvSpPr/>
            <p:nvPr/>
          </p:nvSpPr>
          <p:spPr bwMode="auto">
            <a:xfrm>
              <a:off x="9929813" y="4340225"/>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1" name="Freeform 460"/>
            <p:cNvSpPr/>
            <p:nvPr/>
          </p:nvSpPr>
          <p:spPr bwMode="auto">
            <a:xfrm>
              <a:off x="9959976" y="445452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2" name="Freeform 461"/>
            <p:cNvSpPr/>
            <p:nvPr/>
          </p:nvSpPr>
          <p:spPr bwMode="auto">
            <a:xfrm>
              <a:off x="9915526" y="4346575"/>
              <a:ext cx="0" cy="1587"/>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3" name="Freeform 462"/>
            <p:cNvSpPr/>
            <p:nvPr/>
          </p:nvSpPr>
          <p:spPr bwMode="auto">
            <a:xfrm>
              <a:off x="9928226" y="4341813"/>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4" name="Freeform 463"/>
            <p:cNvSpPr/>
            <p:nvPr/>
          </p:nvSpPr>
          <p:spPr bwMode="auto">
            <a:xfrm>
              <a:off x="9956801" y="4452938"/>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5" name="Freeform 464"/>
            <p:cNvSpPr/>
            <p:nvPr/>
          </p:nvSpPr>
          <p:spPr bwMode="auto">
            <a:xfrm>
              <a:off x="9948863" y="4448175"/>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1"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6" name="Freeform 465"/>
            <p:cNvSpPr/>
            <p:nvPr/>
          </p:nvSpPr>
          <p:spPr bwMode="auto">
            <a:xfrm>
              <a:off x="9937751" y="4438650"/>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7" name="Freeform 466"/>
            <p:cNvSpPr/>
            <p:nvPr/>
          </p:nvSpPr>
          <p:spPr bwMode="auto">
            <a:xfrm>
              <a:off x="9952038" y="4449763"/>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8" name="Freeform 467"/>
            <p:cNvSpPr/>
            <p:nvPr/>
          </p:nvSpPr>
          <p:spPr bwMode="auto">
            <a:xfrm>
              <a:off x="9945688" y="4445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99" name="Freeform 468"/>
            <p:cNvSpPr/>
            <p:nvPr/>
          </p:nvSpPr>
          <p:spPr bwMode="auto">
            <a:xfrm>
              <a:off x="9942513" y="4440238"/>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100" name="Freeform 469"/>
            <p:cNvSpPr/>
            <p:nvPr/>
          </p:nvSpPr>
          <p:spPr bwMode="auto">
            <a:xfrm>
              <a:off x="10002838" y="4225925"/>
              <a:ext cx="139700" cy="141287"/>
            </a:xfrm>
            <a:custGeom>
              <a:avLst/>
              <a:gdLst>
                <a:gd name="T0" fmla="*/ 56 w 147"/>
                <a:gd name="T1" fmla="*/ 91 h 147"/>
                <a:gd name="T2" fmla="*/ 92 w 147"/>
                <a:gd name="T3" fmla="*/ 143 h 147"/>
                <a:gd name="T4" fmla="*/ 93 w 147"/>
                <a:gd name="T5" fmla="*/ 147 h 147"/>
                <a:gd name="T6" fmla="*/ 123 w 147"/>
                <a:gd name="T7" fmla="*/ 135 h 147"/>
                <a:gd name="T8" fmla="*/ 99 w 147"/>
                <a:gd name="T9" fmla="*/ 48 h 147"/>
                <a:gd name="T10" fmla="*/ 11 w 147"/>
                <a:gd name="T11" fmla="*/ 24 h 147"/>
                <a:gd name="T12" fmla="*/ 0 w 147"/>
                <a:gd name="T13" fmla="*/ 54 h 147"/>
                <a:gd name="T14" fmla="*/ 56 w 147"/>
                <a:gd name="T15" fmla="*/ 9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7">
                  <a:moveTo>
                    <a:pt x="56" y="91"/>
                  </a:moveTo>
                  <a:cubicBezTo>
                    <a:pt x="74" y="109"/>
                    <a:pt x="86" y="126"/>
                    <a:pt x="92" y="143"/>
                  </a:cubicBezTo>
                  <a:cubicBezTo>
                    <a:pt x="92" y="144"/>
                    <a:pt x="93" y="145"/>
                    <a:pt x="93" y="147"/>
                  </a:cubicBezTo>
                  <a:cubicBezTo>
                    <a:pt x="104" y="147"/>
                    <a:pt x="114" y="144"/>
                    <a:pt x="123" y="135"/>
                  </a:cubicBezTo>
                  <a:cubicBezTo>
                    <a:pt x="147" y="111"/>
                    <a:pt x="128" y="77"/>
                    <a:pt x="99" y="48"/>
                  </a:cubicBezTo>
                  <a:cubicBezTo>
                    <a:pt x="70" y="19"/>
                    <a:pt x="36" y="0"/>
                    <a:pt x="11" y="24"/>
                  </a:cubicBezTo>
                  <a:cubicBezTo>
                    <a:pt x="3" y="33"/>
                    <a:pt x="0" y="43"/>
                    <a:pt x="0" y="54"/>
                  </a:cubicBezTo>
                  <a:cubicBezTo>
                    <a:pt x="18" y="59"/>
                    <a:pt x="37" y="71"/>
                    <a:pt x="5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101" name="Freeform 470"/>
            <p:cNvSpPr/>
            <p:nvPr/>
          </p:nvSpPr>
          <p:spPr bwMode="auto">
            <a:xfrm>
              <a:off x="9890126" y="4338638"/>
              <a:ext cx="152400" cy="128587"/>
            </a:xfrm>
            <a:custGeom>
              <a:avLst/>
              <a:gdLst>
                <a:gd name="T0" fmla="*/ 66 w 160"/>
                <a:gd name="T1" fmla="*/ 3 h 134"/>
                <a:gd name="T2" fmla="*/ 62 w 160"/>
                <a:gd name="T3" fmla="*/ 2 h 134"/>
                <a:gd name="T4" fmla="*/ 58 w 160"/>
                <a:gd name="T5" fmla="*/ 1 h 134"/>
                <a:gd name="T6" fmla="*/ 54 w 160"/>
                <a:gd name="T7" fmla="*/ 1 h 134"/>
                <a:gd name="T8" fmla="*/ 51 w 160"/>
                <a:gd name="T9" fmla="*/ 0 h 134"/>
                <a:gd name="T10" fmla="*/ 47 w 160"/>
                <a:gd name="T11" fmla="*/ 1 h 134"/>
                <a:gd name="T12" fmla="*/ 44 w 160"/>
                <a:gd name="T13" fmla="*/ 1 h 134"/>
                <a:gd name="T14" fmla="*/ 41 w 160"/>
                <a:gd name="T15" fmla="*/ 2 h 134"/>
                <a:gd name="T16" fmla="*/ 37 w 160"/>
                <a:gd name="T17" fmla="*/ 3 h 134"/>
                <a:gd name="T18" fmla="*/ 34 w 160"/>
                <a:gd name="T19" fmla="*/ 5 h 134"/>
                <a:gd name="T20" fmla="*/ 31 w 160"/>
                <a:gd name="T21" fmla="*/ 6 h 134"/>
                <a:gd name="T22" fmla="*/ 28 w 160"/>
                <a:gd name="T23" fmla="*/ 8 h 134"/>
                <a:gd name="T24" fmla="*/ 24 w 160"/>
                <a:gd name="T25" fmla="*/ 12 h 134"/>
                <a:gd name="T26" fmla="*/ 51 w 160"/>
                <a:gd name="T27" fmla="*/ 103 h 134"/>
                <a:gd name="T28" fmla="*/ 55 w 160"/>
                <a:gd name="T29" fmla="*/ 106 h 134"/>
                <a:gd name="T30" fmla="*/ 59 w 160"/>
                <a:gd name="T31" fmla="*/ 110 h 134"/>
                <a:gd name="T32" fmla="*/ 62 w 160"/>
                <a:gd name="T33" fmla="*/ 113 h 134"/>
                <a:gd name="T34" fmla="*/ 66 w 160"/>
                <a:gd name="T35" fmla="*/ 116 h 134"/>
                <a:gd name="T36" fmla="*/ 70 w 160"/>
                <a:gd name="T37" fmla="*/ 119 h 134"/>
                <a:gd name="T38" fmla="*/ 74 w 160"/>
                <a:gd name="T39" fmla="*/ 121 h 134"/>
                <a:gd name="T40" fmla="*/ 78 w 160"/>
                <a:gd name="T41" fmla="*/ 124 h 134"/>
                <a:gd name="T42" fmla="*/ 82 w 160"/>
                <a:gd name="T43" fmla="*/ 126 h 134"/>
                <a:gd name="T44" fmla="*/ 86 w 160"/>
                <a:gd name="T45" fmla="*/ 128 h 134"/>
                <a:gd name="T46" fmla="*/ 90 w 160"/>
                <a:gd name="T47" fmla="*/ 130 h 134"/>
                <a:gd name="T48" fmla="*/ 94 w 160"/>
                <a:gd name="T49" fmla="*/ 131 h 134"/>
                <a:gd name="T50" fmla="*/ 97 w 160"/>
                <a:gd name="T51" fmla="*/ 132 h 134"/>
                <a:gd name="T52" fmla="*/ 102 w 160"/>
                <a:gd name="T53" fmla="*/ 133 h 134"/>
                <a:gd name="T54" fmla="*/ 105 w 160"/>
                <a:gd name="T55" fmla="*/ 134 h 134"/>
                <a:gd name="T56" fmla="*/ 109 w 160"/>
                <a:gd name="T57" fmla="*/ 134 h 134"/>
                <a:gd name="T58" fmla="*/ 113 w 160"/>
                <a:gd name="T59" fmla="*/ 134 h 134"/>
                <a:gd name="T60" fmla="*/ 116 w 160"/>
                <a:gd name="T61" fmla="*/ 133 h 134"/>
                <a:gd name="T62" fmla="*/ 119 w 160"/>
                <a:gd name="T63" fmla="*/ 133 h 134"/>
                <a:gd name="T64" fmla="*/ 122 w 160"/>
                <a:gd name="T65" fmla="*/ 131 h 134"/>
                <a:gd name="T66" fmla="*/ 126 w 160"/>
                <a:gd name="T67" fmla="*/ 130 h 134"/>
                <a:gd name="T68" fmla="*/ 129 w 160"/>
                <a:gd name="T69" fmla="*/ 128 h 134"/>
                <a:gd name="T70" fmla="*/ 132 w 160"/>
                <a:gd name="T71" fmla="*/ 126 h 134"/>
                <a:gd name="T72" fmla="*/ 135 w 160"/>
                <a:gd name="T73" fmla="*/ 12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34">
                  <a:moveTo>
                    <a:pt x="112" y="35"/>
                  </a:moveTo>
                  <a:cubicBezTo>
                    <a:pt x="97" y="20"/>
                    <a:pt x="81" y="8"/>
                    <a:pt x="66" y="3"/>
                  </a:cubicBezTo>
                  <a:cubicBezTo>
                    <a:pt x="66" y="3"/>
                    <a:pt x="65" y="3"/>
                    <a:pt x="65" y="3"/>
                  </a:cubicBezTo>
                  <a:cubicBezTo>
                    <a:pt x="64" y="3"/>
                    <a:pt x="63" y="2"/>
                    <a:pt x="62" y="2"/>
                  </a:cubicBezTo>
                  <a:cubicBezTo>
                    <a:pt x="62" y="2"/>
                    <a:pt x="62" y="2"/>
                    <a:pt x="61" y="2"/>
                  </a:cubicBezTo>
                  <a:cubicBezTo>
                    <a:pt x="60" y="2"/>
                    <a:pt x="59" y="1"/>
                    <a:pt x="58" y="1"/>
                  </a:cubicBezTo>
                  <a:cubicBezTo>
                    <a:pt x="58" y="1"/>
                    <a:pt x="58" y="1"/>
                    <a:pt x="58" y="1"/>
                  </a:cubicBezTo>
                  <a:cubicBezTo>
                    <a:pt x="57" y="1"/>
                    <a:pt x="56" y="1"/>
                    <a:pt x="54" y="1"/>
                  </a:cubicBezTo>
                  <a:cubicBezTo>
                    <a:pt x="54" y="1"/>
                    <a:pt x="54" y="1"/>
                    <a:pt x="54" y="1"/>
                  </a:cubicBezTo>
                  <a:cubicBezTo>
                    <a:pt x="53" y="0"/>
                    <a:pt x="52" y="0"/>
                    <a:pt x="51" y="0"/>
                  </a:cubicBezTo>
                  <a:cubicBezTo>
                    <a:pt x="51" y="0"/>
                    <a:pt x="50" y="0"/>
                    <a:pt x="50" y="0"/>
                  </a:cubicBezTo>
                  <a:cubicBezTo>
                    <a:pt x="49" y="0"/>
                    <a:pt x="48" y="0"/>
                    <a:pt x="47" y="1"/>
                  </a:cubicBezTo>
                  <a:cubicBezTo>
                    <a:pt x="47" y="1"/>
                    <a:pt x="47" y="1"/>
                    <a:pt x="47" y="1"/>
                  </a:cubicBezTo>
                  <a:cubicBezTo>
                    <a:pt x="46" y="1"/>
                    <a:pt x="45" y="1"/>
                    <a:pt x="44" y="1"/>
                  </a:cubicBezTo>
                  <a:cubicBezTo>
                    <a:pt x="43" y="1"/>
                    <a:pt x="43" y="1"/>
                    <a:pt x="43" y="1"/>
                  </a:cubicBezTo>
                  <a:cubicBezTo>
                    <a:pt x="42" y="1"/>
                    <a:pt x="41" y="2"/>
                    <a:pt x="41" y="2"/>
                  </a:cubicBezTo>
                  <a:cubicBezTo>
                    <a:pt x="40" y="2"/>
                    <a:pt x="40" y="2"/>
                    <a:pt x="40" y="2"/>
                  </a:cubicBezTo>
                  <a:cubicBezTo>
                    <a:pt x="39" y="2"/>
                    <a:pt x="38" y="3"/>
                    <a:pt x="37" y="3"/>
                  </a:cubicBezTo>
                  <a:cubicBezTo>
                    <a:pt x="37" y="3"/>
                    <a:pt x="37" y="3"/>
                    <a:pt x="37" y="3"/>
                  </a:cubicBezTo>
                  <a:cubicBezTo>
                    <a:pt x="36" y="4"/>
                    <a:pt x="35" y="4"/>
                    <a:pt x="34" y="5"/>
                  </a:cubicBezTo>
                  <a:cubicBezTo>
                    <a:pt x="33" y="5"/>
                    <a:pt x="33" y="5"/>
                    <a:pt x="33" y="5"/>
                  </a:cubicBezTo>
                  <a:cubicBezTo>
                    <a:pt x="32" y="5"/>
                    <a:pt x="32" y="6"/>
                    <a:pt x="31" y="6"/>
                  </a:cubicBezTo>
                  <a:cubicBezTo>
                    <a:pt x="30" y="7"/>
                    <a:pt x="30" y="7"/>
                    <a:pt x="30" y="7"/>
                  </a:cubicBezTo>
                  <a:cubicBezTo>
                    <a:pt x="29" y="7"/>
                    <a:pt x="28" y="8"/>
                    <a:pt x="28" y="8"/>
                  </a:cubicBezTo>
                  <a:cubicBezTo>
                    <a:pt x="28" y="9"/>
                    <a:pt x="27" y="9"/>
                    <a:pt x="27" y="9"/>
                  </a:cubicBezTo>
                  <a:cubicBezTo>
                    <a:pt x="26" y="10"/>
                    <a:pt x="25" y="11"/>
                    <a:pt x="24" y="12"/>
                  </a:cubicBezTo>
                  <a:cubicBezTo>
                    <a:pt x="0" y="36"/>
                    <a:pt x="19" y="70"/>
                    <a:pt x="48" y="99"/>
                  </a:cubicBezTo>
                  <a:cubicBezTo>
                    <a:pt x="49" y="100"/>
                    <a:pt x="50" y="102"/>
                    <a:pt x="51" y="103"/>
                  </a:cubicBezTo>
                  <a:cubicBezTo>
                    <a:pt x="51" y="103"/>
                    <a:pt x="52" y="103"/>
                    <a:pt x="52" y="104"/>
                  </a:cubicBezTo>
                  <a:cubicBezTo>
                    <a:pt x="53" y="104"/>
                    <a:pt x="54" y="105"/>
                    <a:pt x="55" y="106"/>
                  </a:cubicBezTo>
                  <a:cubicBezTo>
                    <a:pt x="55" y="106"/>
                    <a:pt x="55" y="106"/>
                    <a:pt x="55" y="107"/>
                  </a:cubicBezTo>
                  <a:cubicBezTo>
                    <a:pt x="57" y="108"/>
                    <a:pt x="58" y="109"/>
                    <a:pt x="59" y="110"/>
                  </a:cubicBezTo>
                  <a:cubicBezTo>
                    <a:pt x="59" y="110"/>
                    <a:pt x="59" y="110"/>
                    <a:pt x="59" y="110"/>
                  </a:cubicBezTo>
                  <a:cubicBezTo>
                    <a:pt x="60" y="111"/>
                    <a:pt x="61" y="112"/>
                    <a:pt x="62" y="113"/>
                  </a:cubicBezTo>
                  <a:cubicBezTo>
                    <a:pt x="63" y="113"/>
                    <a:pt x="63" y="113"/>
                    <a:pt x="63" y="114"/>
                  </a:cubicBezTo>
                  <a:cubicBezTo>
                    <a:pt x="64" y="114"/>
                    <a:pt x="65" y="115"/>
                    <a:pt x="66" y="116"/>
                  </a:cubicBezTo>
                  <a:cubicBezTo>
                    <a:pt x="66" y="116"/>
                    <a:pt x="67" y="116"/>
                    <a:pt x="67" y="116"/>
                  </a:cubicBezTo>
                  <a:cubicBezTo>
                    <a:pt x="68" y="117"/>
                    <a:pt x="69" y="118"/>
                    <a:pt x="70" y="119"/>
                  </a:cubicBezTo>
                  <a:cubicBezTo>
                    <a:pt x="71" y="119"/>
                    <a:pt x="71" y="119"/>
                    <a:pt x="71" y="119"/>
                  </a:cubicBezTo>
                  <a:cubicBezTo>
                    <a:pt x="72" y="120"/>
                    <a:pt x="73" y="121"/>
                    <a:pt x="74" y="121"/>
                  </a:cubicBezTo>
                  <a:cubicBezTo>
                    <a:pt x="74" y="121"/>
                    <a:pt x="75" y="122"/>
                    <a:pt x="75" y="122"/>
                  </a:cubicBezTo>
                  <a:cubicBezTo>
                    <a:pt x="76" y="123"/>
                    <a:pt x="77" y="123"/>
                    <a:pt x="78" y="124"/>
                  </a:cubicBezTo>
                  <a:cubicBezTo>
                    <a:pt x="78" y="124"/>
                    <a:pt x="78" y="124"/>
                    <a:pt x="79" y="124"/>
                  </a:cubicBezTo>
                  <a:cubicBezTo>
                    <a:pt x="80" y="125"/>
                    <a:pt x="81" y="125"/>
                    <a:pt x="82" y="126"/>
                  </a:cubicBezTo>
                  <a:cubicBezTo>
                    <a:pt x="82" y="126"/>
                    <a:pt x="83" y="126"/>
                    <a:pt x="83" y="127"/>
                  </a:cubicBezTo>
                  <a:cubicBezTo>
                    <a:pt x="84" y="127"/>
                    <a:pt x="85" y="127"/>
                    <a:pt x="86" y="128"/>
                  </a:cubicBezTo>
                  <a:cubicBezTo>
                    <a:pt x="86" y="128"/>
                    <a:pt x="86" y="128"/>
                    <a:pt x="87" y="128"/>
                  </a:cubicBezTo>
                  <a:cubicBezTo>
                    <a:pt x="88" y="129"/>
                    <a:pt x="89" y="129"/>
                    <a:pt x="90" y="130"/>
                  </a:cubicBezTo>
                  <a:cubicBezTo>
                    <a:pt x="90" y="130"/>
                    <a:pt x="90" y="130"/>
                    <a:pt x="90" y="130"/>
                  </a:cubicBezTo>
                  <a:cubicBezTo>
                    <a:pt x="91" y="130"/>
                    <a:pt x="93" y="131"/>
                    <a:pt x="94" y="131"/>
                  </a:cubicBezTo>
                  <a:cubicBezTo>
                    <a:pt x="94" y="131"/>
                    <a:pt x="94" y="131"/>
                    <a:pt x="95" y="131"/>
                  </a:cubicBezTo>
                  <a:cubicBezTo>
                    <a:pt x="95" y="132"/>
                    <a:pt x="96" y="132"/>
                    <a:pt x="97" y="132"/>
                  </a:cubicBezTo>
                  <a:cubicBezTo>
                    <a:pt x="98" y="132"/>
                    <a:pt x="98" y="132"/>
                    <a:pt x="98" y="133"/>
                  </a:cubicBezTo>
                  <a:cubicBezTo>
                    <a:pt x="99" y="133"/>
                    <a:pt x="100" y="133"/>
                    <a:pt x="102" y="133"/>
                  </a:cubicBezTo>
                  <a:cubicBezTo>
                    <a:pt x="102" y="133"/>
                    <a:pt x="102" y="133"/>
                    <a:pt x="102" y="133"/>
                  </a:cubicBezTo>
                  <a:cubicBezTo>
                    <a:pt x="103" y="133"/>
                    <a:pt x="104" y="134"/>
                    <a:pt x="105" y="134"/>
                  </a:cubicBezTo>
                  <a:cubicBezTo>
                    <a:pt x="105" y="134"/>
                    <a:pt x="106" y="134"/>
                    <a:pt x="106" y="134"/>
                  </a:cubicBezTo>
                  <a:cubicBezTo>
                    <a:pt x="107" y="134"/>
                    <a:pt x="108" y="134"/>
                    <a:pt x="109" y="134"/>
                  </a:cubicBezTo>
                  <a:cubicBezTo>
                    <a:pt x="109" y="134"/>
                    <a:pt x="109" y="134"/>
                    <a:pt x="110" y="134"/>
                  </a:cubicBezTo>
                  <a:cubicBezTo>
                    <a:pt x="111" y="134"/>
                    <a:pt x="112" y="134"/>
                    <a:pt x="113" y="134"/>
                  </a:cubicBezTo>
                  <a:cubicBezTo>
                    <a:pt x="113" y="134"/>
                    <a:pt x="113" y="134"/>
                    <a:pt x="113" y="134"/>
                  </a:cubicBezTo>
                  <a:cubicBezTo>
                    <a:pt x="114" y="134"/>
                    <a:pt x="115" y="134"/>
                    <a:pt x="116" y="133"/>
                  </a:cubicBezTo>
                  <a:cubicBezTo>
                    <a:pt x="116" y="133"/>
                    <a:pt x="116" y="133"/>
                    <a:pt x="117" y="133"/>
                  </a:cubicBezTo>
                  <a:cubicBezTo>
                    <a:pt x="117" y="133"/>
                    <a:pt x="118" y="133"/>
                    <a:pt x="119" y="133"/>
                  </a:cubicBezTo>
                  <a:cubicBezTo>
                    <a:pt x="119" y="133"/>
                    <a:pt x="120" y="132"/>
                    <a:pt x="120" y="132"/>
                  </a:cubicBezTo>
                  <a:cubicBezTo>
                    <a:pt x="121" y="132"/>
                    <a:pt x="122" y="132"/>
                    <a:pt x="122" y="131"/>
                  </a:cubicBezTo>
                  <a:cubicBezTo>
                    <a:pt x="123" y="131"/>
                    <a:pt x="123" y="131"/>
                    <a:pt x="123" y="131"/>
                  </a:cubicBezTo>
                  <a:cubicBezTo>
                    <a:pt x="124" y="131"/>
                    <a:pt x="125" y="130"/>
                    <a:pt x="126" y="130"/>
                  </a:cubicBezTo>
                  <a:cubicBezTo>
                    <a:pt x="126" y="130"/>
                    <a:pt x="126" y="130"/>
                    <a:pt x="127" y="129"/>
                  </a:cubicBezTo>
                  <a:cubicBezTo>
                    <a:pt x="127" y="129"/>
                    <a:pt x="128" y="129"/>
                    <a:pt x="129" y="128"/>
                  </a:cubicBezTo>
                  <a:cubicBezTo>
                    <a:pt x="129" y="128"/>
                    <a:pt x="129" y="128"/>
                    <a:pt x="130" y="127"/>
                  </a:cubicBezTo>
                  <a:cubicBezTo>
                    <a:pt x="130" y="127"/>
                    <a:pt x="131" y="126"/>
                    <a:pt x="132" y="126"/>
                  </a:cubicBezTo>
                  <a:cubicBezTo>
                    <a:pt x="132" y="126"/>
                    <a:pt x="132" y="125"/>
                    <a:pt x="133" y="125"/>
                  </a:cubicBezTo>
                  <a:cubicBezTo>
                    <a:pt x="134" y="124"/>
                    <a:pt x="134" y="124"/>
                    <a:pt x="135" y="123"/>
                  </a:cubicBezTo>
                  <a:cubicBezTo>
                    <a:pt x="160" y="98"/>
                    <a:pt x="141" y="64"/>
                    <a:pt x="112"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sp>
          <p:nvSpPr>
            <p:cNvPr id="102" name="Freeform 471"/>
            <p:cNvSpPr/>
            <p:nvPr/>
          </p:nvSpPr>
          <p:spPr bwMode="auto">
            <a:xfrm>
              <a:off x="9950451" y="4291013"/>
              <a:ext cx="230188" cy="223837"/>
            </a:xfrm>
            <a:custGeom>
              <a:avLst/>
              <a:gdLst>
                <a:gd name="T0" fmla="*/ 228 w 240"/>
                <a:gd name="T1" fmla="*/ 183 h 233"/>
                <a:gd name="T2" fmla="*/ 149 w 240"/>
                <a:gd name="T3" fmla="*/ 104 h 233"/>
                <a:gd name="T4" fmla="*/ 132 w 240"/>
                <a:gd name="T5" fmla="*/ 88 h 233"/>
                <a:gd name="T6" fmla="*/ 99 w 240"/>
                <a:gd name="T7" fmla="*/ 34 h 233"/>
                <a:gd name="T8" fmla="*/ 37 w 240"/>
                <a:gd name="T9" fmla="*/ 0 h 233"/>
                <a:gd name="T10" fmla="*/ 12 w 240"/>
                <a:gd name="T11" fmla="*/ 10 h 233"/>
                <a:gd name="T12" fmla="*/ 5 w 240"/>
                <a:gd name="T13" fmla="*/ 19 h 233"/>
                <a:gd name="T14" fmla="*/ 0 w 240"/>
                <a:gd name="T15" fmla="*/ 35 h 233"/>
                <a:gd name="T16" fmla="*/ 60 w 240"/>
                <a:gd name="T17" fmla="*/ 73 h 233"/>
                <a:gd name="T18" fmla="*/ 98 w 240"/>
                <a:gd name="T19" fmla="*/ 135 h 233"/>
                <a:gd name="T20" fmla="*/ 111 w 240"/>
                <a:gd name="T21" fmla="*/ 148 h 233"/>
                <a:gd name="T22" fmla="*/ 187 w 240"/>
                <a:gd name="T23" fmla="*/ 224 h 233"/>
                <a:gd name="T24" fmla="*/ 208 w 240"/>
                <a:gd name="T25" fmla="*/ 233 h 233"/>
                <a:gd name="T26" fmla="*/ 228 w 240"/>
                <a:gd name="T27" fmla="*/ 224 h 233"/>
                <a:gd name="T28" fmla="*/ 228 w 240"/>
                <a:gd name="T29" fmla="*/ 18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3">
                  <a:moveTo>
                    <a:pt x="228" y="183"/>
                  </a:moveTo>
                  <a:cubicBezTo>
                    <a:pt x="149" y="104"/>
                    <a:pt x="149" y="104"/>
                    <a:pt x="149" y="104"/>
                  </a:cubicBezTo>
                  <a:cubicBezTo>
                    <a:pt x="132" y="88"/>
                    <a:pt x="132" y="88"/>
                    <a:pt x="132" y="88"/>
                  </a:cubicBezTo>
                  <a:cubicBezTo>
                    <a:pt x="129" y="70"/>
                    <a:pt x="116" y="51"/>
                    <a:pt x="99" y="34"/>
                  </a:cubicBezTo>
                  <a:cubicBezTo>
                    <a:pt x="79" y="15"/>
                    <a:pt x="57" y="0"/>
                    <a:pt x="37" y="0"/>
                  </a:cubicBezTo>
                  <a:cubicBezTo>
                    <a:pt x="28" y="0"/>
                    <a:pt x="19" y="3"/>
                    <a:pt x="12" y="10"/>
                  </a:cubicBezTo>
                  <a:cubicBezTo>
                    <a:pt x="9" y="13"/>
                    <a:pt x="7" y="16"/>
                    <a:pt x="5" y="19"/>
                  </a:cubicBezTo>
                  <a:cubicBezTo>
                    <a:pt x="2" y="24"/>
                    <a:pt x="0" y="30"/>
                    <a:pt x="0" y="35"/>
                  </a:cubicBezTo>
                  <a:cubicBezTo>
                    <a:pt x="18" y="40"/>
                    <a:pt x="39" y="52"/>
                    <a:pt x="60" y="73"/>
                  </a:cubicBezTo>
                  <a:cubicBezTo>
                    <a:pt x="84" y="98"/>
                    <a:pt x="95" y="118"/>
                    <a:pt x="98" y="135"/>
                  </a:cubicBezTo>
                  <a:cubicBezTo>
                    <a:pt x="111" y="148"/>
                    <a:pt x="111" y="148"/>
                    <a:pt x="111" y="148"/>
                  </a:cubicBezTo>
                  <a:cubicBezTo>
                    <a:pt x="187" y="224"/>
                    <a:pt x="187" y="224"/>
                    <a:pt x="187" y="224"/>
                  </a:cubicBezTo>
                  <a:cubicBezTo>
                    <a:pt x="193" y="230"/>
                    <a:pt x="200" y="233"/>
                    <a:pt x="208" y="233"/>
                  </a:cubicBezTo>
                  <a:cubicBezTo>
                    <a:pt x="215" y="233"/>
                    <a:pt x="223" y="230"/>
                    <a:pt x="228" y="224"/>
                  </a:cubicBezTo>
                  <a:cubicBezTo>
                    <a:pt x="240" y="213"/>
                    <a:pt x="240" y="195"/>
                    <a:pt x="228"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4653"/>
                </a:solidFill>
                <a:effectLst/>
                <a:uLnTx/>
                <a:uFillTx/>
                <a:latin typeface="+mn-lt"/>
                <a:ea typeface="+mn-ea"/>
                <a:cs typeface="+mn-cs"/>
              </a:endParaRPr>
            </a:p>
          </p:txBody>
        </p:sp>
      </p:grpSp>
      <p:sp>
        <p:nvSpPr>
          <p:cNvPr id="34824" name="Freeform 493"/>
          <p:cNvSpPr/>
          <p:nvPr/>
        </p:nvSpPr>
        <p:spPr>
          <a:xfrm>
            <a:off x="6602413" y="4232593"/>
            <a:ext cx="438150" cy="457200"/>
          </a:xfrm>
          <a:custGeom>
            <a:avLst/>
            <a:gdLst/>
            <a:ahLst/>
            <a:cxnLst>
              <a:cxn ang="0">
                <a:pos x="175158031" y="428340644"/>
              </a:cxn>
              <a:cxn ang="0">
                <a:pos x="261467207" y="342165613"/>
              </a:cxn>
              <a:cxn ang="0">
                <a:pos x="314776520" y="395391976"/>
              </a:cxn>
              <a:cxn ang="0">
                <a:pos x="314776520" y="567742039"/>
              </a:cxn>
              <a:cxn ang="0">
                <a:pos x="314776520" y="570276552"/>
              </a:cxn>
              <a:cxn ang="0">
                <a:pos x="297006749" y="648848045"/>
              </a:cxn>
              <a:cxn ang="0">
                <a:pos x="261467207" y="661520609"/>
              </a:cxn>
              <a:cxn ang="0">
                <a:pos x="220851499" y="646313532"/>
              </a:cxn>
              <a:cxn ang="0">
                <a:pos x="208159489" y="600690707"/>
              </a:cxn>
              <a:cxn ang="0">
                <a:pos x="180235791" y="562673013"/>
              </a:cxn>
              <a:cxn ang="0">
                <a:pos x="142156573" y="593087168"/>
              </a:cxn>
              <a:cxn ang="0">
                <a:pos x="170081864" y="691936357"/>
              </a:cxn>
              <a:cxn ang="0">
                <a:pos x="261467207" y="727419537"/>
              </a:cxn>
              <a:cxn ang="0">
                <a:pos x="345239894" y="694470870"/>
              </a:cxn>
              <a:cxn ang="0">
                <a:pos x="383317519" y="567742039"/>
              </a:cxn>
              <a:cxn ang="0">
                <a:pos x="383317519" y="395391976"/>
              </a:cxn>
              <a:cxn ang="0">
                <a:pos x="436626831" y="342165613"/>
              </a:cxn>
              <a:cxn ang="0">
                <a:pos x="522936008" y="428340644"/>
              </a:cxn>
              <a:cxn ang="0">
                <a:pos x="611784862" y="342165613"/>
              </a:cxn>
              <a:cxn ang="0">
                <a:pos x="693016279" y="423271618"/>
              </a:cxn>
              <a:cxn ang="0">
                <a:pos x="698094039" y="359907203"/>
              </a:cxn>
              <a:cxn ang="0">
                <a:pos x="373163592" y="60829902"/>
              </a:cxn>
              <a:cxn ang="0">
                <a:pos x="373163592" y="22810616"/>
              </a:cxn>
              <a:cxn ang="0">
                <a:pos x="350316061" y="0"/>
              </a:cxn>
              <a:cxn ang="0">
                <a:pos x="324930447" y="22810616"/>
              </a:cxn>
              <a:cxn ang="0">
                <a:pos x="324930447" y="60829902"/>
              </a:cxn>
              <a:cxn ang="0">
                <a:pos x="0" y="359907203"/>
              </a:cxn>
              <a:cxn ang="0">
                <a:pos x="7615844" y="423271618"/>
              </a:cxn>
              <a:cxn ang="0">
                <a:pos x="88848854" y="342165613"/>
              </a:cxn>
              <a:cxn ang="0">
                <a:pos x="175158031" y="428340644"/>
              </a:cxn>
            </a:cxnLst>
            <a:rect l="0" t="0" r="0" b="0"/>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chemeClr val="bg1"/>
          </a:solidFill>
          <a:ln w="9525">
            <a:noFill/>
          </a:ln>
        </p:spPr>
        <p:txBody>
          <a:bodyPr/>
          <a:lstStyle/>
          <a:p>
            <a:endParaRPr lang="en-US"/>
          </a:p>
        </p:txBody>
      </p:sp>
      <p:sp>
        <p:nvSpPr>
          <p:cNvPr id="34825" name="Freeform 111"/>
          <p:cNvSpPr>
            <a:spLocks noEditPoints="1"/>
          </p:cNvSpPr>
          <p:nvPr/>
        </p:nvSpPr>
        <p:spPr>
          <a:xfrm>
            <a:off x="7700963" y="2926080"/>
            <a:ext cx="407987" cy="503238"/>
          </a:xfrm>
          <a:custGeom>
            <a:avLst/>
            <a:gdLst/>
            <a:ahLst/>
            <a:cxnLst>
              <a:cxn ang="0">
                <a:pos x="61320621" y="0"/>
              </a:cxn>
              <a:cxn ang="0">
                <a:pos x="0" y="818651153"/>
              </a:cxn>
              <a:cxn ang="0">
                <a:pos x="653071620" y="879743897"/>
              </a:cxn>
              <a:cxn ang="0">
                <a:pos x="714392241" y="61092744"/>
              </a:cxn>
              <a:cxn ang="0">
                <a:pos x="229954081" y="727011164"/>
              </a:cxn>
              <a:cxn ang="0">
                <a:pos x="137973149" y="772830285"/>
              </a:cxn>
              <a:cxn ang="0">
                <a:pos x="91982683" y="693409543"/>
              </a:cxn>
              <a:cxn ang="0">
                <a:pos x="183963615" y="647588675"/>
              </a:cxn>
              <a:cxn ang="0">
                <a:pos x="229954081" y="727011164"/>
              </a:cxn>
              <a:cxn ang="0">
                <a:pos x="183963615" y="568167933"/>
              </a:cxn>
              <a:cxn ang="0">
                <a:pos x="91982683" y="522348813"/>
              </a:cxn>
              <a:cxn ang="0">
                <a:pos x="137973149" y="442926324"/>
              </a:cxn>
              <a:cxn ang="0">
                <a:pos x="229954081" y="488747192"/>
              </a:cxn>
              <a:cxn ang="0">
                <a:pos x="426181819" y="727011164"/>
              </a:cxn>
              <a:cxn ang="0">
                <a:pos x="334200888" y="772830285"/>
              </a:cxn>
              <a:cxn ang="0">
                <a:pos x="288210422" y="693409543"/>
              </a:cxn>
              <a:cxn ang="0">
                <a:pos x="380191353" y="647588675"/>
              </a:cxn>
              <a:cxn ang="0">
                <a:pos x="426181819" y="727011164"/>
              </a:cxn>
              <a:cxn ang="0">
                <a:pos x="380191353" y="568167933"/>
              </a:cxn>
              <a:cxn ang="0">
                <a:pos x="288210422" y="522348813"/>
              </a:cxn>
              <a:cxn ang="0">
                <a:pos x="334200888" y="442926324"/>
              </a:cxn>
              <a:cxn ang="0">
                <a:pos x="426181819" y="488747192"/>
              </a:cxn>
              <a:cxn ang="0">
                <a:pos x="622409558" y="727011164"/>
              </a:cxn>
              <a:cxn ang="0">
                <a:pos x="530428626" y="772830285"/>
              </a:cxn>
              <a:cxn ang="0">
                <a:pos x="484438161" y="693409543"/>
              </a:cxn>
              <a:cxn ang="0">
                <a:pos x="576419092" y="647588675"/>
              </a:cxn>
              <a:cxn ang="0">
                <a:pos x="622409558" y="727011164"/>
              </a:cxn>
              <a:cxn ang="0">
                <a:pos x="576419092" y="568167933"/>
              </a:cxn>
              <a:cxn ang="0">
                <a:pos x="484438161" y="522348813"/>
              </a:cxn>
              <a:cxn ang="0">
                <a:pos x="530428626" y="442926324"/>
              </a:cxn>
              <a:cxn ang="0">
                <a:pos x="622409558" y="488747192"/>
              </a:cxn>
              <a:cxn ang="0">
                <a:pos x="622409558" y="323795211"/>
              </a:cxn>
              <a:cxn ang="0">
                <a:pos x="131841087" y="357396832"/>
              </a:cxn>
              <a:cxn ang="0">
                <a:pos x="91982683" y="125241610"/>
              </a:cxn>
              <a:cxn ang="0">
                <a:pos x="582551154" y="91639989"/>
              </a:cxn>
              <a:cxn ang="0">
                <a:pos x="622409558" y="323795211"/>
              </a:cxn>
            </a:cxnLst>
            <a:rect l="0" t="0" r="0" b="0"/>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chemeClr val="bg1"/>
          </a:solidFill>
          <a:ln w="9525">
            <a:noFill/>
          </a:ln>
        </p:spPr>
        <p:txBody>
          <a:bodyPr/>
          <a:lstStyle/>
          <a:p>
            <a:endParaRPr lang="en-US"/>
          </a:p>
        </p:txBody>
      </p:sp>
      <p:sp>
        <p:nvSpPr>
          <p:cNvPr id="6" name="CaixaDeTexto 5">
            <a:extLst>
              <a:ext uri="{FF2B5EF4-FFF2-40B4-BE49-F238E27FC236}">
                <a16:creationId xmlns:a16="http://schemas.microsoft.com/office/drawing/2014/main" id="{B7540E2B-5B4B-47F2-8914-4D9EE45E252E}"/>
              </a:ext>
            </a:extLst>
          </p:cNvPr>
          <p:cNvSpPr txBox="1"/>
          <p:nvPr/>
        </p:nvSpPr>
        <p:spPr>
          <a:xfrm>
            <a:off x="730925" y="1848862"/>
            <a:ext cx="3921551" cy="1077218"/>
          </a:xfrm>
          <a:prstGeom prst="rect">
            <a:avLst/>
          </a:prstGeom>
          <a:noFill/>
        </p:spPr>
        <p:txBody>
          <a:bodyPr wrap="square" lIns="91440" tIns="45720" rIns="91440" bIns="45720" rtlCol="0" anchor="t">
            <a:spAutoFit/>
          </a:bodyPr>
          <a:lstStyle/>
          <a:p>
            <a:r>
              <a:rPr lang="en-US" sz="1600" dirty="0">
                <a:solidFill>
                  <a:srgbClr val="444653"/>
                </a:solidFill>
                <a:latin typeface="Arial"/>
                <a:ea typeface="SimSun"/>
                <a:cs typeface="Arial"/>
              </a:rPr>
              <a:t>AR clients in the same shared physical space are required to acknowledge changes by each other while at the same time...</a:t>
            </a:r>
            <a:endParaRPr lang="pt-PT" sz="1600" dirty="0">
              <a:solidFill>
                <a:srgbClr val="444653"/>
              </a:solidFill>
              <a:latin typeface="Arial"/>
              <a:ea typeface="SimSun"/>
              <a:cs typeface="Arial"/>
            </a:endParaRPr>
          </a:p>
        </p:txBody>
      </p:sp>
      <p:grpSp>
        <p:nvGrpSpPr>
          <p:cNvPr id="108" name="组合 68">
            <a:extLst>
              <a:ext uri="{FF2B5EF4-FFF2-40B4-BE49-F238E27FC236}">
                <a16:creationId xmlns:a16="http://schemas.microsoft.com/office/drawing/2014/main" id="{0401EF08-F6DA-44B4-83BC-5E856DA992A6}"/>
              </a:ext>
            </a:extLst>
          </p:cNvPr>
          <p:cNvGrpSpPr/>
          <p:nvPr/>
        </p:nvGrpSpPr>
        <p:grpSpPr>
          <a:xfrm flipV="1">
            <a:off x="298451" y="1936676"/>
            <a:ext cx="258762" cy="255588"/>
            <a:chOff x="2768602" y="1574800"/>
            <a:chExt cx="1860978" cy="1854894"/>
          </a:xfrm>
        </p:grpSpPr>
        <p:sp>
          <p:nvSpPr>
            <p:cNvPr id="109" name="菱形 69">
              <a:extLst>
                <a:ext uri="{FF2B5EF4-FFF2-40B4-BE49-F238E27FC236}">
                  <a16:creationId xmlns:a16="http://schemas.microsoft.com/office/drawing/2014/main" id="{17AA21F5-09A7-4E36-9596-7C0BCF6EB9DF}"/>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0" name="菱形 70">
              <a:extLst>
                <a:ext uri="{FF2B5EF4-FFF2-40B4-BE49-F238E27FC236}">
                  <a16:creationId xmlns:a16="http://schemas.microsoft.com/office/drawing/2014/main" id="{81C40E34-5FF2-4E8E-A805-07847C951216}"/>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1" name="菱形 71">
              <a:extLst>
                <a:ext uri="{FF2B5EF4-FFF2-40B4-BE49-F238E27FC236}">
                  <a16:creationId xmlns:a16="http://schemas.microsoft.com/office/drawing/2014/main" id="{AA95D8C6-C201-48E0-BD40-788752E9713A}"/>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 name="菱形 72">
              <a:extLst>
                <a:ext uri="{FF2B5EF4-FFF2-40B4-BE49-F238E27FC236}">
                  <a16:creationId xmlns:a16="http://schemas.microsoft.com/office/drawing/2014/main" id="{D7086699-CA0A-4B6F-BADD-5412C7DC4089}"/>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3" name="CaixaDeTexto 112">
            <a:extLst>
              <a:ext uri="{FF2B5EF4-FFF2-40B4-BE49-F238E27FC236}">
                <a16:creationId xmlns:a16="http://schemas.microsoft.com/office/drawing/2014/main" id="{C1BB6AE9-F68B-4D7F-9C19-93F24727F62B}"/>
              </a:ext>
            </a:extLst>
          </p:cNvPr>
          <p:cNvSpPr txBox="1"/>
          <p:nvPr/>
        </p:nvSpPr>
        <p:spPr>
          <a:xfrm>
            <a:off x="3693228" y="801260"/>
            <a:ext cx="5775694" cy="861774"/>
          </a:xfrm>
          <a:prstGeom prst="rect">
            <a:avLst/>
          </a:prstGeom>
          <a:noFill/>
        </p:spPr>
        <p:txBody>
          <a:bodyPr wrap="square" rtlCol="0">
            <a:spAutoFit/>
          </a:bodyPr>
          <a:lstStyle/>
          <a:p>
            <a:r>
              <a:rPr lang="pt-PT" sz="3200" b="1">
                <a:solidFill>
                  <a:srgbClr val="444653"/>
                </a:solidFill>
                <a:latin typeface="Arial"/>
                <a:ea typeface="SimSun"/>
                <a:cs typeface="Arial"/>
              </a:rPr>
              <a:t>AR-</a:t>
            </a:r>
            <a:r>
              <a:rPr lang="pt-PT" sz="3200" b="1" err="1">
                <a:solidFill>
                  <a:srgbClr val="444653"/>
                </a:solidFill>
                <a:latin typeface="Arial"/>
                <a:ea typeface="SimSun"/>
                <a:cs typeface="Arial"/>
              </a:rPr>
              <a:t>View</a:t>
            </a:r>
            <a:r>
              <a:rPr lang="pt-PT" sz="3200" b="1">
                <a:solidFill>
                  <a:srgbClr val="444653"/>
                </a:solidFill>
                <a:latin typeface="Arial"/>
                <a:ea typeface="SimSun"/>
                <a:cs typeface="Arial"/>
              </a:rPr>
              <a:t> </a:t>
            </a:r>
            <a:r>
              <a:rPr lang="pt-PT" sz="3200" b="1" err="1">
                <a:solidFill>
                  <a:srgbClr val="444653"/>
                </a:solidFill>
                <a:latin typeface="Arial"/>
                <a:ea typeface="SimSun"/>
                <a:cs typeface="Arial"/>
              </a:rPr>
              <a:t>Maintenance</a:t>
            </a:r>
            <a:endParaRPr lang="en-US" sz="3200"/>
          </a:p>
          <a:p>
            <a:endParaRPr lang="pt-PT"/>
          </a:p>
        </p:txBody>
      </p:sp>
      <p:pic>
        <p:nvPicPr>
          <p:cNvPr id="7" name="Imagem 6">
            <a:extLst>
              <a:ext uri="{FF2B5EF4-FFF2-40B4-BE49-F238E27FC236}">
                <a16:creationId xmlns:a16="http://schemas.microsoft.com/office/drawing/2014/main" id="{873BE63C-C696-4A26-9252-873E4A131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582" y="2064470"/>
            <a:ext cx="6879362" cy="4077585"/>
          </a:xfrm>
          <a:prstGeom prst="rect">
            <a:avLst/>
          </a:prstGeom>
        </p:spPr>
      </p:pic>
      <p:sp>
        <p:nvSpPr>
          <p:cNvPr id="8" name="CaixaDeTexto 7">
            <a:extLst>
              <a:ext uri="{FF2B5EF4-FFF2-40B4-BE49-F238E27FC236}">
                <a16:creationId xmlns:a16="http://schemas.microsoft.com/office/drawing/2014/main" id="{B3DADBF5-CE91-4532-B34B-892EE83B88BB}"/>
              </a:ext>
            </a:extLst>
          </p:cNvPr>
          <p:cNvSpPr txBox="1"/>
          <p:nvPr/>
        </p:nvSpPr>
        <p:spPr>
          <a:xfrm>
            <a:off x="730925" y="3760365"/>
            <a:ext cx="3690221" cy="1077218"/>
          </a:xfrm>
          <a:prstGeom prst="rect">
            <a:avLst/>
          </a:prstGeom>
          <a:noFill/>
        </p:spPr>
        <p:txBody>
          <a:bodyPr wrap="square" rtlCol="0">
            <a:spAutoFit/>
          </a:bodyPr>
          <a:lstStyle/>
          <a:p>
            <a:r>
              <a:rPr lang="en-US" sz="1600">
                <a:solidFill>
                  <a:srgbClr val="444653"/>
                </a:solidFill>
                <a:latin typeface="Arial"/>
                <a:ea typeface="SimSun"/>
                <a:cs typeface="Arial"/>
              </a:rPr>
              <a:t>Decoupling the clients enforces </a:t>
            </a:r>
          </a:p>
          <a:p>
            <a:r>
              <a:rPr lang="en-US" sz="1600">
                <a:solidFill>
                  <a:srgbClr val="444653"/>
                </a:solidFill>
                <a:latin typeface="Arial"/>
                <a:ea typeface="SimSun"/>
                <a:cs typeface="Arial"/>
              </a:rPr>
              <a:t>scalability at the abstraction level by allowing them to operate independently of each other</a:t>
            </a:r>
            <a:endParaRPr lang="pt-PT" sz="1600">
              <a:solidFill>
                <a:srgbClr val="444653"/>
              </a:solidFill>
              <a:latin typeface="Arial"/>
              <a:ea typeface="SimSun"/>
              <a:cs typeface="Arial"/>
            </a:endParaRPr>
          </a:p>
        </p:txBody>
      </p:sp>
      <p:grpSp>
        <p:nvGrpSpPr>
          <p:cNvPr id="114" name="组合 68">
            <a:extLst>
              <a:ext uri="{FF2B5EF4-FFF2-40B4-BE49-F238E27FC236}">
                <a16:creationId xmlns:a16="http://schemas.microsoft.com/office/drawing/2014/main" id="{094D25F4-F227-4B02-A63A-DFBD8E5C6E44}"/>
              </a:ext>
            </a:extLst>
          </p:cNvPr>
          <p:cNvGrpSpPr/>
          <p:nvPr/>
        </p:nvGrpSpPr>
        <p:grpSpPr>
          <a:xfrm flipV="1">
            <a:off x="226220" y="3847674"/>
            <a:ext cx="258762" cy="255588"/>
            <a:chOff x="2768602" y="1574800"/>
            <a:chExt cx="1860978" cy="1854894"/>
          </a:xfrm>
        </p:grpSpPr>
        <p:sp>
          <p:nvSpPr>
            <p:cNvPr id="115" name="菱形 69">
              <a:extLst>
                <a:ext uri="{FF2B5EF4-FFF2-40B4-BE49-F238E27FC236}">
                  <a16:creationId xmlns:a16="http://schemas.microsoft.com/office/drawing/2014/main" id="{A7AE0473-6053-4F4F-8CD9-A6336CE5C3A2}"/>
                </a:ext>
              </a:extLst>
            </p:cNvPr>
            <p:cNvSpPr/>
            <p:nvPr/>
          </p:nvSpPr>
          <p:spPr>
            <a:xfrm>
              <a:off x="3293787" y="1574800"/>
              <a:ext cx="822029" cy="829516"/>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6" name="菱形 70">
              <a:extLst>
                <a:ext uri="{FF2B5EF4-FFF2-40B4-BE49-F238E27FC236}">
                  <a16:creationId xmlns:a16="http://schemas.microsoft.com/office/drawing/2014/main" id="{850217B0-F809-4ACA-A957-8A1C516707D2}"/>
                </a:ext>
              </a:extLst>
            </p:cNvPr>
            <p:cNvSpPr/>
            <p:nvPr/>
          </p:nvSpPr>
          <p:spPr>
            <a:xfrm>
              <a:off x="3807551" y="2093251"/>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7" name="菱形 71">
              <a:extLst>
                <a:ext uri="{FF2B5EF4-FFF2-40B4-BE49-F238E27FC236}">
                  <a16:creationId xmlns:a16="http://schemas.microsoft.com/office/drawing/2014/main" id="{51DB8E25-C66E-4D46-9E07-D65282F28785}"/>
                </a:ext>
              </a:extLst>
            </p:cNvPr>
            <p:cNvSpPr/>
            <p:nvPr/>
          </p:nvSpPr>
          <p:spPr>
            <a:xfrm>
              <a:off x="2768602" y="2116293"/>
              <a:ext cx="822029" cy="817992"/>
            </a:xfrm>
            <a:prstGeom prst="diamond">
              <a:avLst/>
            </a:prstGeom>
            <a:solidFill>
              <a:srgbClr val="0099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8" name="菱形 72">
              <a:extLst>
                <a:ext uri="{FF2B5EF4-FFF2-40B4-BE49-F238E27FC236}">
                  <a16:creationId xmlns:a16="http://schemas.microsoft.com/office/drawing/2014/main" id="{B293184C-5958-4387-A582-E06D7E2478D7}"/>
                </a:ext>
              </a:extLst>
            </p:cNvPr>
            <p:cNvSpPr/>
            <p:nvPr/>
          </p:nvSpPr>
          <p:spPr>
            <a:xfrm>
              <a:off x="3293787" y="2600178"/>
              <a:ext cx="822029" cy="829516"/>
            </a:xfrm>
            <a:prstGeom prst="diamond">
              <a:avLst/>
            </a:prstGeom>
            <a:solidFill>
              <a:srgbClr val="3032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3" name="Marcador de Posição do Número do Diapositivo 6">
            <a:extLst>
              <a:ext uri="{FF2B5EF4-FFF2-40B4-BE49-F238E27FC236}">
                <a16:creationId xmlns:a16="http://schemas.microsoft.com/office/drawing/2014/main" id="{E4BF2B76-48E9-445A-8285-58E7B4EAE38E}"/>
              </a:ext>
            </a:extLst>
          </p:cNvPr>
          <p:cNvSpPr>
            <a:spLocks noGrp="1"/>
          </p:cNvSpPr>
          <p:nvPr>
            <p:ph type="sldNum" sz="quarter" idx="12"/>
          </p:nvPr>
        </p:nvSpPr>
        <p:spPr>
          <a:xfrm>
            <a:off x="11057641" y="6430461"/>
            <a:ext cx="414780" cy="224864"/>
          </a:xfrm>
          <a:prstGeom prst="roundRect">
            <a:avLst/>
          </a:prstGeom>
          <a:ln w="19050">
            <a:solidFill>
              <a:srgbClr val="0099C3"/>
            </a:solidFil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pt-PT" altLang="zh-CN"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rPr>
              <a:t>9</a:t>
            </a: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Arial" panose="020B0604020202020204" pitchFamily="34" charset="0"/>
              <a:cs typeface="+mn-cs"/>
            </a:endParaRPr>
          </a:p>
        </p:txBody>
      </p:sp>
    </p:spTree>
    <p:extLst>
      <p:ext uri="{BB962C8B-B14F-4D97-AF65-F5344CB8AC3E}">
        <p14:creationId xmlns:p14="http://schemas.microsoft.com/office/powerpoint/2010/main" val="32002444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1681</Words>
  <Application>Microsoft Office PowerPoint</Application>
  <PresentationFormat>Ecrã Panorâmico</PresentationFormat>
  <Paragraphs>159</Paragraphs>
  <Slides>16</Slides>
  <Notes>14</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16</vt:i4>
      </vt:variant>
    </vt:vector>
  </HeadingPairs>
  <TitlesOfParts>
    <vt:vector size="23" baseType="lpstr">
      <vt:lpstr>Arial</vt:lpstr>
      <vt:lpstr>Calibri</vt:lpstr>
      <vt:lpstr>Calibri Light</vt:lpstr>
      <vt:lpstr>Nunito</vt:lpstr>
      <vt:lpstr>Verdana</vt:lpstr>
      <vt:lpstr>Office 主题</vt:lpstr>
      <vt:lpstr>1_Office 主题</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Jodionisio Muachifi</cp:lastModifiedBy>
  <cp:revision>39</cp:revision>
  <dcterms:created xsi:type="dcterms:W3CDTF">2016-01-14T11:41:00Z</dcterms:created>
  <dcterms:modified xsi:type="dcterms:W3CDTF">2022-03-30T11:47:52Z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10F37D6DE315481CA3B17B3F26E88E20</vt:lpwstr>
  </property>
</Properties>
</file>