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5_0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71" r:id="rId6"/>
    <p:sldId id="270" r:id="rId7"/>
    <p:sldId id="269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F6848E-7BCF-9D48-9346-05E836051275}" name="Jodionisio Muachifi" initials="JM" userId="S::jodionisiomuachifi@ua.pt::ebfed2f7-5f17-4dd9-8ede-6cea30dd6be5" providerId="AD"/>
  <p188:author id="{CA00BBC8-C284-36E2-C003-3BC97F881652}" name="Guest User" initials="GU" userId="S::urn:spo:anon#0586ce4a803a02c7d35faccb3dd6c52cbcb2344283436f89f86f5e9353002c1a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558"/>
    <a:srgbClr val="34C4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8B08E-6B33-35DE-1759-39CCEAF21080}" v="1667" dt="2023-10-30T10:29:27.020"/>
    <p1510:client id="{9C6FF3AB-B5A3-8748-A367-CD85A90EE3A1}" v="109" dt="2023-10-30T22:34:30.822"/>
    <p1510:client id="{D16D22D4-D087-4B43-858C-7BB97F379C39}" v="3" dt="2023-10-30T16:31:01.369"/>
    <p1510:client id="{F62A52D7-8253-5DCE-43D1-40EAAED0381D}" v="6" dt="2023-10-30T16:37:5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586ce4a803a02c7d35faccb3dd6c52cbcb2344283436f89f86f5e9353002c1a::" providerId="AD" clId="Web-{6498B08E-6B33-35DE-1759-39CCEAF21080}"/>
    <pc:docChg chg="mod addSld modSld">
      <pc:chgData name="Guest User" userId="S::urn:spo:anon#0586ce4a803a02c7d35faccb3dd6c52cbcb2344283436f89f86f5e9353002c1a::" providerId="AD" clId="Web-{6498B08E-6B33-35DE-1759-39CCEAF21080}" dt="2023-10-30T10:29:24.880" v="960" actId="20577"/>
      <pc:docMkLst>
        <pc:docMk/>
      </pc:docMkLst>
      <pc:sldChg chg="modSp">
        <pc:chgData name="Guest User" userId="S::urn:spo:anon#0586ce4a803a02c7d35faccb3dd6c52cbcb2344283436f89f86f5e9353002c1a::" providerId="AD" clId="Web-{6498B08E-6B33-35DE-1759-39CCEAF21080}" dt="2023-10-30T09:50:02.162" v="0" actId="20577"/>
        <pc:sldMkLst>
          <pc:docMk/>
          <pc:sldMk cId="0" sldId="256"/>
        </pc:sldMkLst>
        <pc:spChg chg="mod">
          <ac:chgData name="Guest User" userId="S::urn:spo:anon#0586ce4a803a02c7d35faccb3dd6c52cbcb2344283436f89f86f5e9353002c1a::" providerId="AD" clId="Web-{6498B08E-6B33-35DE-1759-39CCEAF21080}" dt="2023-10-30T09:50:02.162" v="0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">
        <pc:chgData name="Guest User" userId="S::urn:spo:anon#0586ce4a803a02c7d35faccb3dd6c52cbcb2344283436f89f86f5e9353002c1a::" providerId="AD" clId="Web-{6498B08E-6B33-35DE-1759-39CCEAF21080}" dt="2023-10-30T10:29:24.880" v="960" actId="20577"/>
        <pc:sldMkLst>
          <pc:docMk/>
          <pc:sldMk cId="0" sldId="257"/>
        </pc:sldMkLst>
        <pc:spChg chg="mod">
          <ac:chgData name="Guest User" userId="S::urn:spo:anon#0586ce4a803a02c7d35faccb3dd6c52cbcb2344283436f89f86f5e9353002c1a::" providerId="AD" clId="Web-{6498B08E-6B33-35DE-1759-39CCEAF21080}" dt="2023-10-30T10:29:24.880" v="960" actId="20577"/>
          <ac:spMkLst>
            <pc:docMk/>
            <pc:sldMk cId="0" sldId="257"/>
            <ac:spMk id="17" creationId="{1D2DBC45-D6A5-B8B4-C5AE-528A7990A426}"/>
          </ac:spMkLst>
        </pc:spChg>
      </pc:sldChg>
      <pc:sldChg chg="modSp">
        <pc:chgData name="Guest User" userId="S::urn:spo:anon#0586ce4a803a02c7d35faccb3dd6c52cbcb2344283436f89f86f5e9353002c1a::" providerId="AD" clId="Web-{6498B08E-6B33-35DE-1759-39CCEAF21080}" dt="2023-10-30T10:07:45.265" v="393" actId="14100"/>
        <pc:sldMkLst>
          <pc:docMk/>
          <pc:sldMk cId="0" sldId="258"/>
        </pc:sldMkLst>
        <pc:spChg chg="mod">
          <ac:chgData name="Guest User" userId="S::urn:spo:anon#0586ce4a803a02c7d35faccb3dd6c52cbcb2344283436f89f86f5e9353002c1a::" providerId="AD" clId="Web-{6498B08E-6B33-35DE-1759-39CCEAF21080}" dt="2023-10-30T10:07:34.905" v="391" actId="1076"/>
          <ac:spMkLst>
            <pc:docMk/>
            <pc:sldMk cId="0" sldId="258"/>
            <ac:spMk id="4" creationId="{79D9592B-A75F-0B0D-607D-0F49A7AE71C9}"/>
          </ac:spMkLst>
        </pc:spChg>
        <pc:spChg chg="mod">
          <ac:chgData name="Guest User" userId="S::urn:spo:anon#0586ce4a803a02c7d35faccb3dd6c52cbcb2344283436f89f86f5e9353002c1a::" providerId="AD" clId="Web-{6498B08E-6B33-35DE-1759-39CCEAF21080}" dt="2023-10-30T10:07:45.265" v="393" actId="14100"/>
          <ac:spMkLst>
            <pc:docMk/>
            <pc:sldMk cId="0" sldId="258"/>
            <ac:spMk id="5" creationId="{82F0C95A-2056-69AD-7769-A47D4FF70712}"/>
          </ac:spMkLst>
        </pc:spChg>
        <pc:spChg chg="mod">
          <ac:chgData name="Guest User" userId="S::urn:spo:anon#0586ce4a803a02c7d35faccb3dd6c52cbcb2344283436f89f86f5e9353002c1a::" providerId="AD" clId="Web-{6498B08E-6B33-35DE-1759-39CCEAF21080}" dt="2023-10-30T10:05:41.227" v="368" actId="20577"/>
          <ac:spMkLst>
            <pc:docMk/>
            <pc:sldMk cId="0" sldId="258"/>
            <ac:spMk id="105" creationId="{00000000-0000-0000-0000-000000000000}"/>
          </ac:spMkLst>
        </pc:spChg>
        <pc:picChg chg="mod">
          <ac:chgData name="Guest User" userId="S::urn:spo:anon#0586ce4a803a02c7d35faccb3dd6c52cbcb2344283436f89f86f5e9353002c1a::" providerId="AD" clId="Web-{6498B08E-6B33-35DE-1759-39CCEAF21080}" dt="2023-10-30T10:05:25.273" v="366" actId="1076"/>
          <ac:picMkLst>
            <pc:docMk/>
            <pc:sldMk cId="0" sldId="258"/>
            <ac:picMk id="11" creationId="{177D8358-B2BF-3748-54CC-6F8477010C2A}"/>
          </ac:picMkLst>
        </pc:picChg>
      </pc:sldChg>
      <pc:sldChg chg="addCm">
        <pc:chgData name="Guest User" userId="S::urn:spo:anon#0586ce4a803a02c7d35faccb3dd6c52cbcb2344283436f89f86f5e9353002c1a::" providerId="AD" clId="Web-{6498B08E-6B33-35DE-1759-39CCEAF21080}" dt="2023-10-30T10:25:58.666" v="959"/>
        <pc:sldMkLst>
          <pc:docMk/>
          <pc:sldMk cId="0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0586ce4a803a02c7d35faccb3dd6c52cbcb2344283436f89f86f5e9353002c1a::" providerId="AD" clId="Web-{6498B08E-6B33-35DE-1759-39CCEAF21080}" dt="2023-10-30T10:25:58.666" v="959"/>
              <pc2:cmMkLst xmlns:pc2="http://schemas.microsoft.com/office/powerpoint/2019/9/main/command">
                <pc:docMk/>
                <pc:sldMk cId="0" sldId="261"/>
                <pc2:cmMk id="{9C97EA5C-712B-4F9C-8BB8-247558C85B3F}"/>
              </pc2:cmMkLst>
            </pc226:cmChg>
          </p:ext>
        </pc:extLst>
      </pc:sldChg>
      <pc:sldChg chg="add mod replId modShow">
        <pc:chgData name="Guest User" userId="S::urn:spo:anon#0586ce4a803a02c7d35faccb3dd6c52cbcb2344283436f89f86f5e9353002c1a::" providerId="AD" clId="Web-{6498B08E-6B33-35DE-1759-39CCEAF21080}" dt="2023-10-30T09:51:40.901" v="2"/>
        <pc:sldMkLst>
          <pc:docMk/>
          <pc:sldMk cId="1433061181" sldId="269"/>
        </pc:sldMkLst>
      </pc:sldChg>
      <pc:sldChg chg="delSp modSp add replId">
        <pc:chgData name="Guest User" userId="S::urn:spo:anon#0586ce4a803a02c7d35faccb3dd6c52cbcb2344283436f89f86f5e9353002c1a::" providerId="AD" clId="Web-{6498B08E-6B33-35DE-1759-39CCEAF21080}" dt="2023-10-30T10:16:36.777" v="787"/>
        <pc:sldMkLst>
          <pc:docMk/>
          <pc:sldMk cId="2255012360" sldId="270"/>
        </pc:sldMkLst>
        <pc:spChg chg="del">
          <ac:chgData name="Guest User" userId="S::urn:spo:anon#0586ce4a803a02c7d35faccb3dd6c52cbcb2344283436f89f86f5e9353002c1a::" providerId="AD" clId="Web-{6498B08E-6B33-35DE-1759-39CCEAF21080}" dt="2023-10-30T10:16:36.777" v="787"/>
          <ac:spMkLst>
            <pc:docMk/>
            <pc:sldMk cId="2255012360" sldId="270"/>
            <ac:spMk id="3" creationId="{5F9A9315-1F64-24D5-312C-66D89AE6E603}"/>
          </ac:spMkLst>
        </pc:spChg>
        <pc:spChg chg="del">
          <ac:chgData name="Guest User" userId="S::urn:spo:anon#0586ce4a803a02c7d35faccb3dd6c52cbcb2344283436f89f86f5e9353002c1a::" providerId="AD" clId="Web-{6498B08E-6B33-35DE-1759-39CCEAF21080}" dt="2023-10-30T10:08:33.736" v="396"/>
          <ac:spMkLst>
            <pc:docMk/>
            <pc:sldMk cId="2255012360" sldId="270"/>
            <ac:spMk id="4" creationId="{79D9592B-A75F-0B0D-607D-0F49A7AE71C9}"/>
          </ac:spMkLst>
        </pc:spChg>
        <pc:spChg chg="mod">
          <ac:chgData name="Guest User" userId="S::urn:spo:anon#0586ce4a803a02c7d35faccb3dd6c52cbcb2344283436f89f86f5e9353002c1a::" providerId="AD" clId="Web-{6498B08E-6B33-35DE-1759-39CCEAF21080}" dt="2023-10-30T10:16:07.353" v="786" actId="20577"/>
          <ac:spMkLst>
            <pc:docMk/>
            <pc:sldMk cId="2255012360" sldId="270"/>
            <ac:spMk id="5" creationId="{82F0C95A-2056-69AD-7769-A47D4FF70712}"/>
          </ac:spMkLst>
        </pc:spChg>
        <pc:spChg chg="mod">
          <ac:chgData name="Guest User" userId="S::urn:spo:anon#0586ce4a803a02c7d35faccb3dd6c52cbcb2344283436f89f86f5e9353002c1a::" providerId="AD" clId="Web-{6498B08E-6B33-35DE-1759-39CCEAF21080}" dt="2023-10-30T10:08:29.595" v="395" actId="20577"/>
          <ac:spMkLst>
            <pc:docMk/>
            <pc:sldMk cId="2255012360" sldId="270"/>
            <ac:spMk id="105" creationId="{00000000-0000-0000-0000-000000000000}"/>
          </ac:spMkLst>
        </pc:spChg>
        <pc:picChg chg="del mod">
          <ac:chgData name="Guest User" userId="S::urn:spo:anon#0586ce4a803a02c7d35faccb3dd6c52cbcb2344283436f89f86f5e9353002c1a::" providerId="AD" clId="Web-{6498B08E-6B33-35DE-1759-39CCEAF21080}" dt="2023-10-30T10:13:08.922" v="671"/>
          <ac:picMkLst>
            <pc:docMk/>
            <pc:sldMk cId="2255012360" sldId="270"/>
            <ac:picMk id="11" creationId="{177D8358-B2BF-3748-54CC-6F8477010C2A}"/>
          </ac:picMkLst>
        </pc:picChg>
      </pc:sldChg>
      <pc:sldChg chg="addSp delSp modSp add replId">
        <pc:chgData name="Guest User" userId="S::urn:spo:anon#0586ce4a803a02c7d35faccb3dd6c52cbcb2344283436f89f86f5e9353002c1a::" providerId="AD" clId="Web-{6498B08E-6B33-35DE-1759-39CCEAF21080}" dt="2023-10-30T10:25:27.789" v="957" actId="20577"/>
        <pc:sldMkLst>
          <pc:docMk/>
          <pc:sldMk cId="1216497014" sldId="271"/>
        </pc:sldMkLst>
        <pc:spChg chg="del">
          <ac:chgData name="Guest User" userId="S::urn:spo:anon#0586ce4a803a02c7d35faccb3dd6c52cbcb2344283436f89f86f5e9353002c1a::" providerId="AD" clId="Web-{6498B08E-6B33-35DE-1759-39CCEAF21080}" dt="2023-10-30T10:19:45.959" v="790"/>
          <ac:spMkLst>
            <pc:docMk/>
            <pc:sldMk cId="1216497014" sldId="271"/>
            <ac:spMk id="3" creationId="{5F9A9315-1F64-24D5-312C-66D89AE6E603}"/>
          </ac:spMkLst>
        </pc:spChg>
        <pc:spChg chg="del mod">
          <ac:chgData name="Guest User" userId="S::urn:spo:anon#0586ce4a803a02c7d35faccb3dd6c52cbcb2344283436f89f86f5e9353002c1a::" providerId="AD" clId="Web-{6498B08E-6B33-35DE-1759-39CCEAF21080}" dt="2023-10-30T10:19:52.240" v="794"/>
          <ac:spMkLst>
            <pc:docMk/>
            <pc:sldMk cId="1216497014" sldId="271"/>
            <ac:spMk id="4" creationId="{79D9592B-A75F-0B0D-607D-0F49A7AE71C9}"/>
          </ac:spMkLst>
        </pc:spChg>
        <pc:spChg chg="add del mod">
          <ac:chgData name="Guest User" userId="S::urn:spo:anon#0586ce4a803a02c7d35faccb3dd6c52cbcb2344283436f89f86f5e9353002c1a::" providerId="AD" clId="Web-{6498B08E-6B33-35DE-1759-39CCEAF21080}" dt="2023-10-30T10:22:34.280" v="940"/>
          <ac:spMkLst>
            <pc:docMk/>
            <pc:sldMk cId="1216497014" sldId="271"/>
            <ac:spMk id="5" creationId="{82F0C95A-2056-69AD-7769-A47D4FF70712}"/>
          </ac:spMkLst>
        </pc:spChg>
        <pc:spChg chg="add del mod">
          <ac:chgData name="Guest User" userId="S::urn:spo:anon#0586ce4a803a02c7d35faccb3dd6c52cbcb2344283436f89f86f5e9353002c1a::" providerId="AD" clId="Web-{6498B08E-6B33-35DE-1759-39CCEAF21080}" dt="2023-10-30T10:22:26.826" v="938"/>
          <ac:spMkLst>
            <pc:docMk/>
            <pc:sldMk cId="1216497014" sldId="271"/>
            <ac:spMk id="7" creationId="{DA069232-2C79-CE79-87B9-711674C7D7BF}"/>
          </ac:spMkLst>
        </pc:spChg>
        <pc:spChg chg="add mod">
          <ac:chgData name="Guest User" userId="S::urn:spo:anon#0586ce4a803a02c7d35faccb3dd6c52cbcb2344283436f89f86f5e9353002c1a::" providerId="AD" clId="Web-{6498B08E-6B33-35DE-1759-39CCEAF21080}" dt="2023-10-30T10:25:27.789" v="957" actId="20577"/>
          <ac:spMkLst>
            <pc:docMk/>
            <pc:sldMk cId="1216497014" sldId="271"/>
            <ac:spMk id="9" creationId="{007542AC-C6C6-2435-A39D-A8FEEB3C6F09}"/>
          </ac:spMkLst>
        </pc:spChg>
        <pc:picChg chg="add del mod">
          <ac:chgData name="Guest User" userId="S::urn:spo:anon#0586ce4a803a02c7d35faccb3dd6c52cbcb2344283436f89f86f5e9353002c1a::" providerId="AD" clId="Web-{6498B08E-6B33-35DE-1759-39CCEAF21080}" dt="2023-10-30T10:20:54.728" v="843"/>
          <ac:picMkLst>
            <pc:docMk/>
            <pc:sldMk cId="1216497014" sldId="271"/>
            <ac:picMk id="2" creationId="{1BC9253A-7D16-2C4C-1E3A-3DCEA2A9B4B3}"/>
          </ac:picMkLst>
        </pc:picChg>
        <pc:picChg chg="add mod">
          <ac:chgData name="Guest User" userId="S::urn:spo:anon#0586ce4a803a02c7d35faccb3dd6c52cbcb2344283436f89f86f5e9353002c1a::" providerId="AD" clId="Web-{6498B08E-6B33-35DE-1759-39CCEAF21080}" dt="2023-10-30T10:21:09.447" v="846" actId="1076"/>
          <ac:picMkLst>
            <pc:docMk/>
            <pc:sldMk cId="1216497014" sldId="271"/>
            <ac:picMk id="6" creationId="{0FBB4FC8-CFD2-9372-98CF-60CFD1B4F6A8}"/>
          </ac:picMkLst>
        </pc:picChg>
        <pc:picChg chg="del">
          <ac:chgData name="Guest User" userId="S::urn:spo:anon#0586ce4a803a02c7d35faccb3dd6c52cbcb2344283436f89f86f5e9353002c1a::" providerId="AD" clId="Web-{6498B08E-6B33-35DE-1759-39CCEAF21080}" dt="2023-10-30T10:19:43.005" v="789"/>
          <ac:picMkLst>
            <pc:docMk/>
            <pc:sldMk cId="1216497014" sldId="271"/>
            <ac:picMk id="11" creationId="{177D8358-B2BF-3748-54CC-6F8477010C2A}"/>
          </ac:picMkLst>
        </pc:picChg>
      </pc:sldChg>
    </pc:docChg>
  </pc:docChgLst>
  <pc:docChgLst>
    <pc:chgData name="Guest User" userId="S::urn:spo:anon#0586ce4a803a02c7d35faccb3dd6c52cbcb2344283436f89f86f5e9353002c1a::" providerId="AD" clId="Web-{F62A52D7-8253-5DCE-43D1-40EAAED0381D}"/>
    <pc:docChg chg="">
      <pc:chgData name="Guest User" userId="S::urn:spo:anon#0586ce4a803a02c7d35faccb3dd6c52cbcb2344283436f89f86f5e9353002c1a::" providerId="AD" clId="Web-{F62A52D7-8253-5DCE-43D1-40EAAED0381D}" dt="2023-10-30T16:37:53.692" v="5"/>
      <pc:docMkLst>
        <pc:docMk/>
      </pc:docMkLst>
      <pc:sldChg chg="modCm">
        <pc:chgData name="Guest User" userId="S::urn:spo:anon#0586ce4a803a02c7d35faccb3dd6c52cbcb2344283436f89f86f5e9353002c1a::" providerId="AD" clId="Web-{F62A52D7-8253-5DCE-43D1-40EAAED0381D}" dt="2023-10-30T16:37:53.692" v="5"/>
        <pc:sldMkLst>
          <pc:docMk/>
          <pc:sldMk cId="0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uest User" userId="S::urn:spo:anon#0586ce4a803a02c7d35faccb3dd6c52cbcb2344283436f89f86f5e9353002c1a::" providerId="AD" clId="Web-{F62A52D7-8253-5DCE-43D1-40EAAED0381D}" dt="2023-10-30T16:37:53.692" v="5"/>
              <pc2:cmMkLst xmlns:pc2="http://schemas.microsoft.com/office/powerpoint/2019/9/main/command">
                <pc:docMk/>
                <pc:sldMk cId="0" sldId="261"/>
                <pc2:cmMk id="{9C97EA5C-712B-4F9C-8BB8-247558C85B3F}"/>
              </pc2:cmMkLst>
              <pc226:cmRplyChg chg="add">
                <pc226:chgData name="Guest User" userId="S::urn:spo:anon#0586ce4a803a02c7d35faccb3dd6c52cbcb2344283436f89f86f5e9353002c1a::" providerId="AD" clId="Web-{F62A52D7-8253-5DCE-43D1-40EAAED0381D}" dt="2023-10-30T16:07:51.304" v="1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BD873E1A-0710-4DCB-B1AD-6B75656B6EB3}"/>
                </pc2:cmRplyMkLst>
              </pc226:cmRplyChg>
              <pc226:cmRplyChg chg="add">
                <pc226:chgData name="Guest User" userId="S::urn:spo:anon#0586ce4a803a02c7d35faccb3dd6c52cbcb2344283436f89f86f5e9353002c1a::" providerId="AD" clId="Web-{F62A52D7-8253-5DCE-43D1-40EAAED0381D}" dt="2023-10-30T16:09:46.700" v="2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4AC37322-AD08-42AB-9EBC-B48E72184DF7}"/>
                </pc2:cmRplyMkLst>
              </pc226:cmRplyChg>
              <pc226:cmRplyChg chg="add">
                <pc226:chgData name="Guest User" userId="S::urn:spo:anon#0586ce4a803a02c7d35faccb3dd6c52cbcb2344283436f89f86f5e9353002c1a::" providerId="AD" clId="Web-{F62A52D7-8253-5DCE-43D1-40EAAED0381D}" dt="2023-10-30T16:27:41.916" v="4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44F3674F-0272-4D4F-B3A5-7C543379AC22}"/>
                </pc2:cmRplyMkLst>
              </pc226:cmRplyChg>
              <pc226:cmRplyChg chg="add">
                <pc226:chgData name="Guest User" userId="S::urn:spo:anon#0586ce4a803a02c7d35faccb3dd6c52cbcb2344283436f89f86f5e9353002c1a::" providerId="AD" clId="Web-{F62A52D7-8253-5DCE-43D1-40EAAED0381D}" dt="2023-10-30T16:37:53.692" v="5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2E2A486F-82B3-48CA-829F-C59C784EDD5A}"/>
                </pc2:cmRplyMkLst>
              </pc226:cmRplyChg>
              <pc226:cmRplyChg chg="add">
                <pc226:chgData name="Guest User" userId="S::urn:spo:anon#0586ce4a803a02c7d35faccb3dd6c52cbcb2344283436f89f86f5e9353002c1a::" providerId="AD" clId="Web-{F62A52D7-8253-5DCE-43D1-40EAAED0381D}" dt="2023-10-30T16:22:54.857" v="3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4A2A9A9B-8577-4143-878D-016A283B4550}"/>
                </pc2:cmRplyMkLst>
              </pc226:cmRplyChg>
              <pc226:cmRplyChg chg="add">
                <pc226:chgData name="Guest User" userId="S::urn:spo:anon#0586ce4a803a02c7d35faccb3dd6c52cbcb2344283436f89f86f5e9353002c1a::" providerId="AD" clId="Web-{F62A52D7-8253-5DCE-43D1-40EAAED0381D}" dt="2023-10-30T16:06:56.161" v="0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001BE29D-6110-43FA-810C-44177367BED1}"/>
                </pc2:cmRplyMkLst>
              </pc226:cmRplyChg>
            </pc226:cmChg>
          </p:ext>
        </pc:extLst>
      </pc:sldChg>
    </pc:docChg>
  </pc:docChgLst>
  <pc:docChgLst>
    <pc:chgData name="jodionisiomuachifi@ua.pt" userId="ebfed2f7-5f17-4dd9-8ede-6cea30dd6be5" providerId="ADAL" clId="{68331EAB-A8B8-9744-8FA4-33EA119FA3A4}"/>
    <pc:docChg chg="">
      <pc:chgData name="jodionisiomuachifi@ua.pt" userId="ebfed2f7-5f17-4dd9-8ede-6cea30dd6be5" providerId="ADAL" clId="{68331EAB-A8B8-9744-8FA4-33EA119FA3A4}" dt="2023-10-30T15:52:42.995" v="0"/>
      <pc:docMkLst>
        <pc:docMk/>
      </pc:docMkLst>
      <pc:sldChg chg="modCm">
        <pc:chgData name="jodionisiomuachifi@ua.pt" userId="ebfed2f7-5f17-4dd9-8ede-6cea30dd6be5" providerId="ADAL" clId="{68331EAB-A8B8-9744-8FA4-33EA119FA3A4}" dt="2023-10-30T15:52:42.995" v="0"/>
        <pc:sldMkLst>
          <pc:docMk/>
          <pc:sldMk cId="0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dionisiomuachifi@ua.pt" userId="ebfed2f7-5f17-4dd9-8ede-6cea30dd6be5" providerId="ADAL" clId="{68331EAB-A8B8-9744-8FA4-33EA119FA3A4}" dt="2023-10-30T15:52:42.995" v="0"/>
              <pc2:cmMkLst xmlns:pc2="http://schemas.microsoft.com/office/powerpoint/2019/9/main/command">
                <pc:docMk/>
                <pc:sldMk cId="0" sldId="261"/>
                <pc2:cmMk id="{9C97EA5C-712B-4F9C-8BB8-247558C85B3F}"/>
              </pc2:cmMkLst>
              <pc226:cmRplyChg chg="add">
                <pc226:chgData name="jodionisiomuachifi@ua.pt" userId="ebfed2f7-5f17-4dd9-8ede-6cea30dd6be5" providerId="ADAL" clId="{68331EAB-A8B8-9744-8FA4-33EA119FA3A4}" dt="2023-10-30T15:52:42.995" v="0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D4585928-0EAC-0C42-859A-82DD8E78E123}"/>
                </pc2:cmRplyMkLst>
              </pc226:cmRplyChg>
            </pc226:cmChg>
          </p:ext>
        </pc:extLst>
      </pc:sldChg>
    </pc:docChg>
  </pc:docChgLst>
  <pc:docChgLst>
    <pc:chgData name="Jodionisio Muachifi" userId="ebfed2f7-5f17-4dd9-8ede-6cea30dd6be5" providerId="ADAL" clId="{D16D22D4-D087-4B43-858C-7BB97F379C39}"/>
    <pc:docChg chg="undo redo custSel addSld modSld sldOrd">
      <pc:chgData name="Jodionisio Muachifi" userId="ebfed2f7-5f17-4dd9-8ede-6cea30dd6be5" providerId="ADAL" clId="{D16D22D4-D087-4B43-858C-7BB97F379C39}" dt="2023-10-30T16:31:01.369" v="3704"/>
      <pc:docMkLst>
        <pc:docMk/>
      </pc:docMkLst>
      <pc:sldChg chg="addSp delSp modSp mod">
        <pc:chgData name="Jodionisio Muachifi" userId="ebfed2f7-5f17-4dd9-8ede-6cea30dd6be5" providerId="ADAL" clId="{D16D22D4-D087-4B43-858C-7BB97F379C39}" dt="2023-10-28T08:05:48.141" v="2694" actId="478"/>
        <pc:sldMkLst>
          <pc:docMk/>
          <pc:sldMk cId="0" sldId="256"/>
        </pc:sldMkLst>
        <pc:spChg chg="add mod">
          <ac:chgData name="Jodionisio Muachifi" userId="ebfed2f7-5f17-4dd9-8ede-6cea30dd6be5" providerId="ADAL" clId="{D16D22D4-D087-4B43-858C-7BB97F379C39}" dt="2023-10-21T11:06:53.715" v="152" actId="2710"/>
          <ac:spMkLst>
            <pc:docMk/>
            <pc:sldMk cId="0" sldId="256"/>
            <ac:spMk id="2" creationId="{866F6758-4B1E-A950-A194-024D438CA2B9}"/>
          </ac:spMkLst>
        </pc:spChg>
        <pc:spChg chg="add mod">
          <ac:chgData name="Jodionisio Muachifi" userId="ebfed2f7-5f17-4dd9-8ede-6cea30dd6be5" providerId="ADAL" clId="{D16D22D4-D087-4B43-858C-7BB97F379C39}" dt="2023-10-22T06:11:20.751" v="2031" actId="108"/>
          <ac:spMkLst>
            <pc:docMk/>
            <pc:sldMk cId="0" sldId="256"/>
            <ac:spMk id="3" creationId="{3D66F6EC-7257-76D8-4527-8875C9975E0E}"/>
          </ac:spMkLst>
        </pc:spChg>
        <pc:spChg chg="add del mod">
          <ac:chgData name="Jodionisio Muachifi" userId="ebfed2f7-5f17-4dd9-8ede-6cea30dd6be5" providerId="ADAL" clId="{D16D22D4-D087-4B43-858C-7BB97F379C39}" dt="2023-10-28T08:05:48.141" v="2694" actId="478"/>
          <ac:spMkLst>
            <pc:docMk/>
            <pc:sldMk cId="0" sldId="256"/>
            <ac:spMk id="4" creationId="{55A8C1BD-1034-2564-63DD-BDF6F2A249D4}"/>
          </ac:spMkLst>
        </pc:spChg>
        <pc:spChg chg="add del mod">
          <ac:chgData name="Jodionisio Muachifi" userId="ebfed2f7-5f17-4dd9-8ede-6cea30dd6be5" providerId="ADAL" clId="{D16D22D4-D087-4B43-858C-7BB97F379C39}" dt="2023-10-21T11:11:04.109" v="261" actId="478"/>
          <ac:spMkLst>
            <pc:docMk/>
            <pc:sldMk cId="0" sldId="256"/>
            <ac:spMk id="4" creationId="{EE98F684-C9F3-1FEA-7A8C-8B114334D527}"/>
          </ac:spMkLst>
        </pc:spChg>
        <pc:spChg chg="mod">
          <ac:chgData name="Jodionisio Muachifi" userId="ebfed2f7-5f17-4dd9-8ede-6cea30dd6be5" providerId="ADAL" clId="{D16D22D4-D087-4B43-858C-7BB97F379C39}" dt="2023-10-21T11:11:08.320" v="262" actId="1076"/>
          <ac:spMkLst>
            <pc:docMk/>
            <pc:sldMk cId="0" sldId="256"/>
            <ac:spMk id="86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1T11:11:00.646" v="260" actId="478"/>
          <ac:spMkLst>
            <pc:docMk/>
            <pc:sldMk cId="0" sldId="256"/>
            <ac:spMk id="87" creationId="{00000000-0000-0000-0000-000000000000}"/>
          </ac:spMkLst>
        </pc:spChg>
        <pc:spChg chg="del mod">
          <ac:chgData name="Jodionisio Muachifi" userId="ebfed2f7-5f17-4dd9-8ede-6cea30dd6be5" providerId="ADAL" clId="{D16D22D4-D087-4B43-858C-7BB97F379C39}" dt="2023-10-21T11:06:27.801" v="146" actId="478"/>
          <ac:spMkLst>
            <pc:docMk/>
            <pc:sldMk cId="0" sldId="256"/>
            <ac:spMk id="88" creationId="{00000000-0000-0000-0000-000000000000}"/>
          </ac:spMkLst>
        </pc:spChg>
        <pc:spChg chg="mod">
          <ac:chgData name="Jodionisio Muachifi" userId="ebfed2f7-5f17-4dd9-8ede-6cea30dd6be5" providerId="ADAL" clId="{D16D22D4-D087-4B43-858C-7BB97F379C39}" dt="2023-10-21T11:06:11.069" v="142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Jodionisio Muachifi" userId="ebfed2f7-5f17-4dd9-8ede-6cea30dd6be5" providerId="ADAL" clId="{D16D22D4-D087-4B43-858C-7BB97F379C39}" dt="2023-10-21T11:01:52.462" v="16" actId="20577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Jodionisio Muachifi" userId="ebfed2f7-5f17-4dd9-8ede-6cea30dd6be5" providerId="ADAL" clId="{D16D22D4-D087-4B43-858C-7BB97F379C39}" dt="2023-10-21T11:04:00.599" v="111" actId="478"/>
          <ac:spMkLst>
            <pc:docMk/>
            <pc:sldMk cId="0" sldId="256"/>
            <ac:spMk id="93" creationId="{00000000-0000-0000-0000-000000000000}"/>
          </ac:spMkLst>
        </pc:spChg>
        <pc:picChg chg="add del mod">
          <ac:chgData name="Jodionisio Muachifi" userId="ebfed2f7-5f17-4dd9-8ede-6cea30dd6be5" providerId="ADAL" clId="{D16D22D4-D087-4B43-858C-7BB97F379C39}" dt="2023-10-21T11:14:42.020" v="265" actId="478"/>
          <ac:picMkLst>
            <pc:docMk/>
            <pc:sldMk cId="0" sldId="256"/>
            <ac:picMk id="6" creationId="{FE92B637-012A-F8C6-45D7-D7639083A282}"/>
          </ac:picMkLst>
        </pc:picChg>
        <pc:picChg chg="add mod">
          <ac:chgData name="Jodionisio Muachifi" userId="ebfed2f7-5f17-4dd9-8ede-6cea30dd6be5" providerId="ADAL" clId="{D16D22D4-D087-4B43-858C-7BB97F379C39}" dt="2023-10-21T11:15:32.738" v="268" actId="1076"/>
          <ac:picMkLst>
            <pc:docMk/>
            <pc:sldMk cId="0" sldId="256"/>
            <ac:picMk id="8" creationId="{EF78D0C4-C09F-A8BA-D8D1-5B5B62D97A39}"/>
          </ac:picMkLst>
        </pc:picChg>
        <pc:picChg chg="del">
          <ac:chgData name="Jodionisio Muachifi" userId="ebfed2f7-5f17-4dd9-8ede-6cea30dd6be5" providerId="ADAL" clId="{D16D22D4-D087-4B43-858C-7BB97F379C39}" dt="2023-10-21T11:11:21.973" v="263" actId="478"/>
          <ac:picMkLst>
            <pc:docMk/>
            <pc:sldMk cId="0" sldId="256"/>
            <ac:picMk id="92" creationId="{00000000-0000-0000-0000-000000000000}"/>
          </ac:picMkLst>
        </pc:picChg>
      </pc:sldChg>
      <pc:sldChg chg="addSp delSp modSp mod">
        <pc:chgData name="Jodionisio Muachifi" userId="ebfed2f7-5f17-4dd9-8ede-6cea30dd6be5" providerId="ADAL" clId="{D16D22D4-D087-4B43-858C-7BB97F379C39}" dt="2023-10-22T06:53:11.394" v="2236" actId="27636"/>
        <pc:sldMkLst>
          <pc:docMk/>
          <pc:sldMk cId="0" sldId="257"/>
        </pc:sldMkLst>
        <pc:spChg chg="add del mod">
          <ac:chgData name="Jodionisio Muachifi" userId="ebfed2f7-5f17-4dd9-8ede-6cea30dd6be5" providerId="ADAL" clId="{D16D22D4-D087-4B43-858C-7BB97F379C39}" dt="2023-10-22T06:17:40.961" v="2105" actId="478"/>
          <ac:spMkLst>
            <pc:docMk/>
            <pc:sldMk cId="0" sldId="257"/>
            <ac:spMk id="2" creationId="{B7AB20EB-5274-B10A-3159-9BEAA5ED34D8}"/>
          </ac:spMkLst>
        </pc:spChg>
        <pc:spChg chg="add mod">
          <ac:chgData name="Jodionisio Muachifi" userId="ebfed2f7-5f17-4dd9-8ede-6cea30dd6be5" providerId="ADAL" clId="{D16D22D4-D087-4B43-858C-7BB97F379C39}" dt="2023-10-22T06:53:11.394" v="2236" actId="27636"/>
          <ac:spMkLst>
            <pc:docMk/>
            <pc:sldMk cId="0" sldId="257"/>
            <ac:spMk id="3" creationId="{D3EBD8B0-A1C7-60EF-D6FA-0AF54A8CD7AD}"/>
          </ac:spMkLst>
        </pc:spChg>
        <pc:spChg chg="add mod">
          <ac:chgData name="Jodionisio Muachifi" userId="ebfed2f7-5f17-4dd9-8ede-6cea30dd6be5" providerId="ADAL" clId="{D16D22D4-D087-4B43-858C-7BB97F379C39}" dt="2023-10-21T17:48:39.449" v="846" actId="14100"/>
          <ac:spMkLst>
            <pc:docMk/>
            <pc:sldMk cId="0" sldId="257"/>
            <ac:spMk id="4" creationId="{D7F4DAED-6DEC-B04C-032F-C6E6FC39A22D}"/>
          </ac:spMkLst>
        </pc:spChg>
        <pc:spChg chg="add mod">
          <ac:chgData name="Jodionisio Muachifi" userId="ebfed2f7-5f17-4dd9-8ede-6cea30dd6be5" providerId="ADAL" clId="{D16D22D4-D087-4B43-858C-7BB97F379C39}" dt="2023-10-21T11:39:59.274" v="620" actId="27636"/>
          <ac:spMkLst>
            <pc:docMk/>
            <pc:sldMk cId="0" sldId="257"/>
            <ac:spMk id="5" creationId="{367D112A-457F-DCC1-0D68-6B84FC425074}"/>
          </ac:spMkLst>
        </pc:spChg>
        <pc:spChg chg="add mod">
          <ac:chgData name="Jodionisio Muachifi" userId="ebfed2f7-5f17-4dd9-8ede-6cea30dd6be5" providerId="ADAL" clId="{D16D22D4-D087-4B43-858C-7BB97F379C39}" dt="2023-10-22T06:21:47.206" v="2125" actId="1076"/>
          <ac:spMkLst>
            <pc:docMk/>
            <pc:sldMk cId="0" sldId="257"/>
            <ac:spMk id="6" creationId="{47CFE4C7-2BD8-0682-C74C-E8B1085B7E6E}"/>
          </ac:spMkLst>
        </pc:spChg>
        <pc:spChg chg="add del mod">
          <ac:chgData name="Jodionisio Muachifi" userId="ebfed2f7-5f17-4dd9-8ede-6cea30dd6be5" providerId="ADAL" clId="{D16D22D4-D087-4B43-858C-7BB97F379C39}" dt="2023-10-21T11:39:16.029" v="592" actId="478"/>
          <ac:spMkLst>
            <pc:docMk/>
            <pc:sldMk cId="0" sldId="257"/>
            <ac:spMk id="6" creationId="{F67A5B1D-9A33-E8A1-02AE-87F42D0050C2}"/>
          </ac:spMkLst>
        </pc:spChg>
        <pc:spChg chg="add mod topLvl">
          <ac:chgData name="Jodionisio Muachifi" userId="ebfed2f7-5f17-4dd9-8ede-6cea30dd6be5" providerId="ADAL" clId="{D16D22D4-D087-4B43-858C-7BB97F379C39}" dt="2023-10-21T12:01:45.857" v="790" actId="1076"/>
          <ac:spMkLst>
            <pc:docMk/>
            <pc:sldMk cId="0" sldId="257"/>
            <ac:spMk id="17" creationId="{1D2DBC45-D6A5-B8B4-C5AE-528A7990A426}"/>
          </ac:spMkLst>
        </pc:spChg>
        <pc:spChg chg="add mod">
          <ac:chgData name="Jodionisio Muachifi" userId="ebfed2f7-5f17-4dd9-8ede-6cea30dd6be5" providerId="ADAL" clId="{D16D22D4-D087-4B43-858C-7BB97F379C39}" dt="2023-10-21T17:53:36.379" v="876" actId="16959"/>
          <ac:spMkLst>
            <pc:docMk/>
            <pc:sldMk cId="0" sldId="257"/>
            <ac:spMk id="27" creationId="{C579CB7D-833E-380B-EB78-8DFD1F433C6E}"/>
          </ac:spMkLst>
        </pc:spChg>
        <pc:spChg chg="mod">
          <ac:chgData name="Jodionisio Muachifi" userId="ebfed2f7-5f17-4dd9-8ede-6cea30dd6be5" providerId="ADAL" clId="{D16D22D4-D087-4B43-858C-7BB97F379C39}" dt="2023-10-22T06:23:45.139" v="2131" actId="20577"/>
          <ac:spMkLst>
            <pc:docMk/>
            <pc:sldMk cId="0" sldId="257"/>
            <ac:spMk id="35" creationId="{76D9D9A4-2848-F189-2F9C-3717121769E9}"/>
          </ac:spMkLst>
        </pc:spChg>
        <pc:spChg chg="mod">
          <ac:chgData name="Jodionisio Muachifi" userId="ebfed2f7-5f17-4dd9-8ede-6cea30dd6be5" providerId="ADAL" clId="{D16D22D4-D087-4B43-858C-7BB97F379C39}" dt="2023-10-21T11:16:22.262" v="282" actId="20577"/>
          <ac:spMkLst>
            <pc:docMk/>
            <pc:sldMk cId="0" sldId="257"/>
            <ac:spMk id="98" creationId="{00000000-0000-0000-0000-000000000000}"/>
          </ac:spMkLst>
        </pc:spChg>
        <pc:spChg chg="del mod">
          <ac:chgData name="Jodionisio Muachifi" userId="ebfed2f7-5f17-4dd9-8ede-6cea30dd6be5" providerId="ADAL" clId="{D16D22D4-D087-4B43-858C-7BB97F379C39}" dt="2023-10-21T11:16:01.448" v="269" actId="478"/>
          <ac:spMkLst>
            <pc:docMk/>
            <pc:sldMk cId="0" sldId="257"/>
            <ac:spMk id="99" creationId="{00000000-0000-0000-0000-000000000000}"/>
          </ac:spMkLst>
        </pc:spChg>
        <pc:grpChg chg="add del mod">
          <ac:chgData name="Jodionisio Muachifi" userId="ebfed2f7-5f17-4dd9-8ede-6cea30dd6be5" providerId="ADAL" clId="{D16D22D4-D087-4B43-858C-7BB97F379C39}" dt="2023-10-21T12:00:37.856" v="763" actId="165"/>
          <ac:grpSpMkLst>
            <pc:docMk/>
            <pc:sldMk cId="0" sldId="257"/>
            <ac:grpSpMk id="22" creationId="{B467874F-8726-2AD4-269C-E6D78DB6DFD7}"/>
          </ac:grpSpMkLst>
        </pc:grpChg>
        <pc:grpChg chg="add mod">
          <ac:chgData name="Jodionisio Muachifi" userId="ebfed2f7-5f17-4dd9-8ede-6cea30dd6be5" providerId="ADAL" clId="{D16D22D4-D087-4B43-858C-7BB97F379C39}" dt="2023-10-21T17:53:36.379" v="876" actId="16959"/>
          <ac:grpSpMkLst>
            <pc:docMk/>
            <pc:sldMk cId="0" sldId="257"/>
            <ac:grpSpMk id="32" creationId="{46911BA2-48B5-01A7-A419-537A0B94FFC1}"/>
          </ac:grpSpMkLst>
        </pc:grpChg>
        <pc:grpChg chg="add mod">
          <ac:chgData name="Jodionisio Muachifi" userId="ebfed2f7-5f17-4dd9-8ede-6cea30dd6be5" providerId="ADAL" clId="{D16D22D4-D087-4B43-858C-7BB97F379C39}" dt="2023-10-21T17:52:14.773" v="863" actId="1076"/>
          <ac:grpSpMkLst>
            <pc:docMk/>
            <pc:sldMk cId="0" sldId="257"/>
            <ac:grpSpMk id="33" creationId="{F1E10852-D160-0334-EED3-2DC231C10EF0}"/>
          </ac:grpSpMkLst>
        </pc:grpChg>
        <pc:picChg chg="add mod">
          <ac:chgData name="Jodionisio Muachifi" userId="ebfed2f7-5f17-4dd9-8ede-6cea30dd6be5" providerId="ADAL" clId="{D16D22D4-D087-4B43-858C-7BB97F379C39}" dt="2023-10-21T11:45:02.521" v="633" actId="1076"/>
          <ac:picMkLst>
            <pc:docMk/>
            <pc:sldMk cId="0" sldId="257"/>
            <ac:picMk id="8" creationId="{ECCCA738-348E-3D53-FA7A-170CDF21903E}"/>
          </ac:picMkLst>
        </pc:picChg>
        <pc:picChg chg="add mod">
          <ac:chgData name="Jodionisio Muachifi" userId="ebfed2f7-5f17-4dd9-8ede-6cea30dd6be5" providerId="ADAL" clId="{D16D22D4-D087-4B43-858C-7BB97F379C39}" dt="2023-10-21T11:45:37.325" v="637" actId="1076"/>
          <ac:picMkLst>
            <pc:docMk/>
            <pc:sldMk cId="0" sldId="257"/>
            <ac:picMk id="10" creationId="{D50FC643-EBFA-4D0E-AAE5-B74A854164BB}"/>
          </ac:picMkLst>
        </pc:picChg>
        <pc:picChg chg="add del mod">
          <ac:chgData name="Jodionisio Muachifi" userId="ebfed2f7-5f17-4dd9-8ede-6cea30dd6be5" providerId="ADAL" clId="{D16D22D4-D087-4B43-858C-7BB97F379C39}" dt="2023-10-21T11:53:50.435" v="640" actId="478"/>
          <ac:picMkLst>
            <pc:docMk/>
            <pc:sldMk cId="0" sldId="257"/>
            <ac:picMk id="12" creationId="{BDB016B5-9196-862E-2E81-62FF1EEAAF13}"/>
          </ac:picMkLst>
        </pc:picChg>
        <pc:picChg chg="add del mod">
          <ac:chgData name="Jodionisio Muachifi" userId="ebfed2f7-5f17-4dd9-8ede-6cea30dd6be5" providerId="ADAL" clId="{D16D22D4-D087-4B43-858C-7BB97F379C39}" dt="2023-10-21T17:51:11.545" v="857" actId="478"/>
          <ac:picMkLst>
            <pc:docMk/>
            <pc:sldMk cId="0" sldId="257"/>
            <ac:picMk id="14" creationId="{460381B8-CF7D-4DD3-F760-EFEBD9C53206}"/>
          </ac:picMkLst>
        </pc:picChg>
        <pc:picChg chg="add mod modCrop">
          <ac:chgData name="Jodionisio Muachifi" userId="ebfed2f7-5f17-4dd9-8ede-6cea30dd6be5" providerId="ADAL" clId="{D16D22D4-D087-4B43-858C-7BB97F379C39}" dt="2023-10-21T17:53:36.379" v="876" actId="16959"/>
          <ac:picMkLst>
            <pc:docMk/>
            <pc:sldMk cId="0" sldId="257"/>
            <ac:picMk id="16" creationId="{6ED80F07-1762-1B38-BD9E-18D83A860A59}"/>
          </ac:picMkLst>
        </pc:picChg>
        <pc:picChg chg="add del mod">
          <ac:chgData name="Jodionisio Muachifi" userId="ebfed2f7-5f17-4dd9-8ede-6cea30dd6be5" providerId="ADAL" clId="{D16D22D4-D087-4B43-858C-7BB97F379C39}" dt="2023-10-21T17:50:21.979" v="852" actId="478"/>
          <ac:picMkLst>
            <pc:docMk/>
            <pc:sldMk cId="0" sldId="257"/>
            <ac:picMk id="29" creationId="{91305A9E-C9C1-7D63-D3DB-4595CA6C8B4E}"/>
          </ac:picMkLst>
        </pc:picChg>
        <pc:picChg chg="add del mod">
          <ac:chgData name="Jodionisio Muachifi" userId="ebfed2f7-5f17-4dd9-8ede-6cea30dd6be5" providerId="ADAL" clId="{D16D22D4-D087-4B43-858C-7BB97F379C39}" dt="2023-10-21T17:50:20.409" v="851" actId="478"/>
          <ac:picMkLst>
            <pc:docMk/>
            <pc:sldMk cId="0" sldId="257"/>
            <ac:picMk id="31" creationId="{0E7AC3CA-DC0D-1E7C-C710-21DB3AC52FA4}"/>
          </ac:picMkLst>
        </pc:picChg>
        <pc:picChg chg="mod">
          <ac:chgData name="Jodionisio Muachifi" userId="ebfed2f7-5f17-4dd9-8ede-6cea30dd6be5" providerId="ADAL" clId="{D16D22D4-D087-4B43-858C-7BB97F379C39}" dt="2023-10-21T17:51:48.851" v="860"/>
          <ac:picMkLst>
            <pc:docMk/>
            <pc:sldMk cId="0" sldId="257"/>
            <ac:picMk id="34" creationId="{E0294650-593F-D1C7-7958-DF93981EC427}"/>
          </ac:picMkLst>
        </pc:picChg>
        <pc:cxnChg chg="add mod topLvl">
          <ac:chgData name="Jodionisio Muachifi" userId="ebfed2f7-5f17-4dd9-8ede-6cea30dd6be5" providerId="ADAL" clId="{D16D22D4-D087-4B43-858C-7BB97F379C39}" dt="2023-10-21T12:03:05.967" v="796" actId="1582"/>
          <ac:cxnSpMkLst>
            <pc:docMk/>
            <pc:sldMk cId="0" sldId="257"/>
            <ac:cxnSpMk id="19" creationId="{1AC31265-2C05-710F-264F-9763E57A550A}"/>
          </ac:cxnSpMkLst>
        </pc:cxnChg>
      </pc:sldChg>
      <pc:sldChg chg="addSp delSp modSp mod">
        <pc:chgData name="Jodionisio Muachifi" userId="ebfed2f7-5f17-4dd9-8ede-6cea30dd6be5" providerId="ADAL" clId="{D16D22D4-D087-4B43-858C-7BB97F379C39}" dt="2023-10-28T08:18:11.472" v="2772" actId="2711"/>
        <pc:sldMkLst>
          <pc:docMk/>
          <pc:sldMk cId="0" sldId="258"/>
        </pc:sldMkLst>
        <pc:spChg chg="add del mod">
          <ac:chgData name="Jodionisio Muachifi" userId="ebfed2f7-5f17-4dd9-8ede-6cea30dd6be5" providerId="ADAL" clId="{D16D22D4-D087-4B43-858C-7BB97F379C39}" dt="2023-10-22T06:15:38.294" v="2075" actId="478"/>
          <ac:spMkLst>
            <pc:docMk/>
            <pc:sldMk cId="0" sldId="258"/>
            <ac:spMk id="2" creationId="{9049FE61-EDDB-0BDD-C39D-400937E439B8}"/>
          </ac:spMkLst>
        </pc:spChg>
        <pc:spChg chg="add del mod">
          <ac:chgData name="Jodionisio Muachifi" userId="ebfed2f7-5f17-4dd9-8ede-6cea30dd6be5" providerId="ADAL" clId="{D16D22D4-D087-4B43-858C-7BB97F379C39}" dt="2023-10-21T18:27:09.215" v="1220" actId="478"/>
          <ac:spMkLst>
            <pc:docMk/>
            <pc:sldMk cId="0" sldId="258"/>
            <ac:spMk id="3" creationId="{4D6CD933-D00E-FDCF-71AB-67A74BDF2BA9}"/>
          </ac:spMkLst>
        </pc:spChg>
        <pc:spChg chg="add mod">
          <ac:chgData name="Jodionisio Muachifi" userId="ebfed2f7-5f17-4dd9-8ede-6cea30dd6be5" providerId="ADAL" clId="{D16D22D4-D087-4B43-858C-7BB97F379C39}" dt="2023-10-22T06:17:08.143" v="2103" actId="14100"/>
          <ac:spMkLst>
            <pc:docMk/>
            <pc:sldMk cId="0" sldId="258"/>
            <ac:spMk id="3" creationId="{5F9A9315-1F64-24D5-312C-66D89AE6E603}"/>
          </ac:spMkLst>
        </pc:spChg>
        <pc:spChg chg="add mod">
          <ac:chgData name="Jodionisio Muachifi" userId="ebfed2f7-5f17-4dd9-8ede-6cea30dd6be5" providerId="ADAL" clId="{D16D22D4-D087-4B43-858C-7BB97F379C39}" dt="2023-10-21T18:34:37.947" v="1327" actId="255"/>
          <ac:spMkLst>
            <pc:docMk/>
            <pc:sldMk cId="0" sldId="258"/>
            <ac:spMk id="4" creationId="{79D9592B-A75F-0B0D-607D-0F49A7AE71C9}"/>
          </ac:spMkLst>
        </pc:spChg>
        <pc:spChg chg="add mod">
          <ac:chgData name="Jodionisio Muachifi" userId="ebfed2f7-5f17-4dd9-8ede-6cea30dd6be5" providerId="ADAL" clId="{D16D22D4-D087-4B43-858C-7BB97F379C39}" dt="2023-10-28T08:18:11.472" v="2772" actId="2711"/>
          <ac:spMkLst>
            <pc:docMk/>
            <pc:sldMk cId="0" sldId="258"/>
            <ac:spMk id="5" creationId="{82F0C95A-2056-69AD-7769-A47D4FF70712}"/>
          </ac:spMkLst>
        </pc:spChg>
        <pc:spChg chg="add del mod">
          <ac:chgData name="Jodionisio Muachifi" userId="ebfed2f7-5f17-4dd9-8ede-6cea30dd6be5" providerId="ADAL" clId="{D16D22D4-D087-4B43-858C-7BB97F379C39}" dt="2023-10-21T18:27:15.294" v="1222" actId="478"/>
          <ac:spMkLst>
            <pc:docMk/>
            <pc:sldMk cId="0" sldId="258"/>
            <ac:spMk id="7" creationId="{7787B6D5-5703-95C5-F224-9C4237A4CF0C}"/>
          </ac:spMkLst>
        </pc:spChg>
        <pc:spChg chg="mod">
          <ac:chgData name="Jodionisio Muachifi" userId="ebfed2f7-5f17-4dd9-8ede-6cea30dd6be5" providerId="ADAL" clId="{D16D22D4-D087-4B43-858C-7BB97F379C39}" dt="2023-10-21T17:55:06.507" v="896" actId="20577"/>
          <ac:spMkLst>
            <pc:docMk/>
            <pc:sldMk cId="0" sldId="258"/>
            <ac:spMk id="105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1T17:54:57.597" v="879" actId="478"/>
          <ac:spMkLst>
            <pc:docMk/>
            <pc:sldMk cId="0" sldId="258"/>
            <ac:spMk id="108" creationId="{00000000-0000-0000-0000-000000000000}"/>
          </ac:spMkLst>
        </pc:spChg>
        <pc:picChg chg="add del mod">
          <ac:chgData name="Jodionisio Muachifi" userId="ebfed2f7-5f17-4dd9-8ede-6cea30dd6be5" providerId="ADAL" clId="{D16D22D4-D087-4B43-858C-7BB97F379C39}" dt="2023-10-21T18:31:09.004" v="1247" actId="478"/>
          <ac:picMkLst>
            <pc:docMk/>
            <pc:sldMk cId="0" sldId="258"/>
            <ac:picMk id="9" creationId="{9CD5E152-668C-CDD7-195F-96B0CB55CCDA}"/>
          </ac:picMkLst>
        </pc:picChg>
        <pc:picChg chg="add mod">
          <ac:chgData name="Jodionisio Muachifi" userId="ebfed2f7-5f17-4dd9-8ede-6cea30dd6be5" providerId="ADAL" clId="{D16D22D4-D087-4B43-858C-7BB97F379C39}" dt="2023-10-21T18:31:39.102" v="1252" actId="1076"/>
          <ac:picMkLst>
            <pc:docMk/>
            <pc:sldMk cId="0" sldId="258"/>
            <ac:picMk id="11" creationId="{177D8358-B2BF-3748-54CC-6F8477010C2A}"/>
          </ac:picMkLst>
        </pc:picChg>
        <pc:picChg chg="del">
          <ac:chgData name="Jodionisio Muachifi" userId="ebfed2f7-5f17-4dd9-8ede-6cea30dd6be5" providerId="ADAL" clId="{D16D22D4-D087-4B43-858C-7BB97F379C39}" dt="2023-10-21T17:54:54.432" v="878" actId="478"/>
          <ac:picMkLst>
            <pc:docMk/>
            <pc:sldMk cId="0" sldId="258"/>
            <ac:picMk id="107" creationId="{00000000-0000-0000-0000-000000000000}"/>
          </ac:picMkLst>
        </pc:picChg>
      </pc:sldChg>
      <pc:sldChg chg="addSp delSp modSp mod">
        <pc:chgData name="Jodionisio Muachifi" userId="ebfed2f7-5f17-4dd9-8ede-6cea30dd6be5" providerId="ADAL" clId="{D16D22D4-D087-4B43-858C-7BB97F379C39}" dt="2023-10-22T06:47:59.627" v="2206" actId="14100"/>
        <pc:sldMkLst>
          <pc:docMk/>
          <pc:sldMk cId="0" sldId="259"/>
        </pc:sldMkLst>
        <pc:spChg chg="add del mod">
          <ac:chgData name="Jodionisio Muachifi" userId="ebfed2f7-5f17-4dd9-8ede-6cea30dd6be5" providerId="ADAL" clId="{D16D22D4-D087-4B43-858C-7BB97F379C39}" dt="2023-10-21T18:54:29.630" v="1467" actId="478"/>
          <ac:spMkLst>
            <pc:docMk/>
            <pc:sldMk cId="0" sldId="259"/>
            <ac:spMk id="3" creationId="{BCB56333-8072-9F66-0AB0-4435DDACFD26}"/>
          </ac:spMkLst>
        </pc:spChg>
        <pc:spChg chg="add del mod">
          <ac:chgData name="Jodionisio Muachifi" userId="ebfed2f7-5f17-4dd9-8ede-6cea30dd6be5" providerId="ADAL" clId="{D16D22D4-D087-4B43-858C-7BB97F379C39}" dt="2023-10-21T18:54:35.467" v="1469" actId="478"/>
          <ac:spMkLst>
            <pc:docMk/>
            <pc:sldMk cId="0" sldId="259"/>
            <ac:spMk id="5" creationId="{9785303D-9CA9-9B4C-EF05-1F370B0CCA95}"/>
          </ac:spMkLst>
        </pc:spChg>
        <pc:spChg chg="add del mod">
          <ac:chgData name="Jodionisio Muachifi" userId="ebfed2f7-5f17-4dd9-8ede-6cea30dd6be5" providerId="ADAL" clId="{D16D22D4-D087-4B43-858C-7BB97F379C39}" dt="2023-10-21T18:55:20.484" v="1479" actId="478"/>
          <ac:spMkLst>
            <pc:docMk/>
            <pc:sldMk cId="0" sldId="259"/>
            <ac:spMk id="6" creationId="{D62A980B-0DA2-EF54-7536-B9F9DBE3A695}"/>
          </ac:spMkLst>
        </pc:spChg>
        <pc:spChg chg="add mod">
          <ac:chgData name="Jodionisio Muachifi" userId="ebfed2f7-5f17-4dd9-8ede-6cea30dd6be5" providerId="ADAL" clId="{D16D22D4-D087-4B43-858C-7BB97F379C39}" dt="2023-10-22T06:31:36.205" v="2205" actId="108"/>
          <ac:spMkLst>
            <pc:docMk/>
            <pc:sldMk cId="0" sldId="259"/>
            <ac:spMk id="7" creationId="{B8674DAE-CD90-77DB-DF2C-EC0845A0B6ED}"/>
          </ac:spMkLst>
        </pc:spChg>
        <pc:spChg chg="add mod">
          <ac:chgData name="Jodionisio Muachifi" userId="ebfed2f7-5f17-4dd9-8ede-6cea30dd6be5" providerId="ADAL" clId="{D16D22D4-D087-4B43-858C-7BB97F379C39}" dt="2023-10-21T19:15:28.649" v="2006" actId="1076"/>
          <ac:spMkLst>
            <pc:docMk/>
            <pc:sldMk cId="0" sldId="259"/>
            <ac:spMk id="8" creationId="{17BBE2BA-9224-DF9B-F780-FB7E74C56D4E}"/>
          </ac:spMkLst>
        </pc:spChg>
        <pc:spChg chg="add mod">
          <ac:chgData name="Jodionisio Muachifi" userId="ebfed2f7-5f17-4dd9-8ede-6cea30dd6be5" providerId="ADAL" clId="{D16D22D4-D087-4B43-858C-7BB97F379C39}" dt="2023-10-22T06:47:59.627" v="2206" actId="14100"/>
          <ac:spMkLst>
            <pc:docMk/>
            <pc:sldMk cId="0" sldId="259"/>
            <ac:spMk id="13" creationId="{0B263601-5269-0B39-DE2E-A540CECC58C6}"/>
          </ac:spMkLst>
        </pc:spChg>
        <pc:spChg chg="add mod">
          <ac:chgData name="Jodionisio Muachifi" userId="ebfed2f7-5f17-4dd9-8ede-6cea30dd6be5" providerId="ADAL" clId="{D16D22D4-D087-4B43-858C-7BB97F379C39}" dt="2023-10-21T19:14:38.011" v="2001" actId="14100"/>
          <ac:spMkLst>
            <pc:docMk/>
            <pc:sldMk cId="0" sldId="259"/>
            <ac:spMk id="14" creationId="{08D60BF7-D893-0F66-57F8-1A60C24803E3}"/>
          </ac:spMkLst>
        </pc:spChg>
        <pc:spChg chg="mod">
          <ac:chgData name="Jodionisio Muachifi" userId="ebfed2f7-5f17-4dd9-8ede-6cea30dd6be5" providerId="ADAL" clId="{D16D22D4-D087-4B43-858C-7BB97F379C39}" dt="2023-10-21T19:03:29.389" v="1720" actId="20577"/>
          <ac:spMkLst>
            <pc:docMk/>
            <pc:sldMk cId="0" sldId="259"/>
            <ac:spMk id="113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1T18:35:26.533" v="1329" actId="478"/>
          <ac:spMkLst>
            <pc:docMk/>
            <pc:sldMk cId="0" sldId="259"/>
            <ac:spMk id="116" creationId="{00000000-0000-0000-0000-000000000000}"/>
          </ac:spMkLst>
        </pc:spChg>
        <pc:picChg chg="del">
          <ac:chgData name="Jodionisio Muachifi" userId="ebfed2f7-5f17-4dd9-8ede-6cea30dd6be5" providerId="ADAL" clId="{D16D22D4-D087-4B43-858C-7BB97F379C39}" dt="2023-10-21T18:35:22.500" v="1328" actId="478"/>
          <ac:picMkLst>
            <pc:docMk/>
            <pc:sldMk cId="0" sldId="259"/>
            <ac:picMk id="115" creationId="{00000000-0000-0000-0000-000000000000}"/>
          </ac:picMkLst>
        </pc:picChg>
        <pc:cxnChg chg="add mod">
          <ac:chgData name="Jodionisio Muachifi" userId="ebfed2f7-5f17-4dd9-8ede-6cea30dd6be5" providerId="ADAL" clId="{D16D22D4-D087-4B43-858C-7BB97F379C39}" dt="2023-10-22T06:31:20.889" v="2203" actId="14100"/>
          <ac:cxnSpMkLst>
            <pc:docMk/>
            <pc:sldMk cId="0" sldId="259"/>
            <ac:cxnSpMk id="10" creationId="{27CF7343-1709-0203-9B1B-10A1C21FF043}"/>
          </ac:cxnSpMkLst>
        </pc:cxnChg>
      </pc:sldChg>
      <pc:sldChg chg="addSp delSp modSp mod ord">
        <pc:chgData name="Jodionisio Muachifi" userId="ebfed2f7-5f17-4dd9-8ede-6cea30dd6be5" providerId="ADAL" clId="{D16D22D4-D087-4B43-858C-7BB97F379C39}" dt="2023-10-28T08:19:06.048" v="2777" actId="2711"/>
        <pc:sldMkLst>
          <pc:docMk/>
          <pc:sldMk cId="0" sldId="260"/>
        </pc:sldMkLst>
        <pc:spChg chg="add del mod">
          <ac:chgData name="Jodionisio Muachifi" userId="ebfed2f7-5f17-4dd9-8ede-6cea30dd6be5" providerId="ADAL" clId="{D16D22D4-D087-4B43-858C-7BB97F379C39}" dt="2023-10-22T06:24:55.346" v="2135" actId="478"/>
          <ac:spMkLst>
            <pc:docMk/>
            <pc:sldMk cId="0" sldId="260"/>
            <ac:spMk id="3" creationId="{E7E80FDB-82AC-7A00-712B-1C42EC177ED2}"/>
          </ac:spMkLst>
        </pc:spChg>
        <pc:spChg chg="add mod">
          <ac:chgData name="Jodionisio Muachifi" userId="ebfed2f7-5f17-4dd9-8ede-6cea30dd6be5" providerId="ADAL" clId="{D16D22D4-D087-4B43-858C-7BB97F379C39}" dt="2023-10-28T08:19:06.048" v="2777" actId="2711"/>
          <ac:spMkLst>
            <pc:docMk/>
            <pc:sldMk cId="0" sldId="260"/>
            <ac:spMk id="4" creationId="{80E9FEAC-3F84-5711-9EF1-D31547AED749}"/>
          </ac:spMkLst>
        </pc:spChg>
        <pc:spChg chg="add mod">
          <ac:chgData name="Jodionisio Muachifi" userId="ebfed2f7-5f17-4dd9-8ede-6cea30dd6be5" providerId="ADAL" clId="{D16D22D4-D087-4B43-858C-7BB97F379C39}" dt="2023-10-22T07:04:00.471" v="2290" actId="121"/>
          <ac:spMkLst>
            <pc:docMk/>
            <pc:sldMk cId="0" sldId="260"/>
            <ac:spMk id="7" creationId="{DA0994B7-DC90-896B-E9E7-1FF10CA836F1}"/>
          </ac:spMkLst>
        </pc:spChg>
        <pc:spChg chg="add mod">
          <ac:chgData name="Jodionisio Muachifi" userId="ebfed2f7-5f17-4dd9-8ede-6cea30dd6be5" providerId="ADAL" clId="{D16D22D4-D087-4B43-858C-7BB97F379C39}" dt="2023-10-28T08:19:03.132" v="2776" actId="2711"/>
          <ac:spMkLst>
            <pc:docMk/>
            <pc:sldMk cId="0" sldId="260"/>
            <ac:spMk id="10" creationId="{F9929C0C-5A49-AA99-125B-D066C9FB83DB}"/>
          </ac:spMkLst>
        </pc:spChg>
        <pc:spChg chg="add mod">
          <ac:chgData name="Jodionisio Muachifi" userId="ebfed2f7-5f17-4dd9-8ede-6cea30dd6be5" providerId="ADAL" clId="{D16D22D4-D087-4B43-858C-7BB97F379C39}" dt="2023-10-22T08:14:54.761" v="2371" actId="208"/>
          <ac:spMkLst>
            <pc:docMk/>
            <pc:sldMk cId="0" sldId="260"/>
            <ac:spMk id="19" creationId="{2B605AF0-7762-8E8F-C39D-0B7B2EAE2CD9}"/>
          </ac:spMkLst>
        </pc:spChg>
        <pc:spChg chg="add mod">
          <ac:chgData name="Jodionisio Muachifi" userId="ebfed2f7-5f17-4dd9-8ede-6cea30dd6be5" providerId="ADAL" clId="{D16D22D4-D087-4B43-858C-7BB97F379C39}" dt="2023-10-22T08:20:13.870" v="2406" actId="1076"/>
          <ac:spMkLst>
            <pc:docMk/>
            <pc:sldMk cId="0" sldId="260"/>
            <ac:spMk id="22" creationId="{51F1D789-BBDA-A03F-173E-87B0C8CAAE64}"/>
          </ac:spMkLst>
        </pc:spChg>
        <pc:spChg chg="mod">
          <ac:chgData name="Jodionisio Muachifi" userId="ebfed2f7-5f17-4dd9-8ede-6cea30dd6be5" providerId="ADAL" clId="{D16D22D4-D087-4B43-858C-7BB97F379C39}" dt="2023-10-22T06:59:17.150" v="2268" actId="20577"/>
          <ac:spMkLst>
            <pc:docMk/>
            <pc:sldMk cId="0" sldId="260"/>
            <ac:spMk id="121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24:52.451" v="2133" actId="478"/>
          <ac:spMkLst>
            <pc:docMk/>
            <pc:sldMk cId="0" sldId="260"/>
            <ac:spMk id="124" creationId="{00000000-0000-0000-0000-000000000000}"/>
          </ac:spMkLst>
        </pc:spChg>
        <pc:picChg chg="add mod">
          <ac:chgData name="Jodionisio Muachifi" userId="ebfed2f7-5f17-4dd9-8ede-6cea30dd6be5" providerId="ADAL" clId="{D16D22D4-D087-4B43-858C-7BB97F379C39}" dt="2023-10-22T08:07:38.659" v="2332" actId="1076"/>
          <ac:picMkLst>
            <pc:docMk/>
            <pc:sldMk cId="0" sldId="260"/>
            <ac:picMk id="6" creationId="{B85659E9-014E-9357-9F9C-FB4FF8AC977D}"/>
          </ac:picMkLst>
        </pc:picChg>
        <pc:picChg chg="add mod">
          <ac:chgData name="Jodionisio Muachifi" userId="ebfed2f7-5f17-4dd9-8ede-6cea30dd6be5" providerId="ADAL" clId="{D16D22D4-D087-4B43-858C-7BB97F379C39}" dt="2023-10-22T07:07:00.137" v="2310" actId="14100"/>
          <ac:picMkLst>
            <pc:docMk/>
            <pc:sldMk cId="0" sldId="260"/>
            <ac:picMk id="9" creationId="{C50BBBBF-E972-430D-1877-6CCC8AEA50A0}"/>
          </ac:picMkLst>
        </pc:picChg>
        <pc:picChg chg="add mod">
          <ac:chgData name="Jodionisio Muachifi" userId="ebfed2f7-5f17-4dd9-8ede-6cea30dd6be5" providerId="ADAL" clId="{D16D22D4-D087-4B43-858C-7BB97F379C39}" dt="2023-10-22T08:04:19.389" v="2322" actId="14100"/>
          <ac:picMkLst>
            <pc:docMk/>
            <pc:sldMk cId="0" sldId="260"/>
            <ac:picMk id="12" creationId="{1C58654D-9CB1-E628-21B6-B41682300681}"/>
          </ac:picMkLst>
        </pc:picChg>
        <pc:picChg chg="add mod">
          <ac:chgData name="Jodionisio Muachifi" userId="ebfed2f7-5f17-4dd9-8ede-6cea30dd6be5" providerId="ADAL" clId="{D16D22D4-D087-4B43-858C-7BB97F379C39}" dt="2023-10-22T08:12:00.162" v="2365" actId="1582"/>
          <ac:picMkLst>
            <pc:docMk/>
            <pc:sldMk cId="0" sldId="260"/>
            <ac:picMk id="14" creationId="{CBF4C388-479C-DE20-3CD3-11D49A569D13}"/>
          </ac:picMkLst>
        </pc:picChg>
        <pc:picChg chg="add mod">
          <ac:chgData name="Jodionisio Muachifi" userId="ebfed2f7-5f17-4dd9-8ede-6cea30dd6be5" providerId="ADAL" clId="{D16D22D4-D087-4B43-858C-7BB97F379C39}" dt="2023-10-22T08:12:21.121" v="2366" actId="1582"/>
          <ac:picMkLst>
            <pc:docMk/>
            <pc:sldMk cId="0" sldId="260"/>
            <ac:picMk id="16" creationId="{245ACCBC-77A2-5D59-540E-F0ABC8076E23}"/>
          </ac:picMkLst>
        </pc:picChg>
        <pc:picChg chg="add mod">
          <ac:chgData name="Jodionisio Muachifi" userId="ebfed2f7-5f17-4dd9-8ede-6cea30dd6be5" providerId="ADAL" clId="{D16D22D4-D087-4B43-858C-7BB97F379C39}" dt="2023-10-22T08:12:31.905" v="2367" actId="1582"/>
          <ac:picMkLst>
            <pc:docMk/>
            <pc:sldMk cId="0" sldId="260"/>
            <ac:picMk id="18" creationId="{AFA9C2EC-D72B-26B2-BB09-40AC35B1D8CA}"/>
          </ac:picMkLst>
        </pc:picChg>
        <pc:picChg chg="del">
          <ac:chgData name="Jodionisio Muachifi" userId="ebfed2f7-5f17-4dd9-8ede-6cea30dd6be5" providerId="ADAL" clId="{D16D22D4-D087-4B43-858C-7BB97F379C39}" dt="2023-10-22T06:24:48.588" v="2132" actId="478"/>
          <ac:picMkLst>
            <pc:docMk/>
            <pc:sldMk cId="0" sldId="260"/>
            <ac:picMk id="123" creationId="{00000000-0000-0000-0000-000000000000}"/>
          </ac:picMkLst>
        </pc:picChg>
        <pc:cxnChg chg="add mod">
          <ac:chgData name="Jodionisio Muachifi" userId="ebfed2f7-5f17-4dd9-8ede-6cea30dd6be5" providerId="ADAL" clId="{D16D22D4-D087-4B43-858C-7BB97F379C39}" dt="2023-10-22T08:15:32.145" v="2373" actId="208"/>
          <ac:cxnSpMkLst>
            <pc:docMk/>
            <pc:sldMk cId="0" sldId="260"/>
            <ac:cxnSpMk id="21" creationId="{BFF5EF61-04F1-8933-D808-5D60090D5AA7}"/>
          </ac:cxnSpMkLst>
        </pc:cxnChg>
      </pc:sldChg>
      <pc:sldChg chg="addSp delSp modSp mod modCm">
        <pc:chgData name="Jodionisio Muachifi" userId="ebfed2f7-5f17-4dd9-8ede-6cea30dd6be5" providerId="ADAL" clId="{D16D22D4-D087-4B43-858C-7BB97F379C39}" dt="2023-10-30T16:31:01.369" v="3704"/>
        <pc:sldMkLst>
          <pc:docMk/>
          <pc:sldMk cId="0" sldId="261"/>
        </pc:sldMkLst>
        <pc:spChg chg="add del mod">
          <ac:chgData name="Jodionisio Muachifi" userId="ebfed2f7-5f17-4dd9-8ede-6cea30dd6be5" providerId="ADAL" clId="{D16D22D4-D087-4B43-858C-7BB97F379C39}" dt="2023-10-28T08:03:47.474" v="2689" actId="478"/>
          <ac:spMkLst>
            <pc:docMk/>
            <pc:sldMk cId="0" sldId="261"/>
            <ac:spMk id="2" creationId="{490F1801-7364-B766-5798-2BB1F319F93D}"/>
          </ac:spMkLst>
        </pc:spChg>
        <pc:spChg chg="add del mod">
          <ac:chgData name="Jodionisio Muachifi" userId="ebfed2f7-5f17-4dd9-8ede-6cea30dd6be5" providerId="ADAL" clId="{D16D22D4-D087-4B43-858C-7BB97F379C39}" dt="2023-10-22T06:48:38.797" v="2211" actId="478"/>
          <ac:spMkLst>
            <pc:docMk/>
            <pc:sldMk cId="0" sldId="261"/>
            <ac:spMk id="3" creationId="{6228130C-BDBE-5842-0E25-3F0A66EE6CF3}"/>
          </ac:spMkLst>
        </pc:spChg>
        <pc:spChg chg="add mod ord topLvl">
          <ac:chgData name="Jodionisio Muachifi" userId="ebfed2f7-5f17-4dd9-8ede-6cea30dd6be5" providerId="ADAL" clId="{D16D22D4-D087-4B43-858C-7BB97F379C39}" dt="2023-10-28T11:19:26.614" v="3533" actId="208"/>
          <ac:spMkLst>
            <pc:docMk/>
            <pc:sldMk cId="0" sldId="261"/>
            <ac:spMk id="3" creationId="{DB89B51C-6A31-471A-2EC5-654837A99EEA}"/>
          </ac:spMkLst>
        </pc:spChg>
        <pc:spChg chg="add mod">
          <ac:chgData name="Jodionisio Muachifi" userId="ebfed2f7-5f17-4dd9-8ede-6cea30dd6be5" providerId="ADAL" clId="{D16D22D4-D087-4B43-858C-7BB97F379C39}" dt="2023-10-28T08:27:30.421" v="2903" actId="12"/>
          <ac:spMkLst>
            <pc:docMk/>
            <pc:sldMk cId="0" sldId="261"/>
            <ac:spMk id="4" creationId="{367A0686-696D-904F-3640-590175DDB345}"/>
          </ac:spMkLst>
        </pc:spChg>
        <pc:spChg chg="add del mod">
          <ac:chgData name="Jodionisio Muachifi" userId="ebfed2f7-5f17-4dd9-8ede-6cea30dd6be5" providerId="ADAL" clId="{D16D22D4-D087-4B43-858C-7BB97F379C39}" dt="2023-10-22T06:48:37.319" v="2210" actId="478"/>
          <ac:spMkLst>
            <pc:docMk/>
            <pc:sldMk cId="0" sldId="261"/>
            <ac:spMk id="5" creationId="{4EAFF931-1C39-E4D4-D8CA-07DFA275338C}"/>
          </ac:spMkLst>
        </pc:spChg>
        <pc:spChg chg="add del mod">
          <ac:chgData name="Jodionisio Muachifi" userId="ebfed2f7-5f17-4dd9-8ede-6cea30dd6be5" providerId="ADAL" clId="{D16D22D4-D087-4B43-858C-7BB97F379C39}" dt="2023-10-28T08:14:17.587" v="2750" actId="478"/>
          <ac:spMkLst>
            <pc:docMk/>
            <pc:sldMk cId="0" sldId="261"/>
            <ac:spMk id="5" creationId="{8E477455-EC78-C6A9-FC2A-1160FFE2D3FC}"/>
          </ac:spMkLst>
        </pc:spChg>
        <pc:spChg chg="add mod topLvl">
          <ac:chgData name="Jodionisio Muachifi" userId="ebfed2f7-5f17-4dd9-8ede-6cea30dd6be5" providerId="ADAL" clId="{D16D22D4-D087-4B43-858C-7BB97F379C39}" dt="2023-10-28T08:20:39.082" v="2780" actId="338"/>
          <ac:spMkLst>
            <pc:docMk/>
            <pc:sldMk cId="0" sldId="261"/>
            <ac:spMk id="6" creationId="{753D882A-64F7-F3B6-E140-CA27A3E33B94}"/>
          </ac:spMkLst>
        </pc:spChg>
        <pc:spChg chg="mod">
          <ac:chgData name="Jodionisio Muachifi" userId="ebfed2f7-5f17-4dd9-8ede-6cea30dd6be5" providerId="ADAL" clId="{D16D22D4-D087-4B43-858C-7BB97F379C39}" dt="2023-10-28T08:27:15.663" v="2902" actId="12788"/>
          <ac:spMkLst>
            <pc:docMk/>
            <pc:sldMk cId="0" sldId="261"/>
            <ac:spMk id="11" creationId="{76AC5E08-5A27-BA16-D6DE-A6A9EAB0882F}"/>
          </ac:spMkLst>
        </pc:spChg>
        <pc:spChg chg="mod">
          <ac:chgData name="Jodionisio Muachifi" userId="ebfed2f7-5f17-4dd9-8ede-6cea30dd6be5" providerId="ADAL" clId="{D16D22D4-D087-4B43-858C-7BB97F379C39}" dt="2023-10-28T08:21:34.234" v="2790"/>
          <ac:spMkLst>
            <pc:docMk/>
            <pc:sldMk cId="0" sldId="261"/>
            <ac:spMk id="13" creationId="{603D5A29-4B5D-734F-9F67-BAB06FDA3E3B}"/>
          </ac:spMkLst>
        </pc:spChg>
        <pc:spChg chg="mod">
          <ac:chgData name="Jodionisio Muachifi" userId="ebfed2f7-5f17-4dd9-8ede-6cea30dd6be5" providerId="ADAL" clId="{D16D22D4-D087-4B43-858C-7BB97F379C39}" dt="2023-10-28T08:22:19.903" v="2822" actId="20577"/>
          <ac:spMkLst>
            <pc:docMk/>
            <pc:sldMk cId="0" sldId="261"/>
            <ac:spMk id="14" creationId="{73B37DA0-F85B-732E-B746-90B7DB09AC05}"/>
          </ac:spMkLst>
        </pc:spChg>
        <pc:spChg chg="add mod">
          <ac:chgData name="Jodionisio Muachifi" userId="ebfed2f7-5f17-4dd9-8ede-6cea30dd6be5" providerId="ADAL" clId="{D16D22D4-D087-4B43-858C-7BB97F379C39}" dt="2023-10-28T09:11:44.055" v="3255" actId="1076"/>
          <ac:spMkLst>
            <pc:docMk/>
            <pc:sldMk cId="0" sldId="261"/>
            <ac:spMk id="15" creationId="{90F781D9-64FD-4533-299E-9E0D613578E5}"/>
          </ac:spMkLst>
        </pc:spChg>
        <pc:spChg chg="add mod topLvl">
          <ac:chgData name="Jodionisio Muachifi" userId="ebfed2f7-5f17-4dd9-8ede-6cea30dd6be5" providerId="ADAL" clId="{D16D22D4-D087-4B43-858C-7BB97F379C39}" dt="2023-10-28T09:14:50.366" v="3296" actId="164"/>
          <ac:spMkLst>
            <pc:docMk/>
            <pc:sldMk cId="0" sldId="261"/>
            <ac:spMk id="16" creationId="{D939B68A-F2C6-CE67-32EE-FB4D60422447}"/>
          </ac:spMkLst>
        </pc:spChg>
        <pc:spChg chg="add mod topLvl">
          <ac:chgData name="Jodionisio Muachifi" userId="ebfed2f7-5f17-4dd9-8ede-6cea30dd6be5" providerId="ADAL" clId="{D16D22D4-D087-4B43-858C-7BB97F379C39}" dt="2023-10-28T09:29:10.876" v="3496" actId="1076"/>
          <ac:spMkLst>
            <pc:docMk/>
            <pc:sldMk cId="0" sldId="261"/>
            <ac:spMk id="17" creationId="{415F5C89-BAA9-59E2-11D4-0FF03152F325}"/>
          </ac:spMkLst>
        </pc:spChg>
        <pc:spChg chg="add del mod topLvl">
          <ac:chgData name="Jodionisio Muachifi" userId="ebfed2f7-5f17-4dd9-8ede-6cea30dd6be5" providerId="ADAL" clId="{D16D22D4-D087-4B43-858C-7BB97F379C39}" dt="2023-10-28T09:14:38.153" v="3294" actId="164"/>
          <ac:spMkLst>
            <pc:docMk/>
            <pc:sldMk cId="0" sldId="261"/>
            <ac:spMk id="18" creationId="{E7DC83A7-8291-076D-4A1D-0FA0FD42673E}"/>
          </ac:spMkLst>
        </pc:spChg>
        <pc:spChg chg="add mod">
          <ac:chgData name="Jodionisio Muachifi" userId="ebfed2f7-5f17-4dd9-8ede-6cea30dd6be5" providerId="ADAL" clId="{D16D22D4-D087-4B43-858C-7BB97F379C39}" dt="2023-10-28T09:10:02.306" v="3243" actId="1076"/>
          <ac:spMkLst>
            <pc:docMk/>
            <pc:sldMk cId="0" sldId="261"/>
            <ac:spMk id="37" creationId="{F8F47ABB-BCAA-217C-5ADD-34CF89E22A0E}"/>
          </ac:spMkLst>
        </pc:spChg>
        <pc:spChg chg="add mod ord">
          <ac:chgData name="Jodionisio Muachifi" userId="ebfed2f7-5f17-4dd9-8ede-6cea30dd6be5" providerId="ADAL" clId="{D16D22D4-D087-4B43-858C-7BB97F379C39}" dt="2023-10-28T09:28:49.631" v="3493" actId="179"/>
          <ac:spMkLst>
            <pc:docMk/>
            <pc:sldMk cId="0" sldId="261"/>
            <ac:spMk id="38" creationId="{751A0640-9005-8E03-C2DF-3DDE34B2AC75}"/>
          </ac:spMkLst>
        </pc:spChg>
        <pc:spChg chg="add mod">
          <ac:chgData name="Jodionisio Muachifi" userId="ebfed2f7-5f17-4dd9-8ede-6cea30dd6be5" providerId="ADAL" clId="{D16D22D4-D087-4B43-858C-7BB97F379C39}" dt="2023-10-28T09:28:44.219" v="3492" actId="179"/>
          <ac:spMkLst>
            <pc:docMk/>
            <pc:sldMk cId="0" sldId="261"/>
            <ac:spMk id="44" creationId="{EB48948D-2C6E-7D8C-2784-E7C3F5C2F0CA}"/>
          </ac:spMkLst>
        </pc:spChg>
        <pc:spChg chg="add mod">
          <ac:chgData name="Jodionisio Muachifi" userId="ebfed2f7-5f17-4dd9-8ede-6cea30dd6be5" providerId="ADAL" clId="{D16D22D4-D087-4B43-858C-7BB97F379C39}" dt="2023-10-28T09:28:35.850" v="3491" actId="179"/>
          <ac:spMkLst>
            <pc:docMk/>
            <pc:sldMk cId="0" sldId="261"/>
            <ac:spMk id="45" creationId="{AA08C093-14BC-6591-FF9D-8385FB80C796}"/>
          </ac:spMkLst>
        </pc:spChg>
        <pc:spChg chg="mod">
          <ac:chgData name="Jodionisio Muachifi" userId="ebfed2f7-5f17-4dd9-8ede-6cea30dd6be5" providerId="ADAL" clId="{D16D22D4-D087-4B43-858C-7BB97F379C39}" dt="2023-10-28T08:31:42.463" v="2915" actId="20577"/>
          <ac:spMkLst>
            <pc:docMk/>
            <pc:sldMk cId="0" sldId="261"/>
            <ac:spMk id="129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8:31.517" v="2207" actId="478"/>
          <ac:spMkLst>
            <pc:docMk/>
            <pc:sldMk cId="0" sldId="261"/>
            <ac:spMk id="130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8:34.140" v="2208" actId="478"/>
          <ac:spMkLst>
            <pc:docMk/>
            <pc:sldMk cId="0" sldId="261"/>
            <ac:spMk id="132" creationId="{00000000-0000-0000-0000-000000000000}"/>
          </ac:spMkLst>
        </pc:spChg>
        <pc:grpChg chg="add del mod">
          <ac:chgData name="Jodionisio Muachifi" userId="ebfed2f7-5f17-4dd9-8ede-6cea30dd6be5" providerId="ADAL" clId="{D16D22D4-D087-4B43-858C-7BB97F379C39}" dt="2023-10-28T08:15:41.152" v="2765" actId="165"/>
          <ac:grpSpMkLst>
            <pc:docMk/>
            <pc:sldMk cId="0" sldId="261"/>
            <ac:grpSpMk id="7" creationId="{7D051793-6635-6B7D-C10B-0ADA0969FA8A}"/>
          </ac:grpSpMkLst>
        </pc:grpChg>
        <pc:grpChg chg="add mod">
          <ac:chgData name="Jodionisio Muachifi" userId="ebfed2f7-5f17-4dd9-8ede-6cea30dd6be5" providerId="ADAL" clId="{D16D22D4-D087-4B43-858C-7BB97F379C39}" dt="2023-10-28T08:21:22.401" v="2788" actId="164"/>
          <ac:grpSpMkLst>
            <pc:docMk/>
            <pc:sldMk cId="0" sldId="261"/>
            <ac:grpSpMk id="8" creationId="{FD9223A8-0E82-D60B-D3A6-06C9BFB166AD}"/>
          </ac:grpSpMkLst>
        </pc:grpChg>
        <pc:grpChg chg="add mod">
          <ac:chgData name="Jodionisio Muachifi" userId="ebfed2f7-5f17-4dd9-8ede-6cea30dd6be5" providerId="ADAL" clId="{D16D22D4-D087-4B43-858C-7BB97F379C39}" dt="2023-10-28T09:11:35.085" v="3253" actId="1076"/>
          <ac:grpSpMkLst>
            <pc:docMk/>
            <pc:sldMk cId="0" sldId="261"/>
            <ac:grpSpMk id="9" creationId="{6A75D78B-3CFE-1617-8986-7C606ABB340E}"/>
          </ac:grpSpMkLst>
        </pc:grpChg>
        <pc:grpChg chg="add mod">
          <ac:chgData name="Jodionisio Muachifi" userId="ebfed2f7-5f17-4dd9-8ede-6cea30dd6be5" providerId="ADAL" clId="{D16D22D4-D087-4B43-858C-7BB97F379C39}" dt="2023-10-28T09:11:42.198" v="3254" actId="1076"/>
          <ac:grpSpMkLst>
            <pc:docMk/>
            <pc:sldMk cId="0" sldId="261"/>
            <ac:grpSpMk id="10" creationId="{DE5AFAE9-565A-8B44-5EC3-F729C07264E9}"/>
          </ac:grpSpMkLst>
        </pc:grpChg>
        <pc:grpChg chg="mod">
          <ac:chgData name="Jodionisio Muachifi" userId="ebfed2f7-5f17-4dd9-8ede-6cea30dd6be5" providerId="ADAL" clId="{D16D22D4-D087-4B43-858C-7BB97F379C39}" dt="2023-10-28T08:21:34.234" v="2790"/>
          <ac:grpSpMkLst>
            <pc:docMk/>
            <pc:sldMk cId="0" sldId="261"/>
            <ac:grpSpMk id="12" creationId="{E63CCA1A-57D3-60B9-1BA9-2423F0A3B322}"/>
          </ac:grpSpMkLst>
        </pc:grpChg>
        <pc:grpChg chg="add del mod">
          <ac:chgData name="Jodionisio Muachifi" userId="ebfed2f7-5f17-4dd9-8ede-6cea30dd6be5" providerId="ADAL" clId="{D16D22D4-D087-4B43-858C-7BB97F379C39}" dt="2023-10-28T08:43:15.389" v="3030" actId="165"/>
          <ac:grpSpMkLst>
            <pc:docMk/>
            <pc:sldMk cId="0" sldId="261"/>
            <ac:grpSpMk id="21" creationId="{2A1C87B7-BC2A-29D0-CE77-C8EC6C682A01}"/>
          </ac:grpSpMkLst>
        </pc:grpChg>
        <pc:grpChg chg="add del mod">
          <ac:chgData name="Jodionisio Muachifi" userId="ebfed2f7-5f17-4dd9-8ede-6cea30dd6be5" providerId="ADAL" clId="{D16D22D4-D087-4B43-858C-7BB97F379C39}" dt="2023-10-28T09:04:50.587" v="3147" actId="165"/>
          <ac:grpSpMkLst>
            <pc:docMk/>
            <pc:sldMk cId="0" sldId="261"/>
            <ac:grpSpMk id="22" creationId="{4FD5E403-CE28-ECAB-2540-7CF31B03ED8E}"/>
          </ac:grpSpMkLst>
        </pc:grpChg>
        <pc:grpChg chg="add del mod">
          <ac:chgData name="Jodionisio Muachifi" userId="ebfed2f7-5f17-4dd9-8ede-6cea30dd6be5" providerId="ADAL" clId="{D16D22D4-D087-4B43-858C-7BB97F379C39}" dt="2023-10-28T08:46:33.791" v="3062" actId="165"/>
          <ac:grpSpMkLst>
            <pc:docMk/>
            <pc:sldMk cId="0" sldId="261"/>
            <ac:grpSpMk id="25" creationId="{A4BFE767-67FE-B7C4-CCA9-EF0C4F95CEEB}"/>
          </ac:grpSpMkLst>
        </pc:grpChg>
        <pc:grpChg chg="add del mod">
          <ac:chgData name="Jodionisio Muachifi" userId="ebfed2f7-5f17-4dd9-8ede-6cea30dd6be5" providerId="ADAL" clId="{D16D22D4-D087-4B43-858C-7BB97F379C39}" dt="2023-10-28T09:07:23.841" v="3166" actId="165"/>
          <ac:grpSpMkLst>
            <pc:docMk/>
            <pc:sldMk cId="0" sldId="261"/>
            <ac:grpSpMk id="26" creationId="{3211BB69-2071-E9AF-3673-EDBA911B12A1}"/>
          </ac:grpSpMkLst>
        </pc:grpChg>
        <pc:grpChg chg="add del mod">
          <ac:chgData name="Jodionisio Muachifi" userId="ebfed2f7-5f17-4dd9-8ede-6cea30dd6be5" providerId="ADAL" clId="{D16D22D4-D087-4B43-858C-7BB97F379C39}" dt="2023-10-28T08:58:59.973" v="3108" actId="165"/>
          <ac:grpSpMkLst>
            <pc:docMk/>
            <pc:sldMk cId="0" sldId="261"/>
            <ac:grpSpMk id="29" creationId="{13A818A4-DE48-B9FF-5A12-05C5BED8CF12}"/>
          </ac:grpSpMkLst>
        </pc:grpChg>
        <pc:grpChg chg="add del mod">
          <ac:chgData name="Jodionisio Muachifi" userId="ebfed2f7-5f17-4dd9-8ede-6cea30dd6be5" providerId="ADAL" clId="{D16D22D4-D087-4B43-858C-7BB97F379C39}" dt="2023-10-28T09:13:20.990" v="3274" actId="165"/>
          <ac:grpSpMkLst>
            <pc:docMk/>
            <pc:sldMk cId="0" sldId="261"/>
            <ac:grpSpMk id="32" creationId="{D8DCA30F-9C99-5F09-237E-F3CC1F31BB05}"/>
          </ac:grpSpMkLst>
        </pc:grpChg>
        <pc:grpChg chg="add del mod">
          <ac:chgData name="Jodionisio Muachifi" userId="ebfed2f7-5f17-4dd9-8ede-6cea30dd6be5" providerId="ADAL" clId="{D16D22D4-D087-4B43-858C-7BB97F379C39}" dt="2023-10-28T09:13:03.780" v="3270" actId="165"/>
          <ac:grpSpMkLst>
            <pc:docMk/>
            <pc:sldMk cId="0" sldId="261"/>
            <ac:grpSpMk id="39" creationId="{5C97E1EB-5DC0-961D-5577-486F6FC13644}"/>
          </ac:grpSpMkLst>
        </pc:grpChg>
        <pc:grpChg chg="add del mod">
          <ac:chgData name="Jodionisio Muachifi" userId="ebfed2f7-5f17-4dd9-8ede-6cea30dd6be5" providerId="ADAL" clId="{D16D22D4-D087-4B43-858C-7BB97F379C39}" dt="2023-10-28T09:13:13.788" v="3272" actId="165"/>
          <ac:grpSpMkLst>
            <pc:docMk/>
            <pc:sldMk cId="0" sldId="261"/>
            <ac:grpSpMk id="40" creationId="{3B35F659-FC56-BF96-7A89-610BF8823B53}"/>
          </ac:grpSpMkLst>
        </pc:grpChg>
        <pc:grpChg chg="add mod">
          <ac:chgData name="Jodionisio Muachifi" userId="ebfed2f7-5f17-4dd9-8ede-6cea30dd6be5" providerId="ADAL" clId="{D16D22D4-D087-4B43-858C-7BB97F379C39}" dt="2023-10-28T09:28:30.021" v="3490" actId="164"/>
          <ac:grpSpMkLst>
            <pc:docMk/>
            <pc:sldMk cId="0" sldId="261"/>
            <ac:grpSpMk id="41" creationId="{F56B7743-14B4-6E8D-0CF2-B98AB80697AE}"/>
          </ac:grpSpMkLst>
        </pc:grpChg>
        <pc:grpChg chg="add mod">
          <ac:chgData name="Jodionisio Muachifi" userId="ebfed2f7-5f17-4dd9-8ede-6cea30dd6be5" providerId="ADAL" clId="{D16D22D4-D087-4B43-858C-7BB97F379C39}" dt="2023-10-28T09:28:05.670" v="3487" actId="164"/>
          <ac:grpSpMkLst>
            <pc:docMk/>
            <pc:sldMk cId="0" sldId="261"/>
            <ac:grpSpMk id="42" creationId="{AFD0A748-85FD-4686-C075-A9E25684FF44}"/>
          </ac:grpSpMkLst>
        </pc:grpChg>
        <pc:grpChg chg="add mod">
          <ac:chgData name="Jodionisio Muachifi" userId="ebfed2f7-5f17-4dd9-8ede-6cea30dd6be5" providerId="ADAL" clId="{D16D22D4-D087-4B43-858C-7BB97F379C39}" dt="2023-10-28T09:27:52.599" v="3486" actId="164"/>
          <ac:grpSpMkLst>
            <pc:docMk/>
            <pc:sldMk cId="0" sldId="261"/>
            <ac:grpSpMk id="43" creationId="{2416468B-F1A1-C156-DA11-3EF7A6EC6C22}"/>
          </ac:grpSpMkLst>
        </pc:grpChg>
        <pc:grpChg chg="add mod">
          <ac:chgData name="Jodionisio Muachifi" userId="ebfed2f7-5f17-4dd9-8ede-6cea30dd6be5" providerId="ADAL" clId="{D16D22D4-D087-4B43-858C-7BB97F379C39}" dt="2023-10-28T09:29:33.542" v="3500" actId="1076"/>
          <ac:grpSpMkLst>
            <pc:docMk/>
            <pc:sldMk cId="0" sldId="261"/>
            <ac:grpSpMk id="46" creationId="{80D79EE1-D0EF-0B77-F10E-8C537CC32E7F}"/>
          </ac:grpSpMkLst>
        </pc:grpChg>
        <pc:grpChg chg="add mod">
          <ac:chgData name="Jodionisio Muachifi" userId="ebfed2f7-5f17-4dd9-8ede-6cea30dd6be5" providerId="ADAL" clId="{D16D22D4-D087-4B43-858C-7BB97F379C39}" dt="2023-10-28T09:29:39.718" v="3501" actId="1076"/>
          <ac:grpSpMkLst>
            <pc:docMk/>
            <pc:sldMk cId="0" sldId="261"/>
            <ac:grpSpMk id="47" creationId="{E87DFECB-4FC4-6078-B474-9D10323542E6}"/>
          </ac:grpSpMkLst>
        </pc:grpChg>
        <pc:grpChg chg="add mod">
          <ac:chgData name="Jodionisio Muachifi" userId="ebfed2f7-5f17-4dd9-8ede-6cea30dd6be5" providerId="ADAL" clId="{D16D22D4-D087-4B43-858C-7BB97F379C39}" dt="2023-10-28T09:29:42.664" v="3502" actId="1076"/>
          <ac:grpSpMkLst>
            <pc:docMk/>
            <pc:sldMk cId="0" sldId="261"/>
            <ac:grpSpMk id="48" creationId="{54550653-B77E-7C17-CA38-3A2571581A50}"/>
          </ac:grpSpMkLst>
        </pc:grpChg>
        <pc:picChg chg="add del mod topLvl">
          <ac:chgData name="Jodionisio Muachifi" userId="ebfed2f7-5f17-4dd9-8ede-6cea30dd6be5" providerId="ADAL" clId="{D16D22D4-D087-4B43-858C-7BB97F379C39}" dt="2023-10-28T09:05:16.875" v="3162" actId="478"/>
          <ac:picMkLst>
            <pc:docMk/>
            <pc:sldMk cId="0" sldId="261"/>
            <ac:picMk id="20" creationId="{429CC262-9329-0313-B30F-5F5B2288EB64}"/>
          </ac:picMkLst>
        </pc:picChg>
        <pc:picChg chg="add del mod topLvl">
          <ac:chgData name="Jodionisio Muachifi" userId="ebfed2f7-5f17-4dd9-8ede-6cea30dd6be5" providerId="ADAL" clId="{D16D22D4-D087-4B43-858C-7BB97F379C39}" dt="2023-10-28T09:08:06.885" v="3192" actId="478"/>
          <ac:picMkLst>
            <pc:docMk/>
            <pc:sldMk cId="0" sldId="261"/>
            <ac:picMk id="24" creationId="{7A79229D-04EA-4A07-4CAC-3FB6A4D33122}"/>
          </ac:picMkLst>
        </pc:picChg>
        <pc:picChg chg="add del mod topLvl">
          <ac:chgData name="Jodionisio Muachifi" userId="ebfed2f7-5f17-4dd9-8ede-6cea30dd6be5" providerId="ADAL" clId="{D16D22D4-D087-4B43-858C-7BB97F379C39}" dt="2023-10-28T08:59:10.457" v="3112" actId="478"/>
          <ac:picMkLst>
            <pc:docMk/>
            <pc:sldMk cId="0" sldId="261"/>
            <ac:picMk id="28" creationId="{6DAB76EC-6D8C-9AA3-2C65-A4C27F4CE42C}"/>
          </ac:picMkLst>
        </pc:picChg>
        <pc:picChg chg="add mod topLvl">
          <ac:chgData name="Jodionisio Muachifi" userId="ebfed2f7-5f17-4dd9-8ede-6cea30dd6be5" providerId="ADAL" clId="{D16D22D4-D087-4B43-858C-7BB97F379C39}" dt="2023-10-28T09:14:38.153" v="3294" actId="164"/>
          <ac:picMkLst>
            <pc:docMk/>
            <pc:sldMk cId="0" sldId="261"/>
            <ac:picMk id="31" creationId="{B4F7A6D8-A3CD-C9D1-91E3-C481888A1379}"/>
          </ac:picMkLst>
        </pc:picChg>
        <pc:picChg chg="add mod topLvl">
          <ac:chgData name="Jodionisio Muachifi" userId="ebfed2f7-5f17-4dd9-8ede-6cea30dd6be5" providerId="ADAL" clId="{D16D22D4-D087-4B43-858C-7BB97F379C39}" dt="2023-10-28T09:14:44.796" v="3295" actId="164"/>
          <ac:picMkLst>
            <pc:docMk/>
            <pc:sldMk cId="0" sldId="261"/>
            <ac:picMk id="34" creationId="{9D67EE04-4508-FE9E-C06D-EEB83BB61E78}"/>
          </ac:picMkLst>
        </pc:picChg>
        <pc:picChg chg="add mod topLvl">
          <ac:chgData name="Jodionisio Muachifi" userId="ebfed2f7-5f17-4dd9-8ede-6cea30dd6be5" providerId="ADAL" clId="{D16D22D4-D087-4B43-858C-7BB97F379C39}" dt="2023-10-28T09:14:50.366" v="3296" actId="164"/>
          <ac:picMkLst>
            <pc:docMk/>
            <pc:sldMk cId="0" sldId="261"/>
            <ac:picMk id="36" creationId="{492B33EE-4BAD-69B1-12B9-B432C07D58C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dionisio Muachifi" userId="ebfed2f7-5f17-4dd9-8ede-6cea30dd6be5" providerId="ADAL" clId="{D16D22D4-D087-4B43-858C-7BB97F379C39}" dt="2023-10-30T16:31:01.369" v="3704"/>
              <pc2:cmMkLst xmlns:pc2="http://schemas.microsoft.com/office/powerpoint/2019/9/main/command">
                <pc:docMk/>
                <pc:sldMk cId="0" sldId="261"/>
                <pc2:cmMk id="{9C97EA5C-712B-4F9C-8BB8-247558C85B3F}"/>
              </pc2:cmMkLst>
              <pc226:cmRplyChg chg="add">
                <pc226:chgData name="Jodionisio Muachifi" userId="ebfed2f7-5f17-4dd9-8ede-6cea30dd6be5" providerId="ADAL" clId="{D16D22D4-D087-4B43-858C-7BB97F379C39}" dt="2023-10-30T16:20:57.929" v="3703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43645E0C-BF23-4A30-B842-A3E01A96CF94}"/>
                </pc2:cmRplyMkLst>
              </pc226:cmRplyChg>
              <pc226:cmRplyChg chg="add">
                <pc226:chgData name="Jodionisio Muachifi" userId="ebfed2f7-5f17-4dd9-8ede-6cea30dd6be5" providerId="ADAL" clId="{D16D22D4-D087-4B43-858C-7BB97F379C39}" dt="2023-10-30T16:31:01.369" v="3704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8A098F31-DEB5-4D9B-9933-C3BEB411B9CD}"/>
                </pc2:cmRplyMkLst>
              </pc226:cmRplyChg>
              <pc226:cmRplyChg chg="add">
                <pc226:chgData name="Jodionisio Muachifi" userId="ebfed2f7-5f17-4dd9-8ede-6cea30dd6be5" providerId="ADAL" clId="{D16D22D4-D087-4B43-858C-7BB97F379C39}" dt="2023-10-30T16:16:52.478" v="3702"/>
                <pc2:cmRplyMkLst xmlns:pc2="http://schemas.microsoft.com/office/powerpoint/2019/9/main/command">
                  <pc:docMk/>
                  <pc:sldMk cId="0" sldId="261"/>
                  <pc2:cmMk id="{9C97EA5C-712B-4F9C-8BB8-247558C85B3F}"/>
                  <pc2:cmRplyMk id="{EE3856EE-63B2-4564-BA9A-96D42D53E52C}"/>
                </pc2:cmRplyMkLst>
              </pc226:cmRplyChg>
            </pc226:cmChg>
          </p:ext>
        </pc:extLst>
      </pc:sldChg>
      <pc:sldChg chg="addSp delSp modSp mod">
        <pc:chgData name="Jodionisio Muachifi" userId="ebfed2f7-5f17-4dd9-8ede-6cea30dd6be5" providerId="ADAL" clId="{D16D22D4-D087-4B43-858C-7BB97F379C39}" dt="2023-10-28T11:24:48.726" v="3535" actId="14826"/>
        <pc:sldMkLst>
          <pc:docMk/>
          <pc:sldMk cId="0" sldId="262"/>
        </pc:sldMkLst>
        <pc:spChg chg="add del mod">
          <ac:chgData name="Jodionisio Muachifi" userId="ebfed2f7-5f17-4dd9-8ede-6cea30dd6be5" providerId="ADAL" clId="{D16D22D4-D087-4B43-858C-7BB97F379C39}" dt="2023-10-22T06:49:15.420" v="2224" actId="478"/>
          <ac:spMkLst>
            <pc:docMk/>
            <pc:sldMk cId="0" sldId="262"/>
            <ac:spMk id="3" creationId="{AB3B0323-02A0-69D6-B844-D9CBF6E2E7F4}"/>
          </ac:spMkLst>
        </pc:spChg>
        <pc:spChg chg="add del mod">
          <ac:chgData name="Jodionisio Muachifi" userId="ebfed2f7-5f17-4dd9-8ede-6cea30dd6be5" providerId="ADAL" clId="{D16D22D4-D087-4B43-858C-7BB97F379C39}" dt="2023-10-22T06:49:17.125" v="2225" actId="478"/>
          <ac:spMkLst>
            <pc:docMk/>
            <pc:sldMk cId="0" sldId="262"/>
            <ac:spMk id="5" creationId="{9CBE586A-EC1E-9BD4-A03A-CF30D7427069}"/>
          </ac:spMkLst>
        </pc:spChg>
        <pc:spChg chg="mod">
          <ac:chgData name="Jodionisio Muachifi" userId="ebfed2f7-5f17-4dd9-8ede-6cea30dd6be5" providerId="ADAL" clId="{D16D22D4-D087-4B43-858C-7BB97F379C39}" dt="2023-10-22T09:38:31.007" v="2466" actId="20577"/>
          <ac:spMkLst>
            <pc:docMk/>
            <pc:sldMk cId="0" sldId="262"/>
            <ac:spMk id="137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9:11.642" v="2221" actId="478"/>
          <ac:spMkLst>
            <pc:docMk/>
            <pc:sldMk cId="0" sldId="262"/>
            <ac:spMk id="138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9:14.262" v="2222" actId="478"/>
          <ac:spMkLst>
            <pc:docMk/>
            <pc:sldMk cId="0" sldId="262"/>
            <ac:spMk id="140" creationId="{00000000-0000-0000-0000-000000000000}"/>
          </ac:spMkLst>
        </pc:spChg>
        <pc:picChg chg="add del mod">
          <ac:chgData name="Jodionisio Muachifi" userId="ebfed2f7-5f17-4dd9-8ede-6cea30dd6be5" providerId="ADAL" clId="{D16D22D4-D087-4B43-858C-7BB97F379C39}" dt="2023-10-28T11:02:20.680" v="3508" actId="478"/>
          <ac:picMkLst>
            <pc:docMk/>
            <pc:sldMk cId="0" sldId="262"/>
            <ac:picMk id="3" creationId="{6E669D66-54D5-B52B-E235-962FFBA59944}"/>
          </ac:picMkLst>
        </pc:picChg>
        <pc:picChg chg="add del mod">
          <ac:chgData name="Jodionisio Muachifi" userId="ebfed2f7-5f17-4dd9-8ede-6cea30dd6be5" providerId="ADAL" clId="{D16D22D4-D087-4B43-858C-7BB97F379C39}" dt="2023-10-28T11:03:10.841" v="3510" actId="478"/>
          <ac:picMkLst>
            <pc:docMk/>
            <pc:sldMk cId="0" sldId="262"/>
            <ac:picMk id="5" creationId="{5B74FE97-5E4C-E21C-D55C-A96308CA303F}"/>
          </ac:picMkLst>
        </pc:picChg>
        <pc:picChg chg="add mod ord">
          <ac:chgData name="Jodionisio Muachifi" userId="ebfed2f7-5f17-4dd9-8ede-6cea30dd6be5" providerId="ADAL" clId="{D16D22D4-D087-4B43-858C-7BB97F379C39}" dt="2023-10-28T11:24:48.726" v="3535" actId="14826"/>
          <ac:picMkLst>
            <pc:docMk/>
            <pc:sldMk cId="0" sldId="262"/>
            <ac:picMk id="7" creationId="{0C798D48-8E97-FCD9-C095-F0F4120A0EBE}"/>
          </ac:picMkLst>
        </pc:picChg>
        <pc:picChg chg="add mod">
          <ac:chgData name="Jodionisio Muachifi" userId="ebfed2f7-5f17-4dd9-8ede-6cea30dd6be5" providerId="ADAL" clId="{D16D22D4-D087-4B43-858C-7BB97F379C39}" dt="2023-10-28T11:21:28.818" v="3534" actId="14826"/>
          <ac:picMkLst>
            <pc:docMk/>
            <pc:sldMk cId="0" sldId="262"/>
            <ac:picMk id="9" creationId="{D0EB9758-BE9A-2DAE-A46E-6B59BD385E24}"/>
          </ac:picMkLst>
        </pc:picChg>
      </pc:sldChg>
      <pc:sldChg chg="addSp delSp modSp mod">
        <pc:chgData name="Jodionisio Muachifi" userId="ebfed2f7-5f17-4dd9-8ede-6cea30dd6be5" providerId="ADAL" clId="{D16D22D4-D087-4B43-858C-7BB97F379C39}" dt="2023-10-28T12:32:59.439" v="3701" actId="14100"/>
        <pc:sldMkLst>
          <pc:docMk/>
          <pc:sldMk cId="0" sldId="263"/>
        </pc:sldMkLst>
        <pc:spChg chg="add mod">
          <ac:chgData name="Jodionisio Muachifi" userId="ebfed2f7-5f17-4dd9-8ede-6cea30dd6be5" providerId="ADAL" clId="{D16D22D4-D087-4B43-858C-7BB97F379C39}" dt="2023-10-28T12:14:33.091" v="3670" actId="20577"/>
          <ac:spMkLst>
            <pc:docMk/>
            <pc:sldMk cId="0" sldId="263"/>
            <ac:spMk id="2" creationId="{A731AE60-9DC3-4D3C-FD51-0E00890D9F99}"/>
          </ac:spMkLst>
        </pc:spChg>
        <pc:spChg chg="add del mod">
          <ac:chgData name="Jodionisio Muachifi" userId="ebfed2f7-5f17-4dd9-8ede-6cea30dd6be5" providerId="ADAL" clId="{D16D22D4-D087-4B43-858C-7BB97F379C39}" dt="2023-10-22T06:48:48.630" v="2213" actId="478"/>
          <ac:spMkLst>
            <pc:docMk/>
            <pc:sldMk cId="0" sldId="263"/>
            <ac:spMk id="3" creationId="{9E5C60F2-A8F8-F334-480F-C86A7A345BDB}"/>
          </ac:spMkLst>
        </pc:spChg>
        <pc:spChg chg="add mod">
          <ac:chgData name="Jodionisio Muachifi" userId="ebfed2f7-5f17-4dd9-8ede-6cea30dd6be5" providerId="ADAL" clId="{D16D22D4-D087-4B43-858C-7BB97F379C39}" dt="2023-10-28T12:14:49.927" v="3693" actId="14100"/>
          <ac:spMkLst>
            <pc:docMk/>
            <pc:sldMk cId="0" sldId="263"/>
            <ac:spMk id="3" creationId="{D5C6C0B5-C3DF-A9A8-7E0A-4C2830A9E56E}"/>
          </ac:spMkLst>
        </pc:spChg>
        <pc:spChg chg="add del mod">
          <ac:chgData name="Jodionisio Muachifi" userId="ebfed2f7-5f17-4dd9-8ede-6cea30dd6be5" providerId="ADAL" clId="{D16D22D4-D087-4B43-858C-7BB97F379C39}" dt="2023-10-22T06:48:57.329" v="2218" actId="478"/>
          <ac:spMkLst>
            <pc:docMk/>
            <pc:sldMk cId="0" sldId="263"/>
            <ac:spMk id="5" creationId="{CC6DCDA5-E4D3-9A2A-041F-1DC7976E8E81}"/>
          </ac:spMkLst>
        </pc:spChg>
        <pc:spChg chg="mod">
          <ac:chgData name="Jodionisio Muachifi" userId="ebfed2f7-5f17-4dd9-8ede-6cea30dd6be5" providerId="ADAL" clId="{D16D22D4-D087-4B43-858C-7BB97F379C39}" dt="2023-10-22T09:39:18.246" v="2481" actId="20577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8:46.851" v="2212" actId="478"/>
          <ac:spMkLst>
            <pc:docMk/>
            <pc:sldMk cId="0" sldId="263"/>
            <ac:spMk id="146" creationId="{00000000-0000-0000-0000-000000000000}"/>
          </ac:spMkLst>
        </pc:spChg>
        <pc:spChg chg="del mod">
          <ac:chgData name="Jodionisio Muachifi" userId="ebfed2f7-5f17-4dd9-8ede-6cea30dd6be5" providerId="ADAL" clId="{D16D22D4-D087-4B43-858C-7BB97F379C39}" dt="2023-10-22T06:48:55.346" v="2216" actId="478"/>
          <ac:spMkLst>
            <pc:docMk/>
            <pc:sldMk cId="0" sldId="263"/>
            <ac:spMk id="148" creationId="{00000000-0000-0000-0000-000000000000}"/>
          </ac:spMkLst>
        </pc:spChg>
        <pc:spChg chg="del">
          <ac:chgData name="Jodionisio Muachifi" userId="ebfed2f7-5f17-4dd9-8ede-6cea30dd6be5" providerId="ADAL" clId="{D16D22D4-D087-4B43-858C-7BB97F379C39}" dt="2023-10-22T06:48:50.909" v="2214" actId="478"/>
          <ac:spMkLst>
            <pc:docMk/>
            <pc:sldMk cId="0" sldId="263"/>
            <ac:spMk id="149" creationId="{00000000-0000-0000-0000-000000000000}"/>
          </ac:spMkLst>
        </pc:spChg>
        <pc:picChg chg="add mod">
          <ac:chgData name="Jodionisio Muachifi" userId="ebfed2f7-5f17-4dd9-8ede-6cea30dd6be5" providerId="ADAL" clId="{D16D22D4-D087-4B43-858C-7BB97F379C39}" dt="2023-10-28T12:32:59.439" v="3701" actId="14100"/>
          <ac:picMkLst>
            <pc:docMk/>
            <pc:sldMk cId="0" sldId="263"/>
            <ac:picMk id="5" creationId="{141CEDC9-7349-B553-4FD7-B7AC2A8B5054}"/>
          </ac:picMkLst>
        </pc:picChg>
      </pc:sldChg>
      <pc:sldChg chg="addSp delSp modSp mod">
        <pc:chgData name="Jodionisio Muachifi" userId="ebfed2f7-5f17-4dd9-8ede-6cea30dd6be5" providerId="ADAL" clId="{D16D22D4-D087-4B43-858C-7BB97F379C39}" dt="2023-10-22T09:39:37.515" v="2484" actId="20577"/>
        <pc:sldMkLst>
          <pc:docMk/>
          <pc:sldMk cId="0" sldId="264"/>
        </pc:sldMkLst>
        <pc:spChg chg="add del mod">
          <ac:chgData name="Jodionisio Muachifi" userId="ebfed2f7-5f17-4dd9-8ede-6cea30dd6be5" providerId="ADAL" clId="{D16D22D4-D087-4B43-858C-7BB97F379C39}" dt="2023-10-22T06:49:06.866" v="2220" actId="478"/>
          <ac:spMkLst>
            <pc:docMk/>
            <pc:sldMk cId="0" sldId="264"/>
            <ac:spMk id="3" creationId="{3FA0C204-8934-504F-9E5E-FBDBD060C2B8}"/>
          </ac:spMkLst>
        </pc:spChg>
        <pc:spChg chg="mod">
          <ac:chgData name="Jodionisio Muachifi" userId="ebfed2f7-5f17-4dd9-8ede-6cea30dd6be5" providerId="ADAL" clId="{D16D22D4-D087-4B43-858C-7BB97F379C39}" dt="2023-10-22T09:39:37.515" v="2484" actId="20577"/>
          <ac:spMkLst>
            <pc:docMk/>
            <pc:sldMk cId="0" sldId="264"/>
            <ac:spMk id="154" creationId="{00000000-0000-0000-0000-000000000000}"/>
          </ac:spMkLst>
        </pc:spChg>
        <pc:spChg chg="del mod">
          <ac:chgData name="Jodionisio Muachifi" userId="ebfed2f7-5f17-4dd9-8ede-6cea30dd6be5" providerId="ADAL" clId="{D16D22D4-D087-4B43-858C-7BB97F379C39}" dt="2023-10-22T06:49:04.155" v="2219" actId="478"/>
          <ac:spMkLst>
            <pc:docMk/>
            <pc:sldMk cId="0" sldId="264"/>
            <ac:spMk id="156" creationId="{00000000-0000-0000-0000-000000000000}"/>
          </ac:spMkLst>
        </pc:spChg>
      </pc:sldChg>
      <pc:sldChg chg="addSp modSp mod">
        <pc:chgData name="Jodionisio Muachifi" userId="ebfed2f7-5f17-4dd9-8ede-6cea30dd6be5" providerId="ADAL" clId="{D16D22D4-D087-4B43-858C-7BB97F379C39}" dt="2023-10-22T09:52:48.583" v="2599" actId="20577"/>
        <pc:sldMkLst>
          <pc:docMk/>
          <pc:sldMk cId="0" sldId="265"/>
        </pc:sldMkLst>
        <pc:spChg chg="add mod">
          <ac:chgData name="Jodionisio Muachifi" userId="ebfed2f7-5f17-4dd9-8ede-6cea30dd6be5" providerId="ADAL" clId="{D16D22D4-D087-4B43-858C-7BB97F379C39}" dt="2023-10-22T09:52:48.583" v="2599" actId="20577"/>
          <ac:spMkLst>
            <pc:docMk/>
            <pc:sldMk cId="0" sldId="265"/>
            <ac:spMk id="2" creationId="{DD2D6BC2-6F01-9BC3-6F12-69AFB7021787}"/>
          </ac:spMkLst>
        </pc:spChg>
        <pc:spChg chg="mod">
          <ac:chgData name="Jodionisio Muachifi" userId="ebfed2f7-5f17-4dd9-8ede-6cea30dd6be5" providerId="ADAL" clId="{D16D22D4-D087-4B43-858C-7BB97F379C39}" dt="2023-10-22T09:50:46.525" v="2545" actId="12788"/>
          <ac:spMkLst>
            <pc:docMk/>
            <pc:sldMk cId="0" sldId="265"/>
            <ac:spMk id="161" creationId="{00000000-0000-0000-0000-000000000000}"/>
          </ac:spMkLst>
        </pc:spChg>
      </pc:sldChg>
      <pc:sldChg chg="modSp add mod">
        <pc:chgData name="Jodionisio Muachifi" userId="ebfed2f7-5f17-4dd9-8ede-6cea30dd6be5" providerId="ADAL" clId="{D16D22D4-D087-4B43-858C-7BB97F379C39}" dt="2023-10-23T06:57:47.555" v="2687" actId="20577"/>
        <pc:sldMkLst>
          <pc:docMk/>
          <pc:sldMk cId="858677106" sldId="266"/>
        </pc:sldMkLst>
        <pc:spChg chg="mod">
          <ac:chgData name="Jodionisio Muachifi" userId="ebfed2f7-5f17-4dd9-8ede-6cea30dd6be5" providerId="ADAL" clId="{D16D22D4-D087-4B43-858C-7BB97F379C39}" dt="2023-10-23T06:57:47.555" v="2687" actId="20577"/>
          <ac:spMkLst>
            <pc:docMk/>
            <pc:sldMk cId="858677106" sldId="266"/>
            <ac:spMk id="154" creationId="{00000000-0000-0000-0000-000000000000}"/>
          </ac:spMkLst>
        </pc:spChg>
      </pc:sldChg>
      <pc:sldChg chg="modSp add mod">
        <pc:chgData name="Jodionisio Muachifi" userId="ebfed2f7-5f17-4dd9-8ede-6cea30dd6be5" providerId="ADAL" clId="{D16D22D4-D087-4B43-858C-7BB97F379C39}" dt="2023-10-22T09:48:39.337" v="2529" actId="20577"/>
        <pc:sldMkLst>
          <pc:docMk/>
          <pc:sldMk cId="1425663266" sldId="267"/>
        </pc:sldMkLst>
        <pc:spChg chg="mod">
          <ac:chgData name="Jodionisio Muachifi" userId="ebfed2f7-5f17-4dd9-8ede-6cea30dd6be5" providerId="ADAL" clId="{D16D22D4-D087-4B43-858C-7BB97F379C39}" dt="2023-10-22T09:48:39.337" v="2529" actId="20577"/>
          <ac:spMkLst>
            <pc:docMk/>
            <pc:sldMk cId="1425663266" sldId="267"/>
            <ac:spMk id="154" creationId="{00000000-0000-0000-0000-000000000000}"/>
          </ac:spMkLst>
        </pc:spChg>
      </pc:sldChg>
      <pc:sldChg chg="addSp delSp modSp add mod">
        <pc:chgData name="Jodionisio Muachifi" userId="ebfed2f7-5f17-4dd9-8ede-6cea30dd6be5" providerId="ADAL" clId="{D16D22D4-D087-4B43-858C-7BB97F379C39}" dt="2023-10-28T11:38:49.546" v="3669" actId="20577"/>
        <pc:sldMkLst>
          <pc:docMk/>
          <pc:sldMk cId="2466540112" sldId="268"/>
        </pc:sldMkLst>
        <pc:spChg chg="add mod">
          <ac:chgData name="Jodionisio Muachifi" userId="ebfed2f7-5f17-4dd9-8ede-6cea30dd6be5" providerId="ADAL" clId="{D16D22D4-D087-4B43-858C-7BB97F379C39}" dt="2023-10-23T06:42:05.568" v="2677" actId="1076"/>
          <ac:spMkLst>
            <pc:docMk/>
            <pc:sldMk cId="2466540112" sldId="268"/>
            <ac:spMk id="2" creationId="{124EB2D1-EFF2-5138-A421-87735CA79C5D}"/>
          </ac:spMkLst>
        </pc:spChg>
        <pc:spChg chg="add mod">
          <ac:chgData name="Jodionisio Muachifi" userId="ebfed2f7-5f17-4dd9-8ede-6cea30dd6be5" providerId="ADAL" clId="{D16D22D4-D087-4B43-858C-7BB97F379C39}" dt="2023-10-23T06:42:05.568" v="2677" actId="1076"/>
          <ac:spMkLst>
            <pc:docMk/>
            <pc:sldMk cId="2466540112" sldId="268"/>
            <ac:spMk id="3" creationId="{72E647DA-2CD4-8708-4238-50CB9A24AB2E}"/>
          </ac:spMkLst>
        </pc:spChg>
        <pc:spChg chg="add mod">
          <ac:chgData name="Jodionisio Muachifi" userId="ebfed2f7-5f17-4dd9-8ede-6cea30dd6be5" providerId="ADAL" clId="{D16D22D4-D087-4B43-858C-7BB97F379C39}" dt="2023-10-23T06:42:05.568" v="2677" actId="1076"/>
          <ac:spMkLst>
            <pc:docMk/>
            <pc:sldMk cId="2466540112" sldId="268"/>
            <ac:spMk id="4" creationId="{F9FBFBCE-5408-E884-EE73-B113A3E055F6}"/>
          </ac:spMkLst>
        </pc:spChg>
        <pc:spChg chg="add mod">
          <ac:chgData name="Jodionisio Muachifi" userId="ebfed2f7-5f17-4dd9-8ede-6cea30dd6be5" providerId="ADAL" clId="{D16D22D4-D087-4B43-858C-7BB97F379C39}" dt="2023-10-23T06:42:05.568" v="2677" actId="1076"/>
          <ac:spMkLst>
            <pc:docMk/>
            <pc:sldMk cId="2466540112" sldId="268"/>
            <ac:spMk id="5" creationId="{76E55C5C-D282-C210-38A6-F5E558DB8C52}"/>
          </ac:spMkLst>
        </pc:spChg>
        <pc:spChg chg="add mod">
          <ac:chgData name="Jodionisio Muachifi" userId="ebfed2f7-5f17-4dd9-8ede-6cea30dd6be5" providerId="ADAL" clId="{D16D22D4-D087-4B43-858C-7BB97F379C39}" dt="2023-10-28T11:38:49.546" v="3669" actId="20577"/>
          <ac:spMkLst>
            <pc:docMk/>
            <pc:sldMk cId="2466540112" sldId="268"/>
            <ac:spMk id="6" creationId="{44210EF5-7312-1A25-51EA-D875D45C41F6}"/>
          </ac:spMkLst>
        </pc:spChg>
        <pc:spChg chg="add del mod">
          <ac:chgData name="Jodionisio Muachifi" userId="ebfed2f7-5f17-4dd9-8ede-6cea30dd6be5" providerId="ADAL" clId="{D16D22D4-D087-4B43-858C-7BB97F379C39}" dt="2023-10-28T11:38:19.369" v="3662"/>
          <ac:spMkLst>
            <pc:docMk/>
            <pc:sldMk cId="2466540112" sldId="268"/>
            <ac:spMk id="7" creationId="{FDC7813C-F346-03B1-4D56-06267033CD66}"/>
          </ac:spMkLst>
        </pc:spChg>
        <pc:spChg chg="add del mod">
          <ac:chgData name="Jodionisio Muachifi" userId="ebfed2f7-5f17-4dd9-8ede-6cea30dd6be5" providerId="ADAL" clId="{D16D22D4-D087-4B43-858C-7BB97F379C39}" dt="2023-10-28T11:38:24.180" v="3665"/>
          <ac:spMkLst>
            <pc:docMk/>
            <pc:sldMk cId="2466540112" sldId="268"/>
            <ac:spMk id="8" creationId="{F603DC69-96C3-95A9-B4FB-57940AD5417F}"/>
          </ac:spMkLst>
        </pc:spChg>
        <pc:spChg chg="mod">
          <ac:chgData name="Jodionisio Muachifi" userId="ebfed2f7-5f17-4dd9-8ede-6cea30dd6be5" providerId="ADAL" clId="{D16D22D4-D087-4B43-858C-7BB97F379C39}" dt="2023-10-23T06:35:54.176" v="2628" actId="20577"/>
          <ac:spMkLst>
            <pc:docMk/>
            <pc:sldMk cId="2466540112" sldId="268"/>
            <ac:spMk id="154" creationId="{00000000-0000-0000-0000-000000000000}"/>
          </ac:spMkLst>
        </pc:spChg>
      </pc:sldChg>
    </pc:docChg>
  </pc:docChgLst>
  <pc:docChgLst>
    <pc:chgData name="Guest User" userId="S::urn:spo:anon#0586ce4a803a02c7d35faccb3dd6c52cbcb2344283436f89f86f5e9353002c1a::" providerId="AD" clId="Web-{9C6FF3AB-B5A3-8748-A367-CD85A90EE3A1}"/>
    <pc:docChg chg="modSld">
      <pc:chgData name="Guest User" userId="S::urn:spo:anon#0586ce4a803a02c7d35faccb3dd6c52cbcb2344283436f89f86f5e9353002c1a::" providerId="AD" clId="Web-{9C6FF3AB-B5A3-8748-A367-CD85A90EE3A1}" dt="2023-10-30T22:34:30.822" v="59" actId="20577"/>
      <pc:docMkLst>
        <pc:docMk/>
      </pc:docMkLst>
      <pc:sldChg chg="delSp modSp">
        <pc:chgData name="Guest User" userId="S::urn:spo:anon#0586ce4a803a02c7d35faccb3dd6c52cbcb2344283436f89f86f5e9353002c1a::" providerId="AD" clId="Web-{9C6FF3AB-B5A3-8748-A367-CD85A90EE3A1}" dt="2023-10-30T22:34:30.822" v="59" actId="20577"/>
        <pc:sldMkLst>
          <pc:docMk/>
          <pc:sldMk cId="0" sldId="258"/>
        </pc:sldMkLst>
        <pc:spChg chg="del">
          <ac:chgData name="Guest User" userId="S::urn:spo:anon#0586ce4a803a02c7d35faccb3dd6c52cbcb2344283436f89f86f5e9353002c1a::" providerId="AD" clId="Web-{9C6FF3AB-B5A3-8748-A367-CD85A90EE3A1}" dt="2023-10-30T22:32:38.584" v="6"/>
          <ac:spMkLst>
            <pc:docMk/>
            <pc:sldMk cId="0" sldId="258"/>
            <ac:spMk id="4" creationId="{79D9592B-A75F-0B0D-607D-0F49A7AE71C9}"/>
          </ac:spMkLst>
        </pc:spChg>
        <pc:spChg chg="mod">
          <ac:chgData name="Guest User" userId="S::urn:spo:anon#0586ce4a803a02c7d35faccb3dd6c52cbcb2344283436f89f86f5e9353002c1a::" providerId="AD" clId="Web-{9C6FF3AB-B5A3-8748-A367-CD85A90EE3A1}" dt="2023-10-30T22:34:30.822" v="59" actId="20577"/>
          <ac:spMkLst>
            <pc:docMk/>
            <pc:sldMk cId="0" sldId="258"/>
            <ac:spMk id="5" creationId="{82F0C95A-2056-69AD-7769-A47D4FF70712}"/>
          </ac:spMkLst>
        </pc:spChg>
        <pc:picChg chg="del">
          <ac:chgData name="Guest User" userId="S::urn:spo:anon#0586ce4a803a02c7d35faccb3dd6c52cbcb2344283436f89f86f5e9353002c1a::" providerId="AD" clId="Web-{9C6FF3AB-B5A3-8748-A367-CD85A90EE3A1}" dt="2023-10-30T22:32:35.537" v="5"/>
          <ac:picMkLst>
            <pc:docMk/>
            <pc:sldMk cId="0" sldId="258"/>
            <ac:picMk id="11" creationId="{177D8358-B2BF-3748-54CC-6F8477010C2A}"/>
          </ac:picMkLst>
        </pc:picChg>
      </pc:sldChg>
    </pc:docChg>
  </pc:docChgLst>
  <pc:docChgLst>
    <pc:chgData name="Guest User" userId="S::urn:spo:anon#0586ce4a803a02c7d35faccb3dd6c52cbcb2344283436f89f86f5e9353002c1a::" providerId="AD" clId="Web-{C766D053-9713-BE78-9329-24CFAA82BB1E}"/>
    <pc:docChg chg="modSld">
      <pc:chgData name="Guest User" userId="S::urn:spo:anon#0586ce4a803a02c7d35faccb3dd6c52cbcb2344283436f89f86f5e9353002c1a::" providerId="AD" clId="Web-{C766D053-9713-BE78-9329-24CFAA82BB1E}" dt="2023-10-23T16:05:51.364" v="4" actId="20577"/>
      <pc:docMkLst>
        <pc:docMk/>
      </pc:docMkLst>
      <pc:sldChg chg="modSp">
        <pc:chgData name="Guest User" userId="S::urn:spo:anon#0586ce4a803a02c7d35faccb3dd6c52cbcb2344283436f89f86f5e9353002c1a::" providerId="AD" clId="Web-{C766D053-9713-BE78-9329-24CFAA82BB1E}" dt="2023-10-23T15:24:23.907" v="1" actId="20577"/>
        <pc:sldMkLst>
          <pc:docMk/>
          <pc:sldMk cId="0" sldId="257"/>
        </pc:sldMkLst>
        <pc:spChg chg="mod">
          <ac:chgData name="Guest User" userId="S::urn:spo:anon#0586ce4a803a02c7d35faccb3dd6c52cbcb2344283436f89f86f5e9353002c1a::" providerId="AD" clId="Web-{C766D053-9713-BE78-9329-24CFAA82BB1E}" dt="2023-10-23T15:24:23.907" v="1" actId="20577"/>
          <ac:spMkLst>
            <pc:docMk/>
            <pc:sldMk cId="0" sldId="257"/>
            <ac:spMk id="4" creationId="{D7F4DAED-6DEC-B04C-032F-C6E6FC39A22D}"/>
          </ac:spMkLst>
        </pc:spChg>
      </pc:sldChg>
      <pc:sldChg chg="modSp">
        <pc:chgData name="Guest User" userId="S::urn:spo:anon#0586ce4a803a02c7d35faccb3dd6c52cbcb2344283436f89f86f5e9353002c1a::" providerId="AD" clId="Web-{C766D053-9713-BE78-9329-24CFAA82BB1E}" dt="2023-10-23T16:05:51.364" v="4" actId="20577"/>
        <pc:sldMkLst>
          <pc:docMk/>
          <pc:sldMk cId="0" sldId="259"/>
        </pc:sldMkLst>
        <pc:spChg chg="mod">
          <ac:chgData name="Guest User" userId="S::urn:spo:anon#0586ce4a803a02c7d35faccb3dd6c52cbcb2344283436f89f86f5e9353002c1a::" providerId="AD" clId="Web-{C766D053-9713-BE78-9329-24CFAA82BB1E}" dt="2023-10-23T16:05:51.364" v="4" actId="20577"/>
          <ac:spMkLst>
            <pc:docMk/>
            <pc:sldMk cId="0" sldId="259"/>
            <ac:spMk id="14" creationId="{08D60BF7-D893-0F66-57F8-1A60C24803E3}"/>
          </ac:spMkLst>
        </pc:spChg>
      </pc:sldChg>
    </pc:docChg>
  </pc:docChgLst>
  <pc:docChgLst>
    <pc:chgData name="Jodionisio Muachifi" userId="ebfed2f7-5f17-4dd9-8ede-6cea30dd6be5" providerId="ADAL" clId="{B94EC506-85CB-40E3-8BE2-C9673B388E02}"/>
    <pc:docChg chg="modSld">
      <pc:chgData name="Jodionisio Muachifi" userId="ebfed2f7-5f17-4dd9-8ede-6cea30dd6be5" providerId="ADAL" clId="{B94EC506-85CB-40E3-8BE2-C9673B388E02}" dt="2023-10-02T13:06:38.987" v="1" actId="1076"/>
      <pc:docMkLst>
        <pc:docMk/>
      </pc:docMkLst>
      <pc:sldChg chg="modSp mod">
        <pc:chgData name="Jodionisio Muachifi" userId="ebfed2f7-5f17-4dd9-8ede-6cea30dd6be5" providerId="ADAL" clId="{B94EC506-85CB-40E3-8BE2-C9673B388E02}" dt="2023-10-02T13:06:38.987" v="1" actId="1076"/>
        <pc:sldMkLst>
          <pc:docMk/>
          <pc:sldMk cId="0" sldId="258"/>
        </pc:sldMkLst>
        <pc:spChg chg="mod">
          <ac:chgData name="Jodionisio Muachifi" userId="ebfed2f7-5f17-4dd9-8ede-6cea30dd6be5" providerId="ADAL" clId="{B94EC506-85CB-40E3-8BE2-C9673B388E02}" dt="2023-10-02T13:06:38.157" v="0" actId="1076"/>
          <ac:spMkLst>
            <pc:docMk/>
            <pc:sldMk cId="0" sldId="258"/>
            <ac:spMk id="108" creationId="{00000000-0000-0000-0000-000000000000}"/>
          </ac:spMkLst>
        </pc:spChg>
        <pc:picChg chg="mod">
          <ac:chgData name="Jodionisio Muachifi" userId="ebfed2f7-5f17-4dd9-8ede-6cea30dd6be5" providerId="ADAL" clId="{B94EC506-85CB-40E3-8BE2-C9673B388E02}" dt="2023-10-02T13:06:38.987" v="1" actId="1076"/>
          <ac:picMkLst>
            <pc:docMk/>
            <pc:sldMk cId="0" sldId="258"/>
            <ac:picMk id="107" creationId="{00000000-0000-0000-0000-000000000000}"/>
          </ac:picMkLst>
        </pc:picChg>
      </pc:sldChg>
    </pc:docChg>
  </pc:docChgLst>
</pc:chgInfo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7EA5C-712B-4F9C-8BB8-247558C85B3F}" authorId="{CA00BBC8-C284-36E2-C003-3BC97F881652}" created="2023-10-30T10:25:58.6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1"/>
      <ac:spMk id="16" creationId="{D939B68A-F2C6-CE67-32EE-FB4D60422447}"/>
    </ac:deMkLst>
    <p188:replyLst>
      <p188:reply id="{D4585928-0EAC-0C42-859A-82DD8E78E123}" authorId="{C0F6848E-7BCF-9D48-9346-05E836051275}" created="2023-10-30T15:52:42.784">
        <p188:txBody>
          <a:bodyPr/>
          <a:lstStyle/>
          <a:p>
            <a:r>
              <a:rPr lang="pt-PT"/>
              <a:t>No data sources , eu tive uma ideia de como obteriamos os dados, e coloquei a idealização nos slides baseando na instrução do professor que está no elearning. As plataformas/website que coloquei suportam QUIC.
Se tens algo melhor, coloca lá.</a:t>
            </a:r>
          </a:p>
        </p188:txBody>
      </p188:reply>
      <p188:reply id="{001BE29D-6110-43FA-810C-44177367BED1}" authorId="{CA00BBC8-C284-36E2-C003-3BC97F881652}" created="2023-10-30T16:06:56.161">
        <p188:txBody>
          <a:bodyPr/>
          <a:lstStyle/>
          <a:p>
            <a:r>
              <a:rPr lang="en-US"/>
              <a:t>ok, mas qual é a tua ideia em concreto ?</a:t>
            </a:r>
          </a:p>
        </p188:txBody>
      </p188:reply>
      <p188:reply id="{BD873E1A-0710-4DCB-B1AD-6B75656B6EB3}" authorId="{CA00BBC8-C284-36E2-C003-3BC97F881652}" created="2023-10-30T16:07:51.304">
        <p188:txBody>
          <a:bodyPr/>
          <a:lstStyle/>
          <a:p>
            <a:r>
              <a:rPr lang="en-US"/>
              <a:t>onde vais buscar os dados ? </a:t>
            </a:r>
          </a:p>
        </p188:txBody>
      </p188:reply>
      <p188:reply id="{4AC37322-AD08-42AB-9EBC-B48E72184DF7}" authorId="{CA00BBC8-C284-36E2-C003-3BC97F881652}" created="2023-10-30T16:09:46.700">
        <p188:txBody>
          <a:bodyPr/>
          <a:lstStyle/>
          <a:p>
            <a:r>
              <a:rPr lang="en-US"/>
              <a:t>se são capturas publicas, o tráfego bom vem distinguido do mau ?</a:t>
            </a:r>
          </a:p>
        </p188:txBody>
      </p188:reply>
      <p188:reply id="{EE3856EE-63B2-4564-BA9A-96D42D53E52C}" authorId="{C0F6848E-7BCF-9D48-9346-05E836051275}" created="2023-10-30T16:16:52.379">
        <p188:txBody>
          <a:bodyPr/>
          <a:lstStyle/>
          <a:p>
            <a:r>
              <a:rPr lang="en-GB"/>
              <a:t>Penso que não entendeste. Essa plataformas são públicas, então o tráfego por enquanto é bom.  O tráfego mau ainda não tratado nesta parte. É só ver exemplo das práticas, primeiro fizemos capturas…
</a:t>
            </a:r>
          </a:p>
        </p188:txBody>
      </p188:reply>
      <p188:reply id="{43645E0C-BF23-4A30-B842-A3E01A96CF94}" authorId="{C0F6848E-7BCF-9D48-9346-05E836051275}" created="2023-10-30T16:20:57.882">
        <p188:txBody>
          <a:bodyPr/>
          <a:lstStyle/>
          <a:p>
            <a:r>
              <a:rPr lang="en-GB"/>
              <a:t>Não sei se consegui explicar… essas plataformas/website é onde possivelmente vamos usar para capturar dados usando wireshark.
</a:t>
            </a:r>
          </a:p>
        </p188:txBody>
      </p188:reply>
      <p188:reply id="{4A2A9A9B-8577-4143-878D-016A283B4550}" authorId="{CA00BBC8-C284-36E2-C003-3BC97F881652}" created="2023-10-30T16:22:54.857">
        <p188:txBody>
          <a:bodyPr/>
          <a:lstStyle/>
          <a:p>
            <a:r>
              <a:rPr lang="en-US"/>
              <a:t>ok, e depois como capturas o tráfego mau ? fazes ddos ao site ?</a:t>
            </a:r>
          </a:p>
        </p188:txBody>
      </p188:reply>
      <p188:reply id="{44F3674F-0272-4D4F-B3A5-7C543379AC22}" authorId="{CA00BBC8-C284-36E2-C003-3BC97F881652}" created="2023-10-30T16:27:41.916">
        <p188:txBody>
          <a:bodyPr/>
          <a:lstStyle/>
          <a:p>
            <a:r>
              <a:rPr lang="en-US"/>
              <a:t>o spotify por exemplo tem de certeza um perfil de comunicaçoes super específico, qualquer padrao de tráfego que a gente consiga gerar manualmente vai ser super obvio. tanto quanto sei é impossivel sequer fazer streaming de musica sem ser pela app oficial </a:t>
            </a:r>
          </a:p>
        </p188:txBody>
      </p188:reply>
      <p188:reply id="{8A098F31-DEB5-4D9B-9933-C3BEB411B9CD}" authorId="{C0F6848E-7BCF-9D48-9346-05E836051275}" created="2023-10-30T16:31:01.281">
        <p188:txBody>
          <a:bodyPr/>
          <a:lstStyle/>
          <a:p>
            <a:r>
              <a:rPr lang="en-GB"/>
              <a:t>Ok, percebi teu point. Podes trocar por favor.
</a:t>
            </a:r>
          </a:p>
        </p188:txBody>
      </p188:reply>
      <p188:reply id="{2E2A486F-82B3-48CA-829F-C59C784EDD5A}" authorId="{CA00BBC8-C284-36E2-C003-3BC97F881652}" created="2023-10-30T16:37:53.692">
        <p188:txBody>
          <a:bodyPr/>
          <a:lstStyle/>
          <a:p>
            <a:r>
              <a:rPr lang="en-US"/>
              <a:t>mais logo trato disso</a:t>
            </a:r>
          </a:p>
        </p188:txBody>
      </p188:reply>
    </p188:replyLst>
    <p188:txBody>
      <a:bodyPr/>
      <a:lstStyle/>
      <a:p>
        <a:r>
          <a:rPr lang="en-US"/>
          <a:t>???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f4bed47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f4bed47b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4bed47b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4bed47b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4bed47b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4bed47b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4bed47b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4bed47b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1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4bed47b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4bed47b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46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4bed47b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4bed47b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95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f4bed47b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f4bed47b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4b0abf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4b0abf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4bed47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4bed47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4bed47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4bed47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4bed47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4bed47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2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4bed47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4bed47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54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4bed47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4bed47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25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4bed47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f4bed47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f4bed47b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f4bed47b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what-is-a-quic-flood/" TargetMode="External"/><Relationship Id="rId7" Type="http://schemas.openxmlformats.org/officeDocument/2006/relationships/hyperlink" Target="https://en.wikipedia.org/wiki/QU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ysight.com/blogs/tech/nwvs/2022/06/08/is-quic-on-its-way-to-becoming-the-transport-of-modern-internet" TargetMode="External"/><Relationship Id="rId5" Type="http://schemas.openxmlformats.org/officeDocument/2006/relationships/hyperlink" Target="https://blog.cloudflare.com/the-road-to-quic/" TargetMode="External"/><Relationship Id="rId4" Type="http://schemas.openxmlformats.org/officeDocument/2006/relationships/hyperlink" Target="https://blog.apnic.net/2019/03/04/a-quick-look-at-quic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cloudflare.com/the-road-to-quic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hyperlink" Target="https://www.keysight.com/blogs/tech/nwvs/2022/06/08/is-quic-on-its-way-to-becoming-the-transport-of-modern-inter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nic.net/2019/03/04/a-quick-look-at-qui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apnic.net/2019/03/04/a-quick-look-at-quic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0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http3check.net/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73700" y="1842106"/>
            <a:ext cx="8370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QUIC </a:t>
            </a:r>
            <a:r>
              <a:rPr lang="pt-PT" err="1"/>
              <a:t>Protocol</a:t>
            </a:r>
            <a:r>
              <a:rPr lang="pt-PT"/>
              <a:t> – (D)</a:t>
            </a:r>
            <a:r>
              <a:rPr lang="pt-PT" err="1"/>
              <a:t>DoS</a:t>
            </a:r>
            <a:r>
              <a:rPr lang="pt-PT"/>
              <a:t> </a:t>
            </a:r>
            <a:r>
              <a:rPr lang="pt-PT" err="1"/>
              <a:t>Attack</a:t>
            </a:r>
            <a:br>
              <a:rPr lang="pt-PT"/>
            </a:br>
            <a:r>
              <a:rPr lang="pt-PT"/>
              <a:t> </a:t>
            </a:r>
            <a:r>
              <a:rPr lang="pt-PT" sz="3000" err="1"/>
              <a:t>Anomaly</a:t>
            </a:r>
            <a:r>
              <a:rPr lang="pt-PT" sz="3000"/>
              <a:t> </a:t>
            </a:r>
            <a:r>
              <a:rPr lang="pt-PT" sz="3000" err="1"/>
              <a:t>Detection</a:t>
            </a:r>
            <a:endParaRPr sz="3000"/>
          </a:p>
        </p:txBody>
      </p:sp>
      <p:sp>
        <p:nvSpPr>
          <p:cNvPr id="89" name="Google Shape;89;p13"/>
          <p:cNvSpPr txBox="1"/>
          <p:nvPr/>
        </p:nvSpPr>
        <p:spPr>
          <a:xfrm>
            <a:off x="6252200" y="3879300"/>
            <a:ext cx="2511300" cy="64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pt-PT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  </a:t>
            </a:r>
            <a:r>
              <a:rPr lang="pt-PT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Professor:</a:t>
            </a:r>
            <a:endParaRPr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pt-PT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Paulo Salvador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 descr="Uma imagem com texto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00" y="-924050"/>
            <a:ext cx="2349175" cy="2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00875" y="707500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06 </a:t>
            </a:r>
            <a:r>
              <a:rPr lang="pt-PT" sz="1600" b="1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Nov</a:t>
            </a:r>
            <a:r>
              <a:rPr lang="pt-PT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2023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F6758-4B1E-A950-A194-024D438CA2B9}"/>
              </a:ext>
            </a:extLst>
          </p:cNvPr>
          <p:cNvSpPr txBox="1"/>
          <p:nvPr/>
        </p:nvSpPr>
        <p:spPr>
          <a:xfrm>
            <a:off x="985838" y="3793331"/>
            <a:ext cx="245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Jodionísio Muachifi «97147»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Rúben Castelhano «97688»</a:t>
            </a:r>
          </a:p>
          <a:p>
            <a:endParaRPr lang="en-GB"/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F78D0C4-C09F-A8BA-D8D1-5B5B62D97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97" y="496853"/>
            <a:ext cx="2456771" cy="1283494"/>
          </a:xfrm>
          <a:prstGeom prst="rect">
            <a:avLst/>
          </a:prstGeom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3D66F6EC-7257-76D8-4527-8875C9975E0E}"/>
              </a:ext>
            </a:extLst>
          </p:cNvPr>
          <p:cNvSpPr txBox="1"/>
          <p:nvPr/>
        </p:nvSpPr>
        <p:spPr>
          <a:xfrm>
            <a:off x="493100" y="1200359"/>
            <a:ext cx="1441229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accent1"/>
                </a:solidFill>
                <a:latin typeface="Raleway" pitchFamily="2" charset="0"/>
                <a:ea typeface="Lato"/>
                <a:cs typeface="Lato"/>
                <a:sym typeface="Lato"/>
              </a:rPr>
              <a:t>   </a:t>
            </a:r>
            <a:r>
              <a:rPr lang="pt-PT" sz="1600" b="1">
                <a:solidFill>
                  <a:schemeClr val="dk2"/>
                </a:solidFill>
                <a:latin typeface="Raleway"/>
                <a:sym typeface="Lato"/>
              </a:rPr>
              <a:t>MECT | TPR</a:t>
            </a:r>
            <a:endParaRPr sz="1600" b="1">
              <a:solidFill>
                <a:schemeClr val="dk2"/>
              </a:solidFill>
              <a:latin typeface="Raleway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Solution</a:t>
            </a:r>
            <a:r>
              <a:rPr lang="pt-PT"/>
              <a:t> </a:t>
            </a:r>
            <a:r>
              <a:rPr lang="pt-PT" err="1"/>
              <a:t>setup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real-</a:t>
            </a:r>
            <a:r>
              <a:rPr lang="pt-PT" err="1"/>
              <a:t>world</a:t>
            </a:r>
            <a:r>
              <a:rPr lang="pt-PT"/>
              <a:t> </a:t>
            </a:r>
            <a:r>
              <a:rPr lang="pt-PT" err="1"/>
              <a:t>scenario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B9758-BE9A-2DAE-A46E-6B59BD38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410" y="3296502"/>
            <a:ext cx="6612865" cy="1756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98D48-8E97-FCD9-C095-F0F4120A0E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1576" y="1434725"/>
            <a:ext cx="3722532" cy="2029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Test</a:t>
            </a:r>
            <a:r>
              <a:rPr lang="pt-PT"/>
              <a:t> </a:t>
            </a:r>
            <a:r>
              <a:rPr lang="pt-PT" err="1"/>
              <a:t>scenario</a:t>
            </a:r>
            <a:r>
              <a:rPr lang="pt-PT"/>
              <a:t> 1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1AE60-9DC3-4D3C-FD51-0E00890D9F99}"/>
              </a:ext>
            </a:extLst>
          </p:cNvPr>
          <p:cNvSpPr txBox="1"/>
          <p:nvPr/>
        </p:nvSpPr>
        <p:spPr>
          <a:xfrm>
            <a:off x="3758315" y="1090442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Requests Overload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6C0B5-C3DF-A9A8-7E0A-4C2830A9E56E}"/>
              </a:ext>
            </a:extLst>
          </p:cNvPr>
          <p:cNvSpPr txBox="1"/>
          <p:nvPr/>
        </p:nvSpPr>
        <p:spPr>
          <a:xfrm>
            <a:off x="1562698" y="1348643"/>
            <a:ext cx="618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The number of requests sent by the client is much higher than a regular client interaction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CEDC9-7349-B553-4FD7-B7AC2A8B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9293" y="1625641"/>
            <a:ext cx="3406596" cy="3517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Test</a:t>
            </a:r>
            <a:r>
              <a:rPr lang="pt-PT"/>
              <a:t> </a:t>
            </a:r>
            <a:r>
              <a:rPr lang="pt-PT" err="1"/>
              <a:t>scenario</a:t>
            </a:r>
            <a:r>
              <a:rPr lang="pt-PT"/>
              <a:t> 2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r>
              <a:rPr lang="pt-PT" err="1"/>
              <a:t>processing</a:t>
            </a:r>
            <a:r>
              <a:rPr lang="pt-PT"/>
              <a:t> [</a:t>
            </a:r>
            <a:r>
              <a:rPr lang="pt-PT" err="1"/>
              <a:t>metrics</a:t>
            </a:r>
            <a:r>
              <a:rPr lang="pt-PT"/>
              <a:t>]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67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Features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66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References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EB2D1-EFF2-5138-A421-87735CA79C5D}"/>
              </a:ext>
            </a:extLst>
          </p:cNvPr>
          <p:cNvSpPr txBox="1"/>
          <p:nvPr/>
        </p:nvSpPr>
        <p:spPr>
          <a:xfrm>
            <a:off x="1077951" y="1390185"/>
            <a:ext cx="536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3"/>
              </a:rPr>
              <a:t>https://www.cloudflare.com/learning/ddos/what-is-a-quic-flood/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47DA-2CD4-8708-4238-50CB9A24AB2E}"/>
              </a:ext>
            </a:extLst>
          </p:cNvPr>
          <p:cNvSpPr txBox="1"/>
          <p:nvPr/>
        </p:nvSpPr>
        <p:spPr>
          <a:xfrm>
            <a:off x="1077951" y="1794005"/>
            <a:ext cx="49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4"/>
              </a:rPr>
              <a:t>https://blog.apnic.net/2019/03/04/a-quick-look-at-quic/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FBCE-5408-E884-EE73-B113A3E055F6}"/>
              </a:ext>
            </a:extLst>
          </p:cNvPr>
          <p:cNvSpPr txBox="1"/>
          <p:nvPr/>
        </p:nvSpPr>
        <p:spPr>
          <a:xfrm>
            <a:off x="1074234" y="2228420"/>
            <a:ext cx="434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5"/>
              </a:rPr>
              <a:t>https://blog.cloudflare.com/the-road-to-quic/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55C5C-D282-C210-38A6-F5E558DB8C52}"/>
              </a:ext>
            </a:extLst>
          </p:cNvPr>
          <p:cNvSpPr txBox="1"/>
          <p:nvPr/>
        </p:nvSpPr>
        <p:spPr>
          <a:xfrm>
            <a:off x="1074234" y="2632240"/>
            <a:ext cx="737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6"/>
              </a:rPr>
              <a:t>https://www.keysight.com/blogs/tech/nwvs/2022/06/08/is-quic-on-its-way-to-becoming-the-transport-of-modern-internet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10EF5-7312-1A25-51EA-D875D45C41F6}"/>
              </a:ext>
            </a:extLst>
          </p:cNvPr>
          <p:cNvSpPr txBox="1"/>
          <p:nvPr/>
        </p:nvSpPr>
        <p:spPr>
          <a:xfrm>
            <a:off x="1074234" y="3251503"/>
            <a:ext cx="737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7"/>
              </a:rPr>
              <a:t>https://en.wikipedia.org/wiki/QUIC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54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181581" y="2261275"/>
            <a:ext cx="6780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err="1"/>
              <a:t>Any</a:t>
            </a:r>
            <a:r>
              <a:rPr lang="pt-PT" sz="3200"/>
              <a:t> </a:t>
            </a:r>
            <a:r>
              <a:rPr lang="pt-PT" sz="3200" err="1"/>
              <a:t>Questions</a:t>
            </a:r>
            <a:r>
              <a:rPr lang="pt-PT" sz="3200"/>
              <a:t> !? </a:t>
            </a:r>
            <a:r>
              <a:rPr lang="pt-PT" sz="3200" err="1"/>
              <a:t>Comments</a:t>
            </a:r>
            <a:r>
              <a:rPr lang="pt-PT" sz="3200"/>
              <a:t> !?</a:t>
            </a:r>
            <a:endParaRPr sz="32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D6BC2-6F01-9BC3-6F12-69AFB7021787}"/>
              </a:ext>
            </a:extLst>
          </p:cNvPr>
          <p:cNvSpPr txBox="1"/>
          <p:nvPr/>
        </p:nvSpPr>
        <p:spPr>
          <a:xfrm>
            <a:off x="3177227" y="3285892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Thank you for your kind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QUIC </a:t>
            </a:r>
            <a:r>
              <a:rPr lang="pt-PT" err="1"/>
              <a:t>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D8B0-A1C7-60EF-D6FA-0AF54A8C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74" y="1369887"/>
            <a:ext cx="5060679" cy="1244188"/>
          </a:xfrm>
        </p:spPr>
        <p:txBody>
          <a:bodyPr>
            <a:normAutofit/>
          </a:bodyPr>
          <a:lstStyle/>
          <a:p>
            <a:r>
              <a:rPr lang="en-GB" b="1"/>
              <a:t>Modern transport protocol developed by Google </a:t>
            </a:r>
          </a:p>
          <a:p>
            <a:pPr marL="623888" indent="-266700">
              <a:buFont typeface="Courier New" panose="02070309020205020404" pitchFamily="49" charset="0"/>
              <a:buChar char="o"/>
            </a:pPr>
            <a:r>
              <a:rPr lang="en-GB" sz="1200"/>
              <a:t>The first version appeared around 2012</a:t>
            </a:r>
          </a:p>
          <a:p>
            <a:pPr marL="623888" indent="-266700">
              <a:buFont typeface="Courier New" panose="02070309020205020404" pitchFamily="49" charset="0"/>
              <a:buChar char="o"/>
            </a:pPr>
            <a:r>
              <a:rPr lang="en-GB" sz="1200"/>
              <a:t> It was later proposed as a new standard to IETF  in 2013/2015 </a:t>
            </a:r>
          </a:p>
          <a:p>
            <a:pPr marL="623888" indent="-266700">
              <a:buFont typeface="Courier New" panose="02070309020205020404" pitchFamily="49" charset="0"/>
              <a:buChar char="o"/>
            </a:pPr>
            <a:r>
              <a:rPr lang="en-GB" sz="1200"/>
              <a:t>But it was presented as a standard in 2021 by RFC9000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7F4DAED-6DEC-B04C-032F-C6E6FC39A22D}"/>
              </a:ext>
            </a:extLst>
          </p:cNvPr>
          <p:cNvSpPr txBox="1">
            <a:spLocks/>
          </p:cNvSpPr>
          <p:nvPr/>
        </p:nvSpPr>
        <p:spPr>
          <a:xfrm>
            <a:off x="611575" y="2479806"/>
            <a:ext cx="4327857" cy="124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 b="1"/>
              <a:t>Purposes</a:t>
            </a:r>
          </a:p>
          <a:p>
            <a:pPr marL="623570" indent="-266700">
              <a:buFont typeface="Courier New" panose="02070309020205020404" pitchFamily="49" charset="0"/>
              <a:buChar char="o"/>
            </a:pPr>
            <a:r>
              <a:rPr lang="en-GB" sz="1200"/>
              <a:t>More efficient</a:t>
            </a:r>
          </a:p>
          <a:p>
            <a:pPr marL="623570" indent="-266700">
              <a:buFont typeface="Courier New" panose="02070309020205020404" pitchFamily="49" charset="0"/>
              <a:buChar char="o"/>
            </a:pPr>
            <a:r>
              <a:rPr lang="en-GB" sz="1200"/>
              <a:t>More secure</a:t>
            </a:r>
          </a:p>
          <a:p>
            <a:pPr marL="623570" indent="-266700">
              <a:buFont typeface="Courier New" panose="02070309020205020404" pitchFamily="49" charset="0"/>
              <a:buChar char="o"/>
            </a:pPr>
            <a:r>
              <a:rPr lang="en-GB" sz="1200"/>
              <a:t>More adaptable</a:t>
            </a:r>
          </a:p>
          <a:p>
            <a:pPr marL="623570" indent="-266700">
              <a:buFont typeface="Courier New" panose="02070309020205020404" pitchFamily="49" charset="0"/>
              <a:buChar char="o"/>
            </a:pPr>
            <a:r>
              <a:rPr lang="en-GB" sz="1200"/>
              <a:t>Faster (latency reduction)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7D112A-457F-DCC1-0D68-6B84FC425074}"/>
              </a:ext>
            </a:extLst>
          </p:cNvPr>
          <p:cNvSpPr txBox="1">
            <a:spLocks/>
          </p:cNvSpPr>
          <p:nvPr/>
        </p:nvSpPr>
        <p:spPr>
          <a:xfrm>
            <a:off x="542519" y="3677747"/>
            <a:ext cx="4129494" cy="91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60000"/>
              </a:lnSpc>
            </a:pPr>
            <a:r>
              <a:rPr lang="en-GB" b="1"/>
              <a:t>Over UDP</a:t>
            </a:r>
          </a:p>
          <a:p>
            <a:pPr>
              <a:lnSpc>
                <a:spcPct val="160000"/>
              </a:lnSpc>
            </a:pPr>
            <a:r>
              <a:rPr lang="en-GB" b="1"/>
              <a:t>0-RTT Feature</a:t>
            </a:r>
          </a:p>
          <a:p>
            <a:pPr>
              <a:lnSpc>
                <a:spcPct val="160000"/>
              </a:lnSpc>
            </a:pPr>
            <a:r>
              <a:rPr lang="en-GB" b="1"/>
              <a:t>Encrypted packets</a:t>
            </a:r>
          </a:p>
          <a:p>
            <a:endParaRPr lang="en-GB" b="1"/>
          </a:p>
        </p:txBody>
      </p:sp>
      <p:pic>
        <p:nvPicPr>
          <p:cNvPr id="8" name="Picture 7" descr="A diagram of a server&#10;&#10;Description automatically generated">
            <a:extLst>
              <a:ext uri="{FF2B5EF4-FFF2-40B4-BE49-F238E27FC236}">
                <a16:creationId xmlns:a16="http://schemas.microsoft.com/office/drawing/2014/main" id="{ECCCA738-348E-3D53-FA7A-170CDF21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99" y="447918"/>
            <a:ext cx="2275476" cy="2336594"/>
          </a:xfrm>
          <a:prstGeom prst="rect">
            <a:avLst/>
          </a:prstGeom>
        </p:spPr>
      </p:pic>
      <p:pic>
        <p:nvPicPr>
          <p:cNvPr id="10" name="Picture 9" descr="A diagram of a server&#10;&#10;Description automatically generated">
            <a:extLst>
              <a:ext uri="{FF2B5EF4-FFF2-40B4-BE49-F238E27FC236}">
                <a16:creationId xmlns:a16="http://schemas.microsoft.com/office/drawing/2014/main" id="{D50FC643-EBFA-4D0E-AAE5-B74A85416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99" y="2784512"/>
            <a:ext cx="2545019" cy="1824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2DBC45-D6A5-B8B4-C5AE-528A7990A426}"/>
              </a:ext>
            </a:extLst>
          </p:cNvPr>
          <p:cNvSpPr txBox="1"/>
          <p:nvPr/>
        </p:nvSpPr>
        <p:spPr>
          <a:xfrm>
            <a:off x="7612442" y="2134781"/>
            <a:ext cx="161126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indent="-228600">
              <a:buAutoNum type="arabicPeriod"/>
            </a:pPr>
            <a:r>
              <a:rPr lang="en-GB" sz="600"/>
              <a:t>Repeat connection</a:t>
            </a:r>
          </a:p>
          <a:p>
            <a:pPr marL="228600" indent="-228600">
              <a:buAutoNum type="arabicPeriod"/>
            </a:pPr>
            <a:r>
              <a:rPr lang="en-GB" sz="600"/>
              <a:t>Never talked to the server before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C31265-2C05-710F-264F-9763E57A550A}"/>
              </a:ext>
            </a:extLst>
          </p:cNvPr>
          <p:cNvCxnSpPr>
            <a:cxnSpLocks/>
          </p:cNvCxnSpPr>
          <p:nvPr/>
        </p:nvCxnSpPr>
        <p:spPr>
          <a:xfrm>
            <a:off x="7672275" y="2123843"/>
            <a:ext cx="1412727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11BA2-48B5-01A7-A419-537A0B94FFC1}"/>
              </a:ext>
            </a:extLst>
          </p:cNvPr>
          <p:cNvGrpSpPr/>
          <p:nvPr/>
        </p:nvGrpSpPr>
        <p:grpSpPr>
          <a:xfrm>
            <a:off x="7926881" y="1543442"/>
            <a:ext cx="642937" cy="569464"/>
            <a:chOff x="5136266" y="3935456"/>
            <a:chExt cx="642937" cy="569464"/>
          </a:xfrm>
        </p:grpSpPr>
        <p:pic>
          <p:nvPicPr>
            <p:cNvPr id="16" name="Picture 1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6ED80F07-1762-1B38-BD9E-18D83A860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079" t="-1" r="30238" b="77677"/>
            <a:stretch/>
          </p:blipFill>
          <p:spPr>
            <a:xfrm>
              <a:off x="5259887" y="3935456"/>
              <a:ext cx="395694" cy="2001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9CB7D-833E-380B-EB78-8DFD1F433C6E}"/>
                </a:ext>
              </a:extLst>
            </p:cNvPr>
            <p:cNvSpPr txBox="1"/>
            <p:nvPr/>
          </p:nvSpPr>
          <p:spPr>
            <a:xfrm>
              <a:off x="5136266" y="4135588"/>
              <a:ext cx="642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>
                  <a:solidFill>
                    <a:schemeClr val="accent1"/>
                  </a:solidFill>
                  <a:latin typeface="+mn-lt"/>
                  <a:ea typeface="Lato"/>
                  <a:cs typeface="Lato"/>
                  <a:sym typeface="Lato"/>
                </a:rPr>
                <a:t>200 ms¹</a:t>
              </a:r>
            </a:p>
            <a:p>
              <a:r>
                <a:rPr lang="en-GB" sz="900" b="1">
                  <a:solidFill>
                    <a:schemeClr val="accent1"/>
                  </a:solidFill>
                  <a:latin typeface="Lato"/>
                  <a:ea typeface="Lato"/>
                  <a:cs typeface="Lato"/>
                </a:rPr>
                <a:t>300 ms²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E10852-D160-0334-EED3-2DC231C10EF0}"/>
              </a:ext>
            </a:extLst>
          </p:cNvPr>
          <p:cNvGrpSpPr/>
          <p:nvPr/>
        </p:nvGrpSpPr>
        <p:grpSpPr>
          <a:xfrm>
            <a:off x="7893365" y="3795856"/>
            <a:ext cx="642937" cy="569464"/>
            <a:chOff x="5136266" y="3935456"/>
            <a:chExt cx="642937" cy="569464"/>
          </a:xfrm>
        </p:grpSpPr>
        <p:pic>
          <p:nvPicPr>
            <p:cNvPr id="34" name="Picture 3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E0294650-593F-D1C7-7958-DF93981E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079" t="-1" r="30238" b="77677"/>
            <a:stretch/>
          </p:blipFill>
          <p:spPr>
            <a:xfrm>
              <a:off x="5259887" y="3935456"/>
              <a:ext cx="395694" cy="20013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D9D9A4-2848-F189-2F9C-3717121769E9}"/>
                </a:ext>
              </a:extLst>
            </p:cNvPr>
            <p:cNvSpPr txBox="1"/>
            <p:nvPr/>
          </p:nvSpPr>
          <p:spPr>
            <a:xfrm>
              <a:off x="5136266" y="4135588"/>
              <a:ext cx="642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>
                  <a:solidFill>
                    <a:schemeClr val="accent1"/>
                  </a:solidFill>
                  <a:latin typeface="+mn-lt"/>
                  <a:ea typeface="Lato"/>
                  <a:cs typeface="Lato"/>
                  <a:sym typeface="Lato"/>
                </a:rPr>
                <a:t>  0 ms¹</a:t>
              </a:r>
            </a:p>
            <a:p>
              <a:r>
                <a:rPr lang="en-GB" sz="900" b="1">
                  <a:solidFill>
                    <a:schemeClr val="accent1"/>
                  </a:solidFill>
                  <a:latin typeface="Lato"/>
                  <a:ea typeface="Lato"/>
                  <a:cs typeface="Lato"/>
                </a:rPr>
                <a:t>100 ms²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CFE4C7-2BD8-0682-C74C-E8B1085B7E6E}"/>
              </a:ext>
            </a:extLst>
          </p:cNvPr>
          <p:cNvSpPr txBox="1"/>
          <p:nvPr/>
        </p:nvSpPr>
        <p:spPr>
          <a:xfrm>
            <a:off x="6689257" y="4761111"/>
            <a:ext cx="1763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Images from </a:t>
            </a:r>
            <a:r>
              <a:rPr lang="en-GB" sz="10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cloudflare</a:t>
            </a:r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 Blog</a:t>
            </a:r>
            <a:endParaRPr lang="en-GB" sz="1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QUIC </a:t>
            </a:r>
            <a:r>
              <a:rPr lang="pt-PT" err="1"/>
              <a:t>overview</a:t>
            </a:r>
            <a:r>
              <a:rPr lang="pt-PT"/>
              <a:t> - </a:t>
            </a:r>
            <a:r>
              <a:rPr lang="pt-PT" err="1"/>
              <a:t>Adoption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9FEAC-3F84-5711-9EF1-D31547AED749}"/>
              </a:ext>
            </a:extLst>
          </p:cNvPr>
          <p:cNvSpPr txBox="1"/>
          <p:nvPr/>
        </p:nvSpPr>
        <p:spPr>
          <a:xfrm>
            <a:off x="639336" y="1389071"/>
            <a:ext cx="328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Taking the top 1000 sites from the list shows that 13.4% currently support some version of QUIC</a:t>
            </a:r>
          </a:p>
        </p:txBody>
      </p:sp>
      <p:pic>
        <p:nvPicPr>
          <p:cNvPr id="6" name="Picture 5" descr="A graph showing a support&#10;&#10;Description automatically generated">
            <a:extLst>
              <a:ext uri="{FF2B5EF4-FFF2-40B4-BE49-F238E27FC236}">
                <a16:creationId xmlns:a16="http://schemas.microsoft.com/office/drawing/2014/main" id="{B85659E9-014E-9357-9F9C-FB4FF8AC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5" y="1789181"/>
            <a:ext cx="4085022" cy="2063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0994B7-DC90-896B-E9E7-1FF10CA836F1}"/>
              </a:ext>
            </a:extLst>
          </p:cNvPr>
          <p:cNvSpPr txBox="1"/>
          <p:nvPr/>
        </p:nvSpPr>
        <p:spPr>
          <a:xfrm>
            <a:off x="6080418" y="622125"/>
            <a:ext cx="300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/>
              <a:t>If we break it down by top-level domains, only 5.5% of domains support QUIC.</a:t>
            </a:r>
          </a:p>
        </p:txBody>
      </p:sp>
      <p:pic>
        <p:nvPicPr>
          <p:cNvPr id="9" name="Picture 8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C50BBBBF-E972-430D-1877-6CCC8AEA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176" y="1022235"/>
            <a:ext cx="3516826" cy="1918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29C0C-5A49-AA99-125B-D066C9FB83DB}"/>
              </a:ext>
            </a:extLst>
          </p:cNvPr>
          <p:cNvSpPr txBox="1"/>
          <p:nvPr/>
        </p:nvSpPr>
        <p:spPr>
          <a:xfrm>
            <a:off x="564099" y="3908846"/>
            <a:ext cx="4007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/>
          </a:p>
          <a:p>
            <a:r>
              <a:rPr lang="en-GB" sz="1000"/>
              <a:t>If we look deeper, those 17 domains that support QUIC belong to only 4 known corporations, and ownership of 2 is not immediately obvious. The good news is that it’s not just Google—notably, some host names within windowsupdate.com and nflximg.com support it.</a:t>
            </a:r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1C58654D-9CB1-E628-21B6-B41682300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176" y="3027590"/>
            <a:ext cx="3516825" cy="1815355"/>
          </a:xfrm>
          <a:prstGeom prst="rect">
            <a:avLst/>
          </a:prstGeom>
        </p:spPr>
      </p:pic>
      <p:pic>
        <p:nvPicPr>
          <p:cNvPr id="14" name="Graphic 13" descr="Badge 1 outline">
            <a:extLst>
              <a:ext uri="{FF2B5EF4-FFF2-40B4-BE49-F238E27FC236}">
                <a16:creationId xmlns:a16="http://schemas.microsoft.com/office/drawing/2014/main" id="{CBF4C388-479C-DE20-3CD3-11D49A569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061" y="1389071"/>
            <a:ext cx="317038" cy="317038"/>
          </a:xfrm>
          <a:prstGeom prst="rect">
            <a:avLst/>
          </a:prstGeom>
        </p:spPr>
      </p:pic>
      <p:pic>
        <p:nvPicPr>
          <p:cNvPr id="16" name="Graphic 15" descr="Badge outline">
            <a:extLst>
              <a:ext uri="{FF2B5EF4-FFF2-40B4-BE49-F238E27FC236}">
                <a16:creationId xmlns:a16="http://schemas.microsoft.com/office/drawing/2014/main" id="{245ACCBC-77A2-5D59-540E-F0ABC8076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9421" y="631969"/>
            <a:ext cx="317039" cy="317039"/>
          </a:xfrm>
          <a:prstGeom prst="rect">
            <a:avLst/>
          </a:prstGeom>
        </p:spPr>
      </p:pic>
      <p:pic>
        <p:nvPicPr>
          <p:cNvPr id="18" name="Graphic 17" descr="Badge 3 outline">
            <a:extLst>
              <a:ext uri="{FF2B5EF4-FFF2-40B4-BE49-F238E27FC236}">
                <a16:creationId xmlns:a16="http://schemas.microsoft.com/office/drawing/2014/main" id="{AFA9C2EC-D72B-26B2-BB09-40AC35B1D8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698" y="4040813"/>
            <a:ext cx="317039" cy="317039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2B605AF0-7762-8E8F-C39D-0B7B2EAE2CD9}"/>
              </a:ext>
            </a:extLst>
          </p:cNvPr>
          <p:cNvSpPr/>
          <p:nvPr/>
        </p:nvSpPr>
        <p:spPr>
          <a:xfrm>
            <a:off x="4650017" y="4040813"/>
            <a:ext cx="137573" cy="729807"/>
          </a:xfrm>
          <a:prstGeom prst="rightBrac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5EF61-04F1-8933-D808-5D60090D5AA7}"/>
              </a:ext>
            </a:extLst>
          </p:cNvPr>
          <p:cNvCxnSpPr/>
          <p:nvPr/>
        </p:nvCxnSpPr>
        <p:spPr>
          <a:xfrm>
            <a:off x="4958576" y="4415883"/>
            <a:ext cx="453483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F1D789-BBDA-A03F-173E-87B0C8CAAE64}"/>
              </a:ext>
            </a:extLst>
          </p:cNvPr>
          <p:cNvSpPr txBox="1"/>
          <p:nvPr/>
        </p:nvSpPr>
        <p:spPr>
          <a:xfrm>
            <a:off x="141247" y="4873898"/>
            <a:ext cx="150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Info from </a:t>
            </a:r>
            <a:r>
              <a:rPr lang="en-GB" sz="10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keysight</a:t>
            </a:r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2"/>
              </a:rPr>
              <a:t> Blog</a:t>
            </a:r>
            <a:endParaRPr lang="en-GB" sz="1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problem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C95A-2056-69AD-7769-A47D4FF70712}"/>
              </a:ext>
            </a:extLst>
          </p:cNvPr>
          <p:cNvSpPr txBox="1"/>
          <p:nvPr/>
        </p:nvSpPr>
        <p:spPr>
          <a:xfrm>
            <a:off x="477418" y="1285023"/>
            <a:ext cx="8640807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dk2"/>
                </a:solidFill>
                <a:latin typeface="Raleway"/>
                <a:sym typeface="Raleway"/>
              </a:rPr>
              <a:t>DDOS attacks are a serious problem</a:t>
            </a:r>
          </a:p>
          <a:p>
            <a:pPr lvl="8"/>
            <a:endParaRPr lang="en-GB" sz="2300" b="1" dirty="0">
              <a:solidFill>
                <a:schemeClr val="dk2"/>
              </a:solidFill>
              <a:latin typeface="Ralew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A9315-1F64-24D5-312C-66D89AE6E603}"/>
              </a:ext>
            </a:extLst>
          </p:cNvPr>
          <p:cNvSpPr txBox="1"/>
          <p:nvPr/>
        </p:nvSpPr>
        <p:spPr>
          <a:xfrm>
            <a:off x="118946" y="4860033"/>
            <a:ext cx="144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Image from </a:t>
            </a:r>
            <a:r>
              <a:rPr lang="en-GB" sz="10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apnic</a:t>
            </a:r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 Blog</a:t>
            </a:r>
            <a:endParaRPr lang="en-GB" sz="1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problem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pic>
        <p:nvPicPr>
          <p:cNvPr id="6" name="Picture 5" descr="Diagram showing the handshake for establishing a QUIC connection, without and with a replay packet">
            <a:extLst>
              <a:ext uri="{FF2B5EF4-FFF2-40B4-BE49-F238E27FC236}">
                <a16:creationId xmlns:a16="http://schemas.microsoft.com/office/drawing/2014/main" id="{0FBB4FC8-CFD2-9372-98CF-60CFD1B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90" y="2570399"/>
            <a:ext cx="6073418" cy="2232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542AC-C6C6-2435-A39D-A8FEEB3C6F09}"/>
              </a:ext>
            </a:extLst>
          </p:cNvPr>
          <p:cNvSpPr txBox="1"/>
          <p:nvPr/>
        </p:nvSpPr>
        <p:spPr>
          <a:xfrm>
            <a:off x="251640" y="1383800"/>
            <a:ext cx="8640807" cy="6617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>
                <a:solidFill>
                  <a:schemeClr val="dk2"/>
                </a:solidFill>
                <a:latin typeface="Raleway"/>
                <a:sym typeface="Raleway"/>
              </a:rPr>
              <a:t>Blah</a:t>
            </a:r>
            <a:endParaRPr lang="en-GB" sz="2300" b="1">
              <a:solidFill>
                <a:schemeClr val="dk2"/>
              </a:solidFill>
              <a:latin typeface="Raleway"/>
            </a:endParaRPr>
          </a:p>
          <a:p>
            <a:pPr marL="356870" indent="-179070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21649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Security problem - 2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C95A-2056-69AD-7769-A47D4FF70712}"/>
              </a:ext>
            </a:extLst>
          </p:cNvPr>
          <p:cNvSpPr txBox="1"/>
          <p:nvPr/>
        </p:nvSpPr>
        <p:spPr>
          <a:xfrm>
            <a:off x="117586" y="1313245"/>
            <a:ext cx="892302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dk2"/>
                </a:solidFill>
                <a:latin typeface="Raleway"/>
              </a:rPr>
              <a:t>Businesses targeted by DDOS attacks are in a difficult position</a:t>
            </a:r>
            <a:endParaRPr lang="en-US" sz="2000">
              <a:solidFill>
                <a:schemeClr val="dk2"/>
              </a:solidFill>
            </a:endParaRPr>
          </a:p>
          <a:p>
            <a:pPr marL="356870" indent="-179070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Service unavailability means lost revenue and decreased customer trust</a:t>
            </a:r>
          </a:p>
          <a:p>
            <a:pPr marL="356870" indent="-179070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Service unavailability is not permissible in critical services/fields (finance, health, military, etc.)</a:t>
            </a:r>
          </a:p>
          <a:p>
            <a:pPr marL="356870" indent="-179070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Brute-force defence is extremely expensive and can always be overwhelmed</a:t>
            </a:r>
          </a:p>
          <a:p>
            <a:pPr marL="356870" indent="-179070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Blocking legitimate users (accidentally or as a last resort) during an attack is essentially letting the attacker succeed in his goal</a:t>
            </a:r>
          </a:p>
        </p:txBody>
      </p:sp>
    </p:spTree>
    <p:extLst>
      <p:ext uri="{BB962C8B-B14F-4D97-AF65-F5344CB8AC3E}">
        <p14:creationId xmlns:p14="http://schemas.microsoft.com/office/powerpoint/2010/main" val="22550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Security</a:t>
            </a:r>
            <a:r>
              <a:rPr lang="pt-PT"/>
              <a:t> </a:t>
            </a:r>
            <a:r>
              <a:rPr lang="pt-PT" err="1"/>
              <a:t>problem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9592B-A75F-0B0D-607D-0F49A7AE71C9}"/>
              </a:ext>
            </a:extLst>
          </p:cNvPr>
          <p:cNvSpPr txBox="1"/>
          <p:nvPr/>
        </p:nvSpPr>
        <p:spPr>
          <a:xfrm>
            <a:off x="639695" y="2289186"/>
            <a:ext cx="46297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>
                <a:solidFill>
                  <a:schemeClr val="dk2"/>
                </a:solidFill>
                <a:latin typeface="Raleway"/>
                <a:sym typeface="Raleway"/>
              </a:rPr>
              <a:t>Difficult to manage </a:t>
            </a:r>
            <a:r>
              <a:rPr lang="en-GB" b="1">
                <a:solidFill>
                  <a:schemeClr val="dk2"/>
                </a:solidFill>
                <a:latin typeface="Raleway"/>
                <a:sym typeface="Raleway"/>
              </a:rPr>
              <a:t>(is a challenge)</a:t>
            </a:r>
          </a:p>
          <a:p>
            <a:pPr marL="357188" indent="-179388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  <a:sym typeface="Raleway"/>
              </a:rPr>
              <a:t>UDP packets with little information</a:t>
            </a:r>
          </a:p>
          <a:p>
            <a:pPr marL="357188" indent="-179388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  <a:sym typeface="Raleway"/>
              </a:rPr>
              <a:t>Encrypted packet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C95A-2056-69AD-7769-A47D4FF70712}"/>
              </a:ext>
            </a:extLst>
          </p:cNvPr>
          <p:cNvSpPr txBox="1"/>
          <p:nvPr/>
        </p:nvSpPr>
        <p:spPr>
          <a:xfrm>
            <a:off x="639695" y="1412023"/>
            <a:ext cx="834747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>
                <a:solidFill>
                  <a:schemeClr val="dk2"/>
                </a:solidFill>
                <a:latin typeface="Raleway"/>
                <a:sym typeface="Raleway"/>
              </a:rPr>
              <a:t>QUIC (D)DoS attack</a:t>
            </a:r>
          </a:p>
          <a:p>
            <a:pPr marL="357188" indent="-179388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Overwhelming a targeted server (flood)</a:t>
            </a:r>
          </a:p>
          <a:p>
            <a:pPr marL="357188" indent="-179388">
              <a:buFont typeface="Courier New" panose="02070309020205020404" pitchFamily="49" charset="0"/>
              <a:buChar char="o"/>
            </a:pPr>
            <a:r>
              <a:rPr lang="en-GB">
                <a:solidFill>
                  <a:schemeClr val="dk2"/>
                </a:solidFill>
                <a:latin typeface="Raleway"/>
              </a:rPr>
              <a:t>Reflection by spoofing the victim's IP address and requesting information from several servers</a:t>
            </a:r>
            <a:endParaRPr lang="en-GB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11" name="Picture 10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7D8358-B2BF-3748-54CC-6F847701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22" y="3226991"/>
            <a:ext cx="6325556" cy="1633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A9315-1F64-24D5-312C-66D89AE6E603}"/>
              </a:ext>
            </a:extLst>
          </p:cNvPr>
          <p:cNvSpPr txBox="1"/>
          <p:nvPr/>
        </p:nvSpPr>
        <p:spPr>
          <a:xfrm>
            <a:off x="118946" y="4860033"/>
            <a:ext cx="144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Image from </a:t>
            </a:r>
            <a:r>
              <a:rPr lang="en-GB" sz="10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apnic</a:t>
            </a:r>
            <a:r>
              <a:rPr lang="en-GB"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 Blog</a:t>
            </a:r>
            <a:endParaRPr lang="en-GB" sz="1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7650" y="6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Unavailability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services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possible</a:t>
            </a:r>
            <a:r>
              <a:rPr lang="pt-PT"/>
              <a:t> </a:t>
            </a:r>
            <a:r>
              <a:rPr lang="pt-PT" err="1"/>
              <a:t>solutions</a:t>
            </a:r>
            <a:r>
              <a:rPr lang="pt-PT"/>
              <a:t> 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74DAE-CD90-77DB-DF2C-EC0845A0B6ED}"/>
              </a:ext>
            </a:extLst>
          </p:cNvPr>
          <p:cNvSpPr txBox="1"/>
          <p:nvPr/>
        </p:nvSpPr>
        <p:spPr>
          <a:xfrm>
            <a:off x="979900" y="1971585"/>
            <a:ext cx="321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Increasing the reliability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Traffic filtering (ACL)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Load Balancing (LB)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Resource monitoring</a:t>
            </a:r>
          </a:p>
        </p:txBody>
      </p:sp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17BBE2BA-9224-DF9B-F780-FB7E74C56D4E}"/>
              </a:ext>
            </a:extLst>
          </p:cNvPr>
          <p:cNvSpPr txBox="1">
            <a:spLocks/>
          </p:cNvSpPr>
          <p:nvPr/>
        </p:nvSpPr>
        <p:spPr>
          <a:xfrm>
            <a:off x="736047" y="1516624"/>
            <a:ext cx="300429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err="1"/>
              <a:t>Possible</a:t>
            </a:r>
            <a:r>
              <a:rPr lang="pt-PT" sz="2000"/>
              <a:t> </a:t>
            </a:r>
            <a:r>
              <a:rPr lang="pt-PT" sz="2000" err="1"/>
              <a:t>solutions</a:t>
            </a:r>
            <a:endParaRPr lang="pt-PT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CF7343-1709-0203-9B1B-10A1C21FF043}"/>
              </a:ext>
            </a:extLst>
          </p:cNvPr>
          <p:cNvCxnSpPr>
            <a:cxnSpLocks/>
          </p:cNvCxnSpPr>
          <p:nvPr/>
        </p:nvCxnSpPr>
        <p:spPr>
          <a:xfrm>
            <a:off x="4348976" y="1648377"/>
            <a:ext cx="0" cy="15235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113;p16">
            <a:extLst>
              <a:ext uri="{FF2B5EF4-FFF2-40B4-BE49-F238E27FC236}">
                <a16:creationId xmlns:a16="http://schemas.microsoft.com/office/drawing/2014/main" id="{0B263601-5269-0B39-DE2E-A540CECC58C6}"/>
              </a:ext>
            </a:extLst>
          </p:cNvPr>
          <p:cNvSpPr txBox="1">
            <a:spLocks/>
          </p:cNvSpPr>
          <p:nvPr/>
        </p:nvSpPr>
        <p:spPr>
          <a:xfrm>
            <a:off x="4738370" y="1516624"/>
            <a:ext cx="414543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err="1"/>
              <a:t>The</a:t>
            </a:r>
            <a:r>
              <a:rPr lang="pt-PT" sz="1600"/>
              <a:t> </a:t>
            </a:r>
            <a:r>
              <a:rPr lang="pt-PT" sz="1600" err="1"/>
              <a:t>unavailability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</a:t>
            </a:r>
            <a:r>
              <a:rPr lang="pt-PT" sz="1600" err="1"/>
              <a:t>svc</a:t>
            </a:r>
            <a:r>
              <a:rPr lang="pt-PT" sz="1600"/>
              <a:t> can </a:t>
            </a:r>
            <a:r>
              <a:rPr lang="pt-PT" sz="1600" err="1"/>
              <a:t>affect</a:t>
            </a:r>
            <a:endParaRPr lang="pt-PT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60BF7-D893-0F66-57F8-1A60C24803E3}"/>
              </a:ext>
            </a:extLst>
          </p:cNvPr>
          <p:cNvSpPr txBox="1"/>
          <p:nvPr/>
        </p:nvSpPr>
        <p:spPr>
          <a:xfrm>
            <a:off x="5110075" y="1875405"/>
            <a:ext cx="3922412" cy="13696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Investor confidence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Customer dissatisfaction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Loss of revenue </a:t>
            </a:r>
            <a:r>
              <a:rPr lang="en-GB" sz="1200"/>
              <a:t>(e.g. e-commerce impact)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/>
              <a:t>Reputation damage </a:t>
            </a:r>
            <a:r>
              <a:rPr lang="en-GB" sz="1100"/>
              <a:t>(e.g. frequent downtime)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11575" y="62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r>
              <a:rPr lang="pt-PT" err="1"/>
              <a:t>sources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75D78B-3CFE-1617-8986-7C606ABB340E}"/>
              </a:ext>
            </a:extLst>
          </p:cNvPr>
          <p:cNvGrpSpPr/>
          <p:nvPr/>
        </p:nvGrpSpPr>
        <p:grpSpPr>
          <a:xfrm>
            <a:off x="1600404" y="1304840"/>
            <a:ext cx="2468136" cy="942502"/>
            <a:chOff x="1628078" y="1411428"/>
            <a:chExt cx="2468136" cy="9425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7A0686-696D-904F-3640-590175DDB345}"/>
                </a:ext>
              </a:extLst>
            </p:cNvPr>
            <p:cNvSpPr txBox="1"/>
            <p:nvPr/>
          </p:nvSpPr>
          <p:spPr>
            <a:xfrm>
              <a:off x="2074126" y="1944975"/>
              <a:ext cx="157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GB">
                  <a:solidFill>
                    <a:schemeClr val="bg2"/>
                  </a:solidFill>
                </a:rPr>
                <a:t>Wireshark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9223A8-0E82-D60B-D3A6-06C9BFB166AD}"/>
                </a:ext>
              </a:extLst>
            </p:cNvPr>
            <p:cNvGrpSpPr/>
            <p:nvPr/>
          </p:nvGrpSpPr>
          <p:grpSpPr>
            <a:xfrm>
              <a:off x="1628078" y="1411428"/>
              <a:ext cx="2468136" cy="942502"/>
              <a:chOff x="1605776" y="1456033"/>
              <a:chExt cx="2468136" cy="94250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53D882A-64F7-F3B6-E140-CA27A3E33B94}"/>
                  </a:ext>
                </a:extLst>
              </p:cNvPr>
              <p:cNvSpPr/>
              <p:nvPr/>
            </p:nvSpPr>
            <p:spPr>
              <a:xfrm>
                <a:off x="1605776" y="1672218"/>
                <a:ext cx="2468136" cy="726317"/>
              </a:xfrm>
              <a:prstGeom prst="roundRect">
                <a:avLst/>
              </a:prstGeom>
              <a:noFill/>
              <a:ln w="12700">
                <a:solidFill>
                  <a:srgbClr val="26455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B89B51C-6A31-471A-2EC5-654837A99EEA}"/>
                  </a:ext>
                </a:extLst>
              </p:cNvPr>
              <p:cNvSpPr/>
              <p:nvPr/>
            </p:nvSpPr>
            <p:spPr>
              <a:xfrm>
                <a:off x="2044390" y="1456033"/>
                <a:ext cx="1583473" cy="432369"/>
              </a:xfrm>
              <a:prstGeom prst="roundRect">
                <a:avLst/>
              </a:prstGeom>
              <a:solidFill>
                <a:srgbClr val="264558"/>
              </a:solidFill>
              <a:ln>
                <a:solidFill>
                  <a:srgbClr val="26455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Network Packets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AFAE9-565A-8B44-5EC3-F729C07264E9}"/>
              </a:ext>
            </a:extLst>
          </p:cNvPr>
          <p:cNvGrpSpPr/>
          <p:nvPr/>
        </p:nvGrpSpPr>
        <p:grpSpPr>
          <a:xfrm>
            <a:off x="4683088" y="1280005"/>
            <a:ext cx="2743202" cy="1176037"/>
            <a:chOff x="1628078" y="1411428"/>
            <a:chExt cx="2468136" cy="9425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AC5E08-5A27-BA16-D6DE-A6A9EAB0882F}"/>
                </a:ext>
              </a:extLst>
            </p:cNvPr>
            <p:cNvSpPr txBox="1"/>
            <p:nvPr/>
          </p:nvSpPr>
          <p:spPr>
            <a:xfrm>
              <a:off x="1821365" y="1889203"/>
              <a:ext cx="2274849" cy="4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buFont typeface="Wingdings" panose="05000000000000000000" pitchFamily="2" charset="2"/>
                <a:buChar char="Ø"/>
              </a:pPr>
              <a:r>
                <a:rPr lang="en-GB">
                  <a:solidFill>
                    <a:schemeClr val="bg2"/>
                  </a:solidFill>
                </a:rPr>
                <a:t>1 minute and 30 seconds</a:t>
              </a:r>
            </a:p>
            <a:p>
              <a:pPr marL="268288" indent="-268288">
                <a:buFont typeface="Wingdings" panose="05000000000000000000" pitchFamily="2" charset="2"/>
                <a:buChar char="Ø"/>
              </a:pPr>
              <a:r>
                <a:rPr lang="en-GB">
                  <a:solidFill>
                    <a:schemeClr val="bg2"/>
                  </a:solidFill>
                </a:rPr>
                <a:t>30 secs of sliding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3CCA1A-57D3-60B9-1BA9-2423F0A3B322}"/>
                </a:ext>
              </a:extLst>
            </p:cNvPr>
            <p:cNvGrpSpPr/>
            <p:nvPr/>
          </p:nvGrpSpPr>
          <p:grpSpPr>
            <a:xfrm>
              <a:off x="1628078" y="1411428"/>
              <a:ext cx="2468136" cy="942502"/>
              <a:chOff x="1605776" y="1456033"/>
              <a:chExt cx="2468136" cy="94250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03D5A29-4B5D-734F-9F67-BAB06FDA3E3B}"/>
                  </a:ext>
                </a:extLst>
              </p:cNvPr>
              <p:cNvSpPr/>
              <p:nvPr/>
            </p:nvSpPr>
            <p:spPr>
              <a:xfrm>
                <a:off x="1605776" y="1672218"/>
                <a:ext cx="2468136" cy="726317"/>
              </a:xfrm>
              <a:prstGeom prst="roundRect">
                <a:avLst/>
              </a:prstGeom>
              <a:noFill/>
              <a:ln w="12700">
                <a:solidFill>
                  <a:srgbClr val="26455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3B37DA0-F85B-732E-B746-90B7DB09AC05}"/>
                  </a:ext>
                </a:extLst>
              </p:cNvPr>
              <p:cNvSpPr/>
              <p:nvPr/>
            </p:nvSpPr>
            <p:spPr>
              <a:xfrm>
                <a:off x="1895705" y="1456033"/>
                <a:ext cx="1873405" cy="432369"/>
              </a:xfrm>
              <a:prstGeom prst="roundRect">
                <a:avLst/>
              </a:prstGeom>
              <a:solidFill>
                <a:srgbClr val="2645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Observation Window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F781D9-64FD-4533-299E-9E0D613578E5}"/>
              </a:ext>
            </a:extLst>
          </p:cNvPr>
          <p:cNvSpPr txBox="1"/>
          <p:nvPr/>
        </p:nvSpPr>
        <p:spPr>
          <a:xfrm>
            <a:off x="2110452" y="2618487"/>
            <a:ext cx="469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>
                <a:solidFill>
                  <a:srgbClr val="161719"/>
                </a:solidFill>
                <a:effectLst/>
                <a:latin typeface="+mj-lt"/>
              </a:rPr>
              <a:t>Public captures performed by supporters of QUIC</a:t>
            </a:r>
            <a:endParaRPr lang="en-GB" sz="1600">
              <a:latin typeface="+mj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D79EE1-D0EF-0B77-F10E-8C537CC32E7F}"/>
              </a:ext>
            </a:extLst>
          </p:cNvPr>
          <p:cNvGrpSpPr/>
          <p:nvPr/>
        </p:nvGrpSpPr>
        <p:grpSpPr>
          <a:xfrm>
            <a:off x="2360001" y="3143794"/>
            <a:ext cx="4191848" cy="583677"/>
            <a:chOff x="1220210" y="3198346"/>
            <a:chExt cx="4191848" cy="583677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751A0640-9005-8E03-C2DF-3DDE34B2AC75}"/>
                </a:ext>
              </a:extLst>
            </p:cNvPr>
            <p:cNvSpPr/>
            <p:nvPr/>
          </p:nvSpPr>
          <p:spPr>
            <a:xfrm>
              <a:off x="3121153" y="3198346"/>
              <a:ext cx="2290905" cy="583677"/>
            </a:xfrm>
            <a:prstGeom prst="rightArrow">
              <a:avLst/>
            </a:prstGeom>
            <a:noFill/>
            <a:ln w="9525">
              <a:solidFill>
                <a:srgbClr val="2645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Text, browsing</a:t>
              </a:r>
            </a:p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Duration: 5 minutes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16468B-F1A1-C156-DA11-3EF7A6EC6C22}"/>
                </a:ext>
              </a:extLst>
            </p:cNvPr>
            <p:cNvGrpSpPr/>
            <p:nvPr/>
          </p:nvGrpSpPr>
          <p:grpSpPr>
            <a:xfrm>
              <a:off x="1220210" y="3198346"/>
              <a:ext cx="1939301" cy="535200"/>
              <a:chOff x="1220210" y="3198346"/>
              <a:chExt cx="1939301" cy="5352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939B68A-F2C6-CE67-32EE-FB4D60422447}"/>
                  </a:ext>
                </a:extLst>
              </p:cNvPr>
              <p:cNvSpPr/>
              <p:nvPr/>
            </p:nvSpPr>
            <p:spPr>
              <a:xfrm>
                <a:off x="1220210" y="3198346"/>
                <a:ext cx="1939301" cy="535200"/>
              </a:xfrm>
              <a:prstGeom prst="roundRect">
                <a:avLst/>
              </a:prstGeom>
              <a:solidFill>
                <a:srgbClr val="2645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     </a:t>
                </a:r>
                <a:r>
                  <a:rPr lang="en-GB" err="1"/>
                  <a:t>Geekflare</a:t>
                </a:r>
                <a:endParaRPr lang="en-GB"/>
              </a:p>
            </p:txBody>
          </p:sp>
          <p:pic>
            <p:nvPicPr>
              <p:cNvPr id="36" name="Picture 35" descr="A orange square with a black background&#10;&#10;Description automatically generated">
                <a:extLst>
                  <a:ext uri="{FF2B5EF4-FFF2-40B4-BE49-F238E27FC236}">
                    <a16:creationId xmlns:a16="http://schemas.microsoft.com/office/drawing/2014/main" id="{492B33EE-4BAD-69B1-12B9-B432C07D5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532" y="3240831"/>
                <a:ext cx="448218" cy="483836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8F47ABB-BCAA-217C-5ADD-34CF89E22A0E}"/>
              </a:ext>
            </a:extLst>
          </p:cNvPr>
          <p:cNvSpPr txBox="1"/>
          <p:nvPr/>
        </p:nvSpPr>
        <p:spPr>
          <a:xfrm>
            <a:off x="6236869" y="132665"/>
            <a:ext cx="248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To check the QUIC supporters click </a:t>
            </a:r>
            <a:r>
              <a:rPr lang="en-GB" sz="1000">
                <a:hlinkClick r:id="rId5"/>
              </a:rPr>
              <a:t>here</a:t>
            </a:r>
            <a:endParaRPr lang="en-GB" sz="10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7DFECB-4FC4-6078-B474-9D10323542E6}"/>
              </a:ext>
            </a:extLst>
          </p:cNvPr>
          <p:cNvGrpSpPr/>
          <p:nvPr/>
        </p:nvGrpSpPr>
        <p:grpSpPr>
          <a:xfrm>
            <a:off x="2382393" y="3819783"/>
            <a:ext cx="4147064" cy="579352"/>
            <a:chOff x="1246532" y="3810910"/>
            <a:chExt cx="4147064" cy="5793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D0A748-85FD-4686-C075-A9E25684FF44}"/>
                </a:ext>
              </a:extLst>
            </p:cNvPr>
            <p:cNvGrpSpPr/>
            <p:nvPr/>
          </p:nvGrpSpPr>
          <p:grpSpPr>
            <a:xfrm>
              <a:off x="1246532" y="3838125"/>
              <a:ext cx="1939300" cy="535200"/>
              <a:chOff x="1246532" y="3838125"/>
              <a:chExt cx="1939300" cy="5352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15F5C89-BAA9-59E2-11D4-0FF03152F325}"/>
                  </a:ext>
                </a:extLst>
              </p:cNvPr>
              <p:cNvSpPr/>
              <p:nvPr/>
            </p:nvSpPr>
            <p:spPr>
              <a:xfrm>
                <a:off x="1246532" y="3838125"/>
                <a:ext cx="1939300" cy="535200"/>
              </a:xfrm>
              <a:prstGeom prst="roundRect">
                <a:avLst/>
              </a:prstGeom>
              <a:solidFill>
                <a:srgbClr val="2645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 Spotify</a:t>
                </a:r>
              </a:p>
            </p:txBody>
          </p:sp>
          <p:pic>
            <p:nvPicPr>
              <p:cNvPr id="34" name="Picture 33" descr="A green circle with black lines in it&#10;&#10;Description automatically generated">
                <a:extLst>
                  <a:ext uri="{FF2B5EF4-FFF2-40B4-BE49-F238E27FC236}">
                    <a16:creationId xmlns:a16="http://schemas.microsoft.com/office/drawing/2014/main" id="{9D67EE04-4508-FE9E-C06D-EEB83BB61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422" y="3872985"/>
                <a:ext cx="465480" cy="465480"/>
              </a:xfrm>
              <a:prstGeom prst="rect">
                <a:avLst/>
              </a:prstGeom>
            </p:spPr>
          </p:pic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EB48948D-2C6E-7D8C-2784-E7C3F5C2F0CA}"/>
                </a:ext>
              </a:extLst>
            </p:cNvPr>
            <p:cNvSpPr/>
            <p:nvPr/>
          </p:nvSpPr>
          <p:spPr>
            <a:xfrm>
              <a:off x="3159511" y="3810910"/>
              <a:ext cx="2234085" cy="579352"/>
            </a:xfrm>
            <a:prstGeom prst="rightArrow">
              <a:avLst/>
            </a:prstGeom>
            <a:noFill/>
            <a:ln w="9525">
              <a:solidFill>
                <a:srgbClr val="2645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Music, </a:t>
              </a:r>
              <a:r>
                <a:rPr lang="en-GB" sz="1000" err="1">
                  <a:solidFill>
                    <a:schemeClr val="bg2"/>
                  </a:solidFill>
                </a:rPr>
                <a:t>PodCasts</a:t>
              </a:r>
              <a:r>
                <a:rPr lang="en-GB" sz="1000">
                  <a:solidFill>
                    <a:schemeClr val="bg2"/>
                  </a:solidFill>
                </a:rPr>
                <a:t>, browsing</a:t>
              </a:r>
            </a:p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Duration: 15 minutes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550653-B77E-7C17-CA38-3A2571581A50}"/>
              </a:ext>
            </a:extLst>
          </p:cNvPr>
          <p:cNvGrpSpPr/>
          <p:nvPr/>
        </p:nvGrpSpPr>
        <p:grpSpPr>
          <a:xfrm>
            <a:off x="2386323" y="4472885"/>
            <a:ext cx="4165526" cy="579352"/>
            <a:chOff x="1246532" y="4454197"/>
            <a:chExt cx="4165526" cy="57935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6B7743-14B4-6E8D-0CF2-B98AB80697AE}"/>
                </a:ext>
              </a:extLst>
            </p:cNvPr>
            <p:cNvGrpSpPr/>
            <p:nvPr/>
          </p:nvGrpSpPr>
          <p:grpSpPr>
            <a:xfrm>
              <a:off x="1246532" y="4477904"/>
              <a:ext cx="1939300" cy="535200"/>
              <a:chOff x="1246532" y="4477904"/>
              <a:chExt cx="1939300" cy="5352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7DC83A7-8291-076D-4A1D-0FA0FD42673E}"/>
                  </a:ext>
                </a:extLst>
              </p:cNvPr>
              <p:cNvSpPr/>
              <p:nvPr/>
            </p:nvSpPr>
            <p:spPr>
              <a:xfrm>
                <a:off x="1246532" y="4477904"/>
                <a:ext cx="1939300" cy="535200"/>
              </a:xfrm>
              <a:prstGeom prst="roundRect">
                <a:avLst/>
              </a:prstGeom>
              <a:solidFill>
                <a:srgbClr val="2645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  Snapchat</a:t>
                </a:r>
              </a:p>
            </p:txBody>
          </p:sp>
          <p:pic>
            <p:nvPicPr>
              <p:cNvPr id="31" name="Picture 30" descr="A white and black logo&#10;&#10;Description automatically generated">
                <a:extLst>
                  <a:ext uri="{FF2B5EF4-FFF2-40B4-BE49-F238E27FC236}">
                    <a16:creationId xmlns:a16="http://schemas.microsoft.com/office/drawing/2014/main" id="{B4F7A6D8-A3CD-C9D1-91E3-C481888A1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1822" y="4501164"/>
                <a:ext cx="488679" cy="488679"/>
              </a:xfrm>
              <a:prstGeom prst="rect">
                <a:avLst/>
              </a:prstGeom>
            </p:spPr>
          </p:pic>
        </p:grp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A08C093-14BC-6591-FF9D-8385FB80C796}"/>
                </a:ext>
              </a:extLst>
            </p:cNvPr>
            <p:cNvSpPr/>
            <p:nvPr/>
          </p:nvSpPr>
          <p:spPr>
            <a:xfrm>
              <a:off x="3177973" y="4454197"/>
              <a:ext cx="2234085" cy="579352"/>
            </a:xfrm>
            <a:prstGeom prst="rightArrow">
              <a:avLst/>
            </a:prstGeom>
            <a:noFill/>
            <a:ln w="9525">
              <a:solidFill>
                <a:srgbClr val="2645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Video, image, buttons, form</a:t>
              </a:r>
            </a:p>
            <a:p>
              <a:pPr marL="177800" indent="-177800">
                <a:buFont typeface="Wingdings" panose="05000000000000000000" pitchFamily="2" charset="2"/>
                <a:buChar char="Ø"/>
              </a:pPr>
              <a:r>
                <a:rPr lang="en-GB" sz="1000">
                  <a:solidFill>
                    <a:schemeClr val="bg2"/>
                  </a:solidFill>
                </a:rPr>
                <a:t>Duration: 15 minutes</a:t>
              </a:r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Streamline</vt:lpstr>
      <vt:lpstr>QUIC Protocol – (D)DoS Attack  Anomaly Detection</vt:lpstr>
      <vt:lpstr>QUIC Overview</vt:lpstr>
      <vt:lpstr>QUIC overview - Adoption</vt:lpstr>
      <vt:lpstr>Security problem</vt:lpstr>
      <vt:lpstr>Security problem</vt:lpstr>
      <vt:lpstr>Security problem - 2</vt:lpstr>
      <vt:lpstr>Security problem</vt:lpstr>
      <vt:lpstr>Unavailability of services and possible solutions </vt:lpstr>
      <vt:lpstr>Data sources</vt:lpstr>
      <vt:lpstr>Solution setup and real-world scenario</vt:lpstr>
      <vt:lpstr>Test scenario 1</vt:lpstr>
      <vt:lpstr>Test scenario 2</vt:lpstr>
      <vt:lpstr>Data processing [metrics]</vt:lpstr>
      <vt:lpstr>Features</vt:lpstr>
      <vt:lpstr>References</vt:lpstr>
      <vt:lpstr>Any Questions !? Comments 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Internet Traffic Steering Thesis - EITS - Draft-01</dc:title>
  <cp:revision>17</cp:revision>
  <dcterms:modified xsi:type="dcterms:W3CDTF">2023-10-30T22:34:32Z</dcterms:modified>
</cp:coreProperties>
</file>