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69fe5ec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69fe5ec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071ef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071ef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69fe5ec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69fe5ec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f7837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f7837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69fe5e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69fe5e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f7837f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f7837f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69fe5e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69fe5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69fe5e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69fe5e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9fe5ec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9fe5ec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69fe5ec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69fe5ec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69fe5ec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69fe5ec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4" name="Google Shape;84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5600" y="1017124"/>
            <a:ext cx="8222100" cy="21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N-Queens problem through Minimum Conflicts Algorithm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66238" y="45258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 Juri Ando, Joseph Gleason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results:  Backtracking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00" y="607800"/>
            <a:ext cx="8363599" cy="42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31550" y="0"/>
            <a:ext cx="8880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results:  Minimum Conflicts with Backtracking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50" y="607800"/>
            <a:ext cx="7931101" cy="43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566000"/>
            <a:ext cx="85206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results, we can see that minimum conflicts with backtracking has significant improvement over backtracking alone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attributed to the comparison between exponential (factorial) and linear time space complexities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Backtracking proven to be nearly useless when the input data becomes large enough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52600" y="1077175"/>
            <a:ext cx="88731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CSPs are any problem with a set of constraints on sets of variable/value combinations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Variables:  	Objects within the search problem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Values:  	Possible options the variable can hold from a specific domain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CSP states are represented as different sets of variables where each variable has a value chosen from a given domain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feature of CSPs is we do not care about the path to the solution, only that the complete-state formulation is consistent with the constraints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assign a value to every variable such that all                      constraints are satisfied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N-Queens problem description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 Place n queens on an n x n chess board such that no two queens attack each other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queen can’t conflict with other queens in the vertical, horizontal, or both diagonal directions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that in a state that satisfies the goal, there is only one queen per row, one queen per column, and no more than one queen for each diagonal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rows and columns will have exactly one queen in them and diagonals may or may not contain a queen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84100" y="307975"/>
            <a:ext cx="26049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Different Approaches...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arenR"/>
            </a:pPr>
            <a:r>
              <a:rPr lang="en">
                <a:solidFill>
                  <a:srgbClr val="FF0000"/>
                </a:solidFill>
              </a:rPr>
              <a:t>Backtracking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Heuristic functions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Minimum remaining values (selecting variable with fewest legal values)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Degree heuristics (select variable tied to the most other unassigned variables)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Least constraining value (leaves the largest subset of for other unassigned variables)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Forward checking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arenR"/>
            </a:pPr>
            <a:r>
              <a:rPr lang="en">
                <a:solidFill>
                  <a:srgbClr val="FF0000"/>
                </a:solidFill>
              </a:rPr>
              <a:t>Minimum conflicts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017800"/>
            <a:ext cx="3933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idea:  Apply depth-first search with single variable assignments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lead to every complete solution appearing at depth n with n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basic uninformed search algorithm for CSP problems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591200" y="1056550"/>
            <a:ext cx="42411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Backtrack(a):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If a is complete then return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x = unassigned variable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d = domain of 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for each value v in 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|	if v is consistent with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|	|	add v to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|	|	result = Backtrack(a)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|	|	if result != no solution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|	|	|	return result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|	|	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|	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return failure message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591200" y="528200"/>
            <a:ext cx="4241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Pseudocode                                                                    .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Backtracking:  Complexity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21750" y="1286750"/>
            <a:ext cx="79005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 factor b at the top level is 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level l, the branching factor is b = (n-l)d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Therefore, n!dn leaves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leads to a complexity of O(n!) due to the fact the algorithm will in worst case visit every node in the tree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Conflicts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Approach: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randomly generated complete assignment of variables.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each step, choose a random variable from the list of conflicted variables and assign it a new value that minimizes the conflicts.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this step until there is a solution or there is a certain number of iterations reached.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Conflicts Pseudocode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01700" y="1162200"/>
            <a:ext cx="87021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Define ASSIGNMENT as a complete, random assignment of the variables in the CSP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i = 1 to max_steps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if ASSIGNMENT is a solution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|	return ASSIGNMENT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choose a randomly chosen queen with conflicts from list of conflicted queens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|	find position for queen that minimizes the conflicts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|	Assign the conflicted queen the minimum conflict position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no solution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improvements to be made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64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Greedy placement of initial queens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Initial algorithm is randomly placing a queen in any location on the board that hasn’t been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Since we know there will be a queen in every column for the solution, we can initially place one queen per column and randomly generate the row.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Limit the search of valid moves to just the current row the queen is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Again, since we know there will have to be one queen per row in the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Incorporate backtracking within minimum conflicts to escape local minimums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