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2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9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5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5FA4-377D-4A01-B0F3-F55A4A0AA686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4CA3-4AB9-422B-A3EB-1A3AEE956C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>
            <a:off x="1730829" y="1590062"/>
            <a:ext cx="5861956" cy="19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449410" y="880390"/>
            <a:ext cx="12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0º </a:t>
            </a:r>
          </a:p>
          <a:p>
            <a:pPr algn="ctr"/>
            <a:r>
              <a:rPr lang="en-GB" dirty="0" smtClean="0"/>
              <a:t>1000 Ohm</a:t>
            </a:r>
            <a:endParaRPr lang="en-GB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27382" y="880389"/>
            <a:ext cx="14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100º </a:t>
            </a:r>
          </a:p>
          <a:p>
            <a:pPr algn="ctr"/>
            <a:r>
              <a:rPr lang="en-GB" dirty="0" smtClean="0"/>
              <a:t>1385.10 Ohm</a:t>
            </a:r>
            <a:endParaRPr lang="en-GB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6993" y="1730830"/>
            <a:ext cx="1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= 0.1 mA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30829" y="2523025"/>
            <a:ext cx="5861956" cy="17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449410" y="2100162"/>
            <a:ext cx="12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100 mV</a:t>
            </a:r>
            <a:endParaRPr lang="en-GB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51888" y="2100162"/>
            <a:ext cx="14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138.5 mV</a:t>
            </a:r>
            <a:endParaRPr lang="en-GB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1730829" y="3414068"/>
            <a:ext cx="8041821" cy="27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373245" y="3461940"/>
            <a:ext cx="12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800 mV</a:t>
            </a:r>
            <a:endParaRPr lang="en-GB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082427" y="2999450"/>
            <a:ext cx="14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+1.65mV</a:t>
            </a:r>
            <a:endParaRPr lang="en-GB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281" y="2790116"/>
            <a:ext cx="135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PGA = 8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057649" y="2582247"/>
            <a:ext cx="2869068" cy="8344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394800" y="2536501"/>
            <a:ext cx="579665" cy="827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616938" y="3415346"/>
            <a:ext cx="14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1.108 mV</a:t>
            </a:r>
            <a:endParaRPr lang="en-GB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287917" y="837693"/>
            <a:ext cx="121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-30º </a:t>
            </a:r>
          </a:p>
          <a:p>
            <a:pPr algn="ctr"/>
            <a:r>
              <a:rPr lang="en-GB" dirty="0" smtClean="0"/>
              <a:t>882.2 Ohm</a:t>
            </a:r>
            <a:endParaRPr lang="en-GB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194026" y="2100162"/>
            <a:ext cx="12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88.22 mV</a:t>
            </a:r>
            <a:endParaRPr lang="en-GB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1802265" y="2540208"/>
            <a:ext cx="4255635" cy="9009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4914901" y="3461940"/>
            <a:ext cx="144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705.76 mV</a:t>
            </a:r>
            <a:endParaRPr lang="en-GB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65438" y="3036145"/>
            <a:ext cx="14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+0 mV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3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IAA-CSIC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ganancia y margenes</dc:title>
  <dc:creator>Juan Manuel Gómez López</dc:creator>
  <cp:lastModifiedBy>Juan Manuel Gómez López</cp:lastModifiedBy>
  <cp:revision>4</cp:revision>
  <dcterms:created xsi:type="dcterms:W3CDTF">2021-03-17T17:48:06Z</dcterms:created>
  <dcterms:modified xsi:type="dcterms:W3CDTF">2021-03-17T18:12:58Z</dcterms:modified>
</cp:coreProperties>
</file>