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.ms/blogs/jmgomez" TargetMode="External"/><Relationship Id="rId2" Type="http://schemas.openxmlformats.org/officeDocument/2006/relationships/hyperlink" Target="http://www.jmgomez.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MvvmCross" TargetMode="External"/><Relationship Id="rId2" Type="http://schemas.openxmlformats.org/officeDocument/2006/relationships/hyperlink" Target="http://slodge.blogspot.com.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945" y="2005650"/>
            <a:ext cx="7766936" cy="1646302"/>
          </a:xfrm>
        </p:spPr>
        <p:txBody>
          <a:bodyPr/>
          <a:lstStyle/>
          <a:p>
            <a:r>
              <a:rPr lang="es-ES" dirty="0" err="1" smtClean="0"/>
              <a:t>MvvmCross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/>
          <a:lstStyle/>
          <a:p>
            <a:pPr algn="l"/>
            <a:r>
              <a:rPr lang="es-ES" dirty="0" smtClean="0"/>
              <a:t>Juan M Gómez</a:t>
            </a:r>
            <a:br>
              <a:rPr lang="es-ES" dirty="0" smtClean="0"/>
            </a:br>
            <a:r>
              <a:rPr lang="es-ES" dirty="0" err="1" smtClean="0"/>
              <a:t>Contractor</a:t>
            </a:r>
            <a:r>
              <a:rPr lang="es-ES" dirty="0" smtClean="0"/>
              <a:t> Software </a:t>
            </a:r>
            <a:r>
              <a:rPr lang="es-ES" dirty="0" err="1" smtClean="0"/>
              <a:t>Engineer</a:t>
            </a:r>
            <a:endParaRPr lang="en-US" dirty="0"/>
          </a:p>
        </p:txBody>
      </p:sp>
      <p:pic>
        <p:nvPicPr>
          <p:cNvPr id="1026" name="Picture 2" descr="http://0.gravatar.com/blavatar/c39a1e9bfec627f9244f9b0c9f24a8c4?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98" y="149629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994" y="2405962"/>
            <a:ext cx="116176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 =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.CreateBindingSet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TaskListView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TaskListViewModel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set.Bind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TextFieldAdd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).To(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vm.NewTaskText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TwoWay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set.Bind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).To(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vm.AddTaskCommand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26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Navegación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02741"/>
          </a:xfrm>
        </p:spPr>
        <p:txBody>
          <a:bodyPr>
            <a:normAutofit/>
          </a:bodyPr>
          <a:lstStyle/>
          <a:p>
            <a:r>
              <a:rPr lang="es-ES" dirty="0" smtClean="0"/>
              <a:t>Abstracción de la navegación de cada plataforma</a:t>
            </a:r>
          </a:p>
          <a:p>
            <a:r>
              <a:rPr lang="es-ES" dirty="0" smtClean="0"/>
              <a:t>Paso de parámetros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8692" y="3291186"/>
            <a:ext cx="6812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TaskListViewModel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2});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8692" y="4376005"/>
            <a:ext cx="7784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idTask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IoC</a:t>
            </a:r>
            <a:r>
              <a:rPr lang="es-ES" dirty="0" smtClean="0"/>
              <a:t>: Inyección de dependencias</a:t>
            </a:r>
            <a:endParaRPr lang="en-US" dirty="0"/>
          </a:p>
        </p:txBody>
      </p:sp>
      <p:pic>
        <p:nvPicPr>
          <p:cNvPr id="4098" name="Picture 2" descr="http://4.bp.blogspot.com/-jd5P1s9U9o8/UMk5qhW0h-I/AAAAAAAAAK4/XcoYClxhAOA/s1600/3075injec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95" y="1443513"/>
            <a:ext cx="3905261" cy="26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606906"/>
            <a:ext cx="8596668" cy="100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Desacopla nuestras clases</a:t>
            </a:r>
          </a:p>
          <a:p>
            <a:r>
              <a:rPr lang="es-ES" dirty="0" smtClean="0"/>
              <a:t>Facilita el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3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</a:t>
            </a:r>
            <a:r>
              <a:rPr lang="es-E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28260"/>
            <a:ext cx="8596668" cy="1113102"/>
          </a:xfrm>
        </p:spPr>
        <p:txBody>
          <a:bodyPr>
            <a:normAutofit lnSpcReduction="10000"/>
          </a:bodyPr>
          <a:lstStyle/>
          <a:p>
            <a:r>
              <a:rPr lang="es-ES" dirty="0" err="1" smtClean="0"/>
              <a:t>Geolocalización</a:t>
            </a:r>
            <a:endParaRPr lang="es-ES" dirty="0" smtClean="0"/>
          </a:p>
          <a:p>
            <a:r>
              <a:rPr lang="es-ES" dirty="0" smtClean="0"/>
              <a:t>Acceso a la cámara</a:t>
            </a:r>
          </a:p>
          <a:p>
            <a:r>
              <a:rPr lang="es-ES" dirty="0" smtClean="0"/>
              <a:t>Mucho más</a:t>
            </a:r>
            <a:endParaRPr lang="en-US" dirty="0"/>
          </a:p>
        </p:txBody>
      </p:sp>
      <p:pic>
        <p:nvPicPr>
          <p:cNvPr id="4" name="Picture 2" descr="http://www.noesissolutions.com/Noesis/sites/default/files/Plugin_Frame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6" y="1667597"/>
            <a:ext cx="478764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38" y="2806535"/>
            <a:ext cx="8596668" cy="1320800"/>
          </a:xfrm>
        </p:spPr>
        <p:txBody>
          <a:bodyPr/>
          <a:lstStyle/>
          <a:p>
            <a:r>
              <a:rPr lang="es-ES" dirty="0" err="1" smtClean="0"/>
              <a:t>Sample</a:t>
            </a:r>
            <a:r>
              <a:rPr lang="es-ES" dirty="0" smtClean="0"/>
              <a:t>: </a:t>
            </a:r>
            <a:r>
              <a:rPr lang="es-ES" dirty="0" err="1" smtClean="0"/>
              <a:t>Task</a:t>
            </a:r>
            <a:r>
              <a:rPr lang="es-ES" dirty="0" smtClean="0"/>
              <a:t>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791" y="2664031"/>
            <a:ext cx="8596668" cy="1320800"/>
          </a:xfrm>
        </p:spPr>
        <p:txBody>
          <a:bodyPr/>
          <a:lstStyle/>
          <a:p>
            <a:r>
              <a:rPr lang="es-ES" dirty="0" smtClean="0"/>
              <a:t>Preguntas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15" y="2616530"/>
            <a:ext cx="8596668" cy="1320800"/>
          </a:xfrm>
        </p:spPr>
        <p:txBody>
          <a:bodyPr/>
          <a:lstStyle/>
          <a:p>
            <a:r>
              <a:rPr lang="es-ES" dirty="0" smtClean="0"/>
              <a:t>							¡Gracias!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soy?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05693"/>
            <a:ext cx="8596668" cy="1208105"/>
          </a:xfrm>
        </p:spPr>
        <p:txBody>
          <a:bodyPr/>
          <a:lstStyle/>
          <a:p>
            <a:r>
              <a:rPr lang="es-ES" dirty="0" smtClean="0">
                <a:hlinkClick r:id="rId2"/>
              </a:rPr>
              <a:t>www.jmgomez.me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geeks.ms/blogs/</a:t>
            </a:r>
            <a:r>
              <a:rPr lang="es-ES" dirty="0" err="1" smtClean="0">
                <a:hlinkClick r:id="rId3"/>
              </a:rPr>
              <a:t>jmgomez</a:t>
            </a:r>
            <a:endParaRPr lang="es-ES" dirty="0" smtClean="0"/>
          </a:p>
          <a:p>
            <a:r>
              <a:rPr lang="es-ES" dirty="0" smtClean="0"/>
              <a:t>@_</a:t>
            </a:r>
            <a:r>
              <a:rPr lang="es-ES" dirty="0" err="1" smtClean="0"/>
              <a:t>jmgomez</a:t>
            </a:r>
            <a:r>
              <a:rPr lang="es-E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problema: Código de aplicación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3" y="5332241"/>
            <a:ext cx="8596668" cy="1402008"/>
          </a:xfrm>
        </p:spPr>
        <p:txBody>
          <a:bodyPr/>
          <a:lstStyle/>
          <a:p>
            <a:r>
              <a:rPr lang="es-ES" dirty="0" smtClean="0"/>
              <a:t>Maximizar la cantidad de código que podemos compartir</a:t>
            </a:r>
          </a:p>
          <a:p>
            <a:r>
              <a:rPr lang="es-ES" dirty="0" smtClean="0"/>
              <a:t>Unificar nuestras aplicaciones bajo un patrón arquitectónico</a:t>
            </a:r>
          </a:p>
          <a:p>
            <a:r>
              <a:rPr lang="es-ES" dirty="0" smtClean="0"/>
              <a:t>Desacoplar la vista lo máximo posible.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50" y="1465767"/>
            <a:ext cx="6053037" cy="36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				¿De dónde viene?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10691"/>
            <a:ext cx="8596668" cy="2030680"/>
          </a:xfrm>
        </p:spPr>
        <p:txBody>
          <a:bodyPr/>
          <a:lstStyle/>
          <a:p>
            <a:r>
              <a:rPr lang="es-ES" dirty="0" smtClean="0"/>
              <a:t>Stuart </a:t>
            </a:r>
            <a:r>
              <a:rPr lang="es-ES" dirty="0" err="1" smtClean="0"/>
              <a:t>Lodge</a:t>
            </a:r>
            <a:r>
              <a:rPr lang="es-ES" dirty="0" smtClean="0"/>
              <a:t> @</a:t>
            </a:r>
            <a:r>
              <a:rPr lang="es-ES" dirty="0" err="1" smtClean="0"/>
              <a:t>slodge</a:t>
            </a:r>
            <a:endParaRPr lang="es-ES" dirty="0" smtClean="0"/>
          </a:p>
          <a:p>
            <a:r>
              <a:rPr lang="en-US" dirty="0">
                <a:hlinkClick r:id="rId2"/>
              </a:rPr>
              <a:t>http://slodge.blogspot.com.es/</a:t>
            </a:r>
            <a:endParaRPr lang="es-E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github.com/slodge/MvvmCross</a:t>
            </a:r>
            <a:endParaRPr lang="en-US" dirty="0" smtClean="0"/>
          </a:p>
          <a:p>
            <a:r>
              <a:rPr lang="es-ES" dirty="0" err="1" smtClean="0"/>
              <a:t>Fork</a:t>
            </a:r>
            <a:r>
              <a:rPr lang="es-ES" dirty="0" smtClean="0"/>
              <a:t> </a:t>
            </a:r>
            <a:r>
              <a:rPr lang="es-ES" dirty="0" smtClean="0"/>
              <a:t>de </a:t>
            </a:r>
            <a:r>
              <a:rPr lang="es-ES" dirty="0" err="1" smtClean="0"/>
              <a:t>MonoCross</a:t>
            </a:r>
            <a:endParaRPr lang="es-ES" dirty="0" smtClean="0"/>
          </a:p>
          <a:p>
            <a:r>
              <a:rPr lang="es-ES" dirty="0" smtClean="0"/>
              <a:t>Algunas ideas de </a:t>
            </a:r>
            <a:r>
              <a:rPr lang="es-ES" dirty="0" err="1" smtClean="0"/>
              <a:t>OpenNetCF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MVVM El protagonista</a:t>
            </a:r>
            <a:endParaRPr lang="en-US" dirty="0"/>
          </a:p>
        </p:txBody>
      </p:sp>
      <p:pic>
        <p:nvPicPr>
          <p:cNvPr id="4" name="Picture 2" descr="http://www.johnpapa.net/wp-content/uploads/media/Windows-Live-Writer/MIX11-Silverlight-Bootcamp-Slides-and-MV_13C1B/image_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63" y="1496290"/>
            <a:ext cx="8275410" cy="36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5535880"/>
            <a:ext cx="6637866" cy="132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Bindings</a:t>
            </a:r>
            <a:endParaRPr lang="es-ES" dirty="0" smtClean="0"/>
          </a:p>
          <a:p>
            <a:r>
              <a:rPr lang="es-ES" dirty="0" err="1" smtClean="0"/>
              <a:t>Commands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54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endParaRPr lang="en-US" dirty="0"/>
          </a:p>
        </p:txBody>
      </p:sp>
      <p:pic>
        <p:nvPicPr>
          <p:cNvPr id="2050" name="Picture 2" descr="http://4.bp.blogspot.com/-6E7bBFIPw1c/UBcWbbSfpFI/AAAAAAAARLE/41qOIwl8ooA/s1600/mvvm-reactive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35" y="1662545"/>
            <a:ext cx="6139542" cy="44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endParaRPr lang="en-US" dirty="0"/>
          </a:p>
        </p:txBody>
      </p:sp>
      <p:pic>
        <p:nvPicPr>
          <p:cNvPr id="3074" name="Picture 2" descr="http://blog.techdencias.net/wp-content/uploads/2013/03/1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2" y="1627603"/>
            <a:ext cx="7115279" cy="44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	Windows </a:t>
            </a:r>
            <a:r>
              <a:rPr lang="es-ES" dirty="0" err="1" smtClean="0"/>
              <a:t>Phone</a:t>
            </a:r>
            <a:r>
              <a:rPr lang="es-ES" dirty="0" smtClean="0"/>
              <a:t> y Windows 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665303"/>
            <a:ext cx="8942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="NameTask"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NewTaskText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TwoWay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="300"&gt;&lt;/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="Add"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AddTaskCommand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ShowAllTasksCommand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1930400"/>
            <a:ext cx="10699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EditText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android:layout_width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fill_parent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android:layout_height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wrap_content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android:id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@+id/editText1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local:MvxBind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NewTaskText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Mode=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TwoWay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android:text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android:layout_width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fill_parent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android:layout_height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wrap_content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android:id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@+id/button1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local:MvxBind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AddTaskCommand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428</TotalTime>
  <Words>243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Trebuchet MS</vt:lpstr>
      <vt:lpstr>Wingdings 3</vt:lpstr>
      <vt:lpstr>Facet</vt:lpstr>
      <vt:lpstr>MvvmCross </vt:lpstr>
      <vt:lpstr>¿Quién soy?</vt:lpstr>
      <vt:lpstr>El problema: Código de aplicación</vt:lpstr>
      <vt:lpstr>     ¿De dónde viene? </vt:lpstr>
      <vt:lpstr>MVVM El protagonista</vt:lpstr>
      <vt:lpstr>Testing</vt:lpstr>
      <vt:lpstr>Views</vt:lpstr>
      <vt:lpstr>  Windows Phone y Windows RT</vt:lpstr>
      <vt:lpstr>Android</vt:lpstr>
      <vt:lpstr>iOS</vt:lpstr>
      <vt:lpstr>Navegación</vt:lpstr>
      <vt:lpstr>IoC: Inyección de dependencias</vt:lpstr>
      <vt:lpstr>Sistema de plugins</vt:lpstr>
      <vt:lpstr>Sample: Task Manager</vt:lpstr>
      <vt:lpstr>Preguntas</vt:lpstr>
      <vt:lpstr>       ¡Gracias!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MvvmCross</dc:title>
  <dc:creator>Juan M Gómez</dc:creator>
  <cp:lastModifiedBy>Juan M Gómez</cp:lastModifiedBy>
  <cp:revision>9</cp:revision>
  <dcterms:created xsi:type="dcterms:W3CDTF">2013-05-23T13:00:49Z</dcterms:created>
  <dcterms:modified xsi:type="dcterms:W3CDTF">2013-05-23T22:14:13Z</dcterms:modified>
</cp:coreProperties>
</file>