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67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8" r:id="rId12"/>
    <p:sldId id="269" r:id="rId13"/>
    <p:sldId id="264" r:id="rId14"/>
    <p:sldId id="265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16-May-13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3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16-May-13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3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16-May-13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428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16-May-13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8232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16-May-13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853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16-May-13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700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16-May-13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212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16-May-13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5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16-May-13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5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16-May-13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1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16-May-13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16-May-13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71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16-May-13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11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16-May-13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16-May-13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39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16-May-13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43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16-May-13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8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16-May-13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42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mgomez.me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lodge.blogspot.com.es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eeks.ms/blogs/jmgomez/" TargetMode="External"/><Relationship Id="rId2" Type="http://schemas.openxmlformats.org/officeDocument/2006/relationships/hyperlink" Target="http://www.jmgomez.m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Técnicas de desarrollo multiplataforma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2258" y="6124904"/>
            <a:ext cx="8791575" cy="638502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s-ES" dirty="0" smtClean="0"/>
              <a:t>Juan M Gómez </a:t>
            </a:r>
          </a:p>
          <a:p>
            <a:pPr algn="r"/>
            <a:r>
              <a:rPr lang="es-ES" dirty="0" err="1" smtClean="0"/>
              <a:t>Contractor</a:t>
            </a:r>
            <a:r>
              <a:rPr lang="es-ES" dirty="0" smtClean="0"/>
              <a:t> Software </a:t>
            </a:r>
            <a:r>
              <a:rPr lang="es-ES" dirty="0" err="1" smtClean="0"/>
              <a:t>Engineer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64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MVVMCross</a:t>
            </a:r>
            <a:endParaRPr lang="en-US" dirty="0"/>
          </a:p>
        </p:txBody>
      </p:sp>
      <p:pic>
        <p:nvPicPr>
          <p:cNvPr id="5124" name="Picture 4" descr="https://si0.twimg.com/profile_images/3208805578/2bf0648c70764ad5a6085f51b2f69e3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412" y="2380592"/>
            <a:ext cx="2002495" cy="200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ES" dirty="0" smtClean="0">
              <a:hlinkClick r:id="rId3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ES" dirty="0" smtClean="0">
              <a:hlinkClick r:id="rId3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E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Stuart </a:t>
            </a:r>
            <a:r>
              <a:rPr lang="es-ES" dirty="0" err="1" smtClean="0"/>
              <a:t>Lodge</a:t>
            </a:r>
            <a:r>
              <a:rPr lang="es-ES" dirty="0" smtClean="0"/>
              <a:t> @</a:t>
            </a:r>
            <a:r>
              <a:rPr lang="es-ES" dirty="0" err="1" smtClean="0"/>
              <a:t>slodge</a:t>
            </a:r>
            <a:endParaRPr lang="es-ES" dirty="0" smtClean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http://slodge.blogspot.com.es/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74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mvvm</a:t>
            </a:r>
            <a:endParaRPr lang="en-US" dirty="0"/>
          </a:p>
        </p:txBody>
      </p:sp>
      <p:pic>
        <p:nvPicPr>
          <p:cNvPr id="6146" name="Picture 2" descr="http://www.johnpapa.net/wp-content/uploads/media/Windows-Live-Writer/MIX11-Silverlight-Bootcamp-Slides-and-MV_13C1B/image_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53" y="1765738"/>
            <a:ext cx="6954958" cy="387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48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Más que </a:t>
            </a:r>
            <a:r>
              <a:rPr lang="es-ES" dirty="0" err="1" smtClean="0"/>
              <a:t>mvvm</a:t>
            </a:r>
            <a:r>
              <a:rPr lang="es-ES" dirty="0" smtClean="0"/>
              <a:t>: Sistema de </a:t>
            </a:r>
            <a:r>
              <a:rPr lang="es-ES" dirty="0" err="1" smtClean="0"/>
              <a:t>plugins</a:t>
            </a:r>
            <a:endParaRPr lang="en-US" dirty="0"/>
          </a:p>
        </p:txBody>
      </p:sp>
      <p:pic>
        <p:nvPicPr>
          <p:cNvPr id="7170" name="Picture 2" descr="http://www.noesissolutions.com/Noesis/sites/default/files/Plugin_Framework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590" y="2249488"/>
            <a:ext cx="4787645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36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Sample</a:t>
            </a:r>
            <a:r>
              <a:rPr lang="es-ES" dirty="0" smtClean="0"/>
              <a:t>: </a:t>
            </a:r>
            <a:r>
              <a:rPr lang="es-ES" dirty="0" err="1" smtClean="0"/>
              <a:t>Task</a:t>
            </a:r>
            <a:r>
              <a:rPr lang="es-ES" dirty="0" smtClean="0"/>
              <a:t>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				Show me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r>
              <a:rPr lang="es-E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2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97805"/>
            <a:ext cx="10364451" cy="1596177"/>
          </a:xfrm>
        </p:spPr>
        <p:txBody>
          <a:bodyPr/>
          <a:lstStyle/>
          <a:p>
            <a:r>
              <a:rPr lang="es-ES" dirty="0" smtClean="0"/>
              <a:t>					Preguntas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54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289" y="3077938"/>
            <a:ext cx="9905998" cy="1478570"/>
          </a:xfrm>
        </p:spPr>
        <p:txBody>
          <a:bodyPr/>
          <a:lstStyle/>
          <a:p>
            <a:r>
              <a:rPr lang="es-ES" dirty="0" smtClean="0"/>
              <a:t>			¡Gracias por venir!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80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¿Quién soy?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 smtClean="0">
              <a:hlinkClick r:id="rId2"/>
            </a:endParaRPr>
          </a:p>
          <a:p>
            <a:pPr marL="0" indent="0">
              <a:buNone/>
            </a:pPr>
            <a:endParaRPr lang="es-ES" dirty="0">
              <a:hlinkClick r:id="rId2"/>
            </a:endParaRPr>
          </a:p>
          <a:p>
            <a:pPr marL="0" indent="0">
              <a:buNone/>
            </a:pPr>
            <a:r>
              <a:rPr lang="es-ES" dirty="0" smtClean="0">
                <a:hlinkClick r:id="rId2"/>
              </a:rPr>
              <a:t>www.jmgomez.me</a:t>
            </a:r>
            <a:endParaRPr lang="es-E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http://geeks.ms/blogs/jmgomez/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@_</a:t>
            </a:r>
            <a:r>
              <a:rPr lang="es-ES" dirty="0" err="1" smtClean="0"/>
              <a:t>jmgomez</a:t>
            </a:r>
            <a:r>
              <a:rPr lang="es-ES" dirty="0" smtClean="0"/>
              <a:t>_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9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 nativo: Lo que los fabricantes Ofrecen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7703" y="2097088"/>
            <a:ext cx="3769546" cy="1987285"/>
          </a:xfrm>
          <a:prstGeom prst="rect">
            <a:avLst/>
          </a:prstGeom>
        </p:spPr>
      </p:pic>
      <p:pic>
        <p:nvPicPr>
          <p:cNvPr id="2050" name="Picture 2" descr="http://pplware.sapo.pt/wp-content/uploads/2012/10/java_00_thum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249" y="2097088"/>
            <a:ext cx="3529955" cy="198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techbubbles.com/wp-content/uploads/2011/10/image2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704" y="4084372"/>
            <a:ext cx="7299500" cy="233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21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2523" y="618518"/>
            <a:ext cx="1308539" cy="1478570"/>
          </a:xfrm>
        </p:spPr>
        <p:txBody>
          <a:bodyPr/>
          <a:lstStyle/>
          <a:p>
            <a:r>
              <a:rPr lang="es-ES" dirty="0" err="1" smtClean="0"/>
              <a:t>Html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92" y="2574586"/>
            <a:ext cx="5127633" cy="130628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853" y="2574586"/>
            <a:ext cx="5036589" cy="287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5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 </a:t>
            </a:r>
            <a:r>
              <a:rPr lang="es-ES" dirty="0" err="1" smtClean="0"/>
              <a:t>crossplatform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702" y="2097088"/>
            <a:ext cx="7778337" cy="4253524"/>
          </a:xfrm>
        </p:spPr>
      </p:pic>
    </p:spTree>
    <p:extLst>
      <p:ext uri="{BB962C8B-B14F-4D97-AF65-F5344CB8AC3E}">
        <p14:creationId xmlns:p14="http://schemas.microsoft.com/office/powerpoint/2010/main" val="362969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81227"/>
          </a:xfrm>
        </p:spPr>
        <p:txBody>
          <a:bodyPr/>
          <a:lstStyle/>
          <a:p>
            <a:r>
              <a:rPr lang="es-ES" dirty="0" err="1" smtClean="0"/>
              <a:t>Xamarin</a:t>
            </a:r>
            <a:endParaRPr lang="en-US" dirty="0"/>
          </a:p>
        </p:txBody>
      </p:sp>
      <p:pic>
        <p:nvPicPr>
          <p:cNvPr id="1026" name="Picture 2" descr="http://xamarin.com/images/tour/4platforms1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470" y="1533424"/>
            <a:ext cx="6597868" cy="485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18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¿Cómo </a:t>
            </a:r>
            <a:r>
              <a:rPr lang="es-ES" dirty="0" smtClean="0"/>
              <a:t>funciona?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717" y="1796892"/>
            <a:ext cx="6685807" cy="4196189"/>
          </a:xfrm>
        </p:spPr>
      </p:pic>
    </p:spTree>
    <p:extLst>
      <p:ext uri="{BB962C8B-B14F-4D97-AF65-F5344CB8AC3E}">
        <p14:creationId xmlns:p14="http://schemas.microsoft.com/office/powerpoint/2010/main" val="311894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84613"/>
          </a:xfrm>
        </p:spPr>
        <p:txBody>
          <a:bodyPr/>
          <a:lstStyle/>
          <a:p>
            <a:r>
              <a:rPr lang="es-ES" dirty="0" smtClean="0"/>
              <a:t>IDE</a:t>
            </a:r>
            <a:endParaRPr lang="en-US" dirty="0"/>
          </a:p>
        </p:txBody>
      </p:sp>
      <p:pic>
        <p:nvPicPr>
          <p:cNvPr id="3074" name="Picture 2" descr="http://xamarin.com/images/studio/screenshot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90" y="1836044"/>
            <a:ext cx="5116492" cy="323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jtorresd.brinkster.net/boresight/wp-content/uploads/2013/03/xamarin.ios_.dropbox.sync_.api_thum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453" y="1836044"/>
            <a:ext cx="5217620" cy="325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41413" y="5264090"/>
            <a:ext cx="9905998" cy="784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 smtClean="0"/>
              <a:t>Xamarin</a:t>
            </a:r>
            <a:r>
              <a:rPr lang="es-ES" dirty="0" smtClean="0"/>
              <a:t> Studio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41413" y="5284198"/>
            <a:ext cx="9905998" cy="784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dirty="0" smtClean="0"/>
              <a:t>Visual </a:t>
            </a:r>
            <a:r>
              <a:rPr lang="es-ES" dirty="0" err="1" smtClean="0"/>
              <a:t>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05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 </a:t>
            </a:r>
            <a:r>
              <a:rPr lang="es-ES" dirty="0" err="1" smtClean="0"/>
              <a:t>crossPlatform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807" y="1917028"/>
            <a:ext cx="7449207" cy="4465047"/>
          </a:xfrm>
        </p:spPr>
      </p:pic>
    </p:spTree>
    <p:extLst>
      <p:ext uri="{BB962C8B-B14F-4D97-AF65-F5344CB8AC3E}">
        <p14:creationId xmlns:p14="http://schemas.microsoft.com/office/powerpoint/2010/main" val="9452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389</TotalTime>
  <Words>66</Words>
  <Application>Microsoft Office PowerPoint</Application>
  <PresentationFormat>Widescreen</PresentationFormat>
  <Paragraphs>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Tw Cen MT</vt:lpstr>
      <vt:lpstr>Circuit</vt:lpstr>
      <vt:lpstr>Técnicas de desarrollo multiplataforma</vt:lpstr>
      <vt:lpstr>¿Quién soy?</vt:lpstr>
      <vt:lpstr>Desarrollo nativo: Lo que los fabricantes Ofrecen</vt:lpstr>
      <vt:lpstr>Html</vt:lpstr>
      <vt:lpstr>Desarrollo crossplatform</vt:lpstr>
      <vt:lpstr>Xamarin</vt:lpstr>
      <vt:lpstr>¿Cómo funciona?</vt:lpstr>
      <vt:lpstr>IDE</vt:lpstr>
      <vt:lpstr>Desarrollo crossPlatform</vt:lpstr>
      <vt:lpstr>MVVMCross</vt:lpstr>
      <vt:lpstr>mvvm</vt:lpstr>
      <vt:lpstr>Más que mvvm: Sistema de plugins</vt:lpstr>
      <vt:lpstr>Sample: Task Manager</vt:lpstr>
      <vt:lpstr>     Preguntas</vt:lpstr>
      <vt:lpstr>   ¡Gracias por venir!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Técnicas de desarrollo multiplataforma</dc:title>
  <dc:creator>Juan M Gómez</dc:creator>
  <cp:lastModifiedBy>Juan M Gómez</cp:lastModifiedBy>
  <cp:revision>8</cp:revision>
  <dcterms:created xsi:type="dcterms:W3CDTF">2013-05-16T16:13:59Z</dcterms:created>
  <dcterms:modified xsi:type="dcterms:W3CDTF">2013-05-16T23:47:57Z</dcterms:modified>
</cp:coreProperties>
</file>