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4" r:id="rId4"/>
    <p:sldId id="279" r:id="rId5"/>
    <p:sldId id="280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1"/>
  </p:normalViewPr>
  <p:slideViewPr>
    <p:cSldViewPr snapToGrid="0" snapToObjects="1">
      <p:cViewPr varScale="1">
        <p:scale>
          <a:sx n="95" d="100"/>
          <a:sy n="95" d="100"/>
        </p:scale>
        <p:origin x="200" y="48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A56B-4098-DC40-ABF8-39B4C89FD567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DF45-1346-7E48-95ED-83DAD2BB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3D1A-8564-FD48-BCFE-60410FE0AECB}" type="datetime1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5374" y="6356350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6B7356BC-FCC0-DA40-8531-B5B785E5BF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89" y="150613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D2A5-B159-1C42-ABDC-898580F3B6CE}" type="datetime1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4BE0-63A0-4841-AAC3-28CCBC1E7AEA}" type="datetime1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3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89" y="150613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3593-6414-DA46-B0A5-F91A97A98276}" type="datetime1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6B7356BC-FCC0-DA40-8531-B5B785E5BF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15153" y="1196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189822"/>
            <a:ext cx="12192000" cy="5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b="17059"/>
          <a:stretch/>
        </p:blipFill>
        <p:spPr>
          <a:xfrm>
            <a:off x="10813937" y="516536"/>
            <a:ext cx="973351" cy="471890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D00A-861A-E445-A2D9-A02B8B729E5C}" type="datetime1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E3D2-ADEA-2C44-A02B-2A93C4D1227A}" type="datetime1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BA9A-E900-414E-A8F1-4A076DBC455B}" type="datetime1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E0B2-49B8-5640-89AA-C1F6CC379D55}" type="datetime1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0A3B-E366-BE4A-ADF2-F49918F91E6A}" type="datetime1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DF0-D1B4-BF40-A2AB-2DCF03A9047A}" type="datetime1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936F-852D-A342-BD4E-1425FDF75262}" type="datetime1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0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FEE4-4C75-BB46-89BC-9598EB47C1C7}" type="datetime1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56BC-FCC0-DA40-8531-B5B785E5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040" y="4324010"/>
            <a:ext cx="10058401" cy="772425"/>
          </a:xfrm>
        </p:spPr>
        <p:txBody>
          <a:bodyPr>
            <a:noAutofit/>
          </a:bodyPr>
          <a:lstStyle/>
          <a:p>
            <a:r>
              <a:rPr lang="en-US" sz="4800" b="1" i="1" dirty="0"/>
              <a:t>Studying </a:t>
            </a:r>
            <a:r>
              <a:rPr lang="en-US" sz="4800" b="1" i="1" dirty="0" smtClean="0"/>
              <a:t>Street Safety in NYC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0576" y="1223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53235" y="50695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7059"/>
          <a:stretch/>
        </p:blipFill>
        <p:spPr>
          <a:xfrm>
            <a:off x="3915596" y="1832751"/>
            <a:ext cx="4432300" cy="2148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45590" y="5254207"/>
            <a:ext cx="5572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Jordan </a:t>
            </a:r>
            <a:r>
              <a:rPr lang="en-US" sz="2000" b="1" dirty="0" err="1" smtClean="0">
                <a:latin typeface="Arial" charset="0"/>
                <a:ea typeface="Arial" charset="0"/>
                <a:cs typeface="Arial" charset="0"/>
              </a:rPr>
              <a:t>Zandi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 &amp; Jason Goode</a:t>
            </a:r>
          </a:p>
          <a:p>
            <a:pPr algn="ctr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Final Project, MPCS 53120</a:t>
            </a:r>
          </a:p>
          <a:p>
            <a:pPr algn="ctr"/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Due: 5/29/18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9883" y="1379304"/>
            <a:ext cx="1626682" cy="148630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Overview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62327" y="2343270"/>
            <a:ext cx="1626682" cy="148630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Data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84771" y="3307236"/>
            <a:ext cx="1626682" cy="148630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Methods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338494" y="5241557"/>
            <a:ext cx="1626682" cy="148630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807215" y="4271202"/>
            <a:ext cx="1626682" cy="14863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80683" y="5815433"/>
            <a:ext cx="212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Interpretation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Elbow Connector 15"/>
          <p:cNvCxnSpPr>
            <a:stCxn id="6" idx="4"/>
            <a:endCxn id="10" idx="2"/>
          </p:cNvCxnSpPr>
          <p:nvPr/>
        </p:nvCxnSpPr>
        <p:spPr>
          <a:xfrm rot="16200000" flipH="1">
            <a:off x="1797369" y="2121464"/>
            <a:ext cx="220813" cy="1709103"/>
          </a:xfrm>
          <a:prstGeom prst="bentConnector2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4"/>
            <a:endCxn id="11" idx="2"/>
          </p:cNvCxnSpPr>
          <p:nvPr/>
        </p:nvCxnSpPr>
        <p:spPr>
          <a:xfrm rot="16200000" flipH="1">
            <a:off x="4319813" y="3085430"/>
            <a:ext cx="220813" cy="1709103"/>
          </a:xfrm>
          <a:prstGeom prst="bentConnector2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4"/>
            <a:endCxn id="13" idx="2"/>
          </p:cNvCxnSpPr>
          <p:nvPr/>
        </p:nvCxnSpPr>
        <p:spPr>
          <a:xfrm rot="16200000" flipH="1">
            <a:off x="6842257" y="4049396"/>
            <a:ext cx="220813" cy="1709103"/>
          </a:xfrm>
          <a:prstGeom prst="bentConnector2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4"/>
            <a:endCxn id="12" idx="2"/>
          </p:cNvCxnSpPr>
          <p:nvPr/>
        </p:nvCxnSpPr>
        <p:spPr>
          <a:xfrm rot="16200000" flipH="1">
            <a:off x="9365924" y="5012140"/>
            <a:ext cx="227202" cy="1717938"/>
          </a:xfrm>
          <a:prstGeom prst="bentConnector2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8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Overview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3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844166" y="421048"/>
            <a:ext cx="668478" cy="66286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46412"/>
            <a:ext cx="8633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What is vision zero?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smtClean="0">
                <a:latin typeface="Arial" charset="0"/>
                <a:ea typeface="Arial" charset="0"/>
                <a:cs typeface="Arial" charset="0"/>
              </a:rPr>
              <a:t>What is the current</a:t>
            </a:r>
            <a:endParaRPr lang="en-US" sz="2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(Sources)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4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844166" y="421048"/>
            <a:ext cx="668478" cy="66286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(Predictors)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5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844166" y="421048"/>
            <a:ext cx="668478" cy="66286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6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844166" y="421048"/>
            <a:ext cx="668478" cy="66286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Results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7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844166" y="421048"/>
            <a:ext cx="668478" cy="66286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Interpretation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8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844166" y="421048"/>
            <a:ext cx="668478" cy="66286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9" y="299793"/>
            <a:ext cx="10515600" cy="90537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Key Takeaways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356BC-FCC0-DA40-8531-B5B785E5BF79}" type="slidenum">
              <a:rPr lang="en-US" smtClean="0"/>
              <a:t>9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844166" y="421048"/>
            <a:ext cx="668478" cy="66286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PowerPoint Presentation</vt:lpstr>
      <vt:lpstr>Contents</vt:lpstr>
      <vt:lpstr>Overview</vt:lpstr>
      <vt:lpstr>Data (Sources)</vt:lpstr>
      <vt:lpstr>Data (Predictors)</vt:lpstr>
      <vt:lpstr>Methods</vt:lpstr>
      <vt:lpstr>Results</vt:lpstr>
      <vt:lpstr>Interpretation</vt:lpstr>
      <vt:lpstr>Key Takeaways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Goode</dc:creator>
  <cp:lastModifiedBy>Jason Goode</cp:lastModifiedBy>
  <cp:revision>11</cp:revision>
  <dcterms:created xsi:type="dcterms:W3CDTF">2018-05-25T20:21:40Z</dcterms:created>
  <dcterms:modified xsi:type="dcterms:W3CDTF">2018-05-25T22:19:08Z</dcterms:modified>
</cp:coreProperties>
</file>