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695"/>
    <a:srgbClr val="C18E5B"/>
    <a:srgbClr val="A77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1978-724B-4EF9-83EF-4CED94130C80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C7CC-4E8A-422F-AEC3-61CCDFD275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3.png"/><Relationship Id="rId2" Type="http://schemas.openxmlformats.org/officeDocument/2006/relationships/image" Target="../media/image4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46" y="140229"/>
            <a:ext cx="1171575" cy="1819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005" y="2461153"/>
            <a:ext cx="1703440" cy="20939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487" y="261463"/>
            <a:ext cx="2352675" cy="46101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314575" y="4555066"/>
            <a:ext cx="3897424" cy="324566"/>
            <a:chOff x="2314575" y="4555066"/>
            <a:chExt cx="3897424" cy="324566"/>
          </a:xfrm>
        </p:grpSpPr>
        <p:cxnSp>
          <p:nvCxnSpPr>
            <p:cNvPr id="4" name="Conector recto 3"/>
            <p:cNvCxnSpPr/>
            <p:nvPr/>
          </p:nvCxnSpPr>
          <p:spPr>
            <a:xfrm flipV="1">
              <a:off x="2336800" y="4555067"/>
              <a:ext cx="3868056" cy="104020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V="1">
              <a:off x="2314575" y="4780038"/>
              <a:ext cx="3890281" cy="99594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H="1">
              <a:off x="2333624" y="4642529"/>
              <a:ext cx="6352" cy="237103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6184970" y="4555066"/>
              <a:ext cx="27029" cy="241185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2975429" y="4858053"/>
            <a:ext cx="406400" cy="932181"/>
            <a:chOff x="2975429" y="4858053"/>
            <a:chExt cx="406400" cy="932181"/>
          </a:xfrm>
        </p:grpSpPr>
        <p:cxnSp>
          <p:nvCxnSpPr>
            <p:cNvPr id="18" name="Conector recto 17"/>
            <p:cNvCxnSpPr/>
            <p:nvPr/>
          </p:nvCxnSpPr>
          <p:spPr>
            <a:xfrm>
              <a:off x="2975429" y="4884057"/>
              <a:ext cx="116114" cy="906177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3365500" y="4858053"/>
              <a:ext cx="5444" cy="875090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3077936" y="5714097"/>
              <a:ext cx="303893" cy="57089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5588372" y="271423"/>
            <a:ext cx="486763" cy="5461720"/>
            <a:chOff x="5588372" y="271423"/>
            <a:chExt cx="486763" cy="5461720"/>
          </a:xfrm>
        </p:grpSpPr>
        <p:cxnSp>
          <p:nvCxnSpPr>
            <p:cNvPr id="35" name="Conector recto 34"/>
            <p:cNvCxnSpPr/>
            <p:nvPr/>
          </p:nvCxnSpPr>
          <p:spPr>
            <a:xfrm>
              <a:off x="5588372" y="271423"/>
              <a:ext cx="57685" cy="5461720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5834742" y="391886"/>
              <a:ext cx="240393" cy="5341257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5633503" y="5714097"/>
              <a:ext cx="219654" cy="19046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>
            <a:off x="5221435" y="3797603"/>
            <a:ext cx="893261" cy="1281037"/>
            <a:chOff x="5221435" y="3797603"/>
            <a:chExt cx="893261" cy="1281037"/>
          </a:xfrm>
        </p:grpSpPr>
        <p:cxnSp>
          <p:nvCxnSpPr>
            <p:cNvPr id="44" name="Conector recto 43"/>
            <p:cNvCxnSpPr/>
            <p:nvPr/>
          </p:nvCxnSpPr>
          <p:spPr>
            <a:xfrm flipV="1">
              <a:off x="5221435" y="3810000"/>
              <a:ext cx="824137" cy="986251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 flipV="1">
              <a:off x="5336187" y="4049581"/>
              <a:ext cx="778509" cy="1011369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229267" y="4780038"/>
              <a:ext cx="103745" cy="298602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6043748" y="3797603"/>
              <a:ext cx="69124" cy="266700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53"/>
          <p:cNvCxnSpPr/>
          <p:nvPr/>
        </p:nvCxnSpPr>
        <p:spPr>
          <a:xfrm>
            <a:off x="5588372" y="288131"/>
            <a:ext cx="501049" cy="115660"/>
          </a:xfrm>
          <a:prstGeom prst="line">
            <a:avLst/>
          </a:prstGeom>
          <a:ln w="38100">
            <a:solidFill>
              <a:srgbClr val="D7B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2808589" y="269433"/>
            <a:ext cx="3501820" cy="509151"/>
            <a:chOff x="2808589" y="269433"/>
            <a:chExt cx="3501820" cy="509151"/>
          </a:xfrm>
        </p:grpSpPr>
        <p:cxnSp>
          <p:nvCxnSpPr>
            <p:cNvPr id="56" name="Conector recto 55"/>
            <p:cNvCxnSpPr/>
            <p:nvPr/>
          </p:nvCxnSpPr>
          <p:spPr>
            <a:xfrm flipV="1">
              <a:off x="2808589" y="727724"/>
              <a:ext cx="3501820" cy="50860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862153" y="269433"/>
              <a:ext cx="3448256" cy="285905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H="1">
              <a:off x="6291604" y="568051"/>
              <a:ext cx="3452" cy="159672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H="1">
              <a:off x="2825751" y="269433"/>
              <a:ext cx="57149" cy="509151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/>
          <p:cNvGrpSpPr/>
          <p:nvPr/>
        </p:nvGrpSpPr>
        <p:grpSpPr>
          <a:xfrm>
            <a:off x="5201350" y="261463"/>
            <a:ext cx="1003507" cy="1066218"/>
            <a:chOff x="5201350" y="261463"/>
            <a:chExt cx="1003507" cy="1066218"/>
          </a:xfrm>
        </p:grpSpPr>
        <p:cxnSp>
          <p:nvCxnSpPr>
            <p:cNvPr id="70" name="Conector recto 69"/>
            <p:cNvCxnSpPr/>
            <p:nvPr/>
          </p:nvCxnSpPr>
          <p:spPr>
            <a:xfrm flipH="1" flipV="1">
              <a:off x="5201350" y="308505"/>
              <a:ext cx="961764" cy="1019176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 flipV="1">
              <a:off x="5363773" y="261463"/>
              <a:ext cx="841084" cy="788404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H="1">
              <a:off x="6157149" y="1043516"/>
              <a:ext cx="41357" cy="284165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H="1">
              <a:off x="5221435" y="261463"/>
              <a:ext cx="165181" cy="55285"/>
            </a:xfrm>
            <a:prstGeom prst="line">
              <a:avLst/>
            </a:prstGeom>
            <a:ln w="38100">
              <a:solidFill>
                <a:srgbClr val="D7B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05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14479" y="2803026"/>
            <a:ext cx="481909" cy="892339"/>
            <a:chOff x="7696891" y="4123268"/>
            <a:chExt cx="481909" cy="892339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2"/>
            <a:srcRect l="27798" t="63319" r="51718" b="20152"/>
            <a:stretch/>
          </p:blipFill>
          <p:spPr>
            <a:xfrm>
              <a:off x="7696891" y="4123268"/>
              <a:ext cx="481909" cy="762000"/>
            </a:xfrm>
            <a:prstGeom prst="rect">
              <a:avLst/>
            </a:prstGeom>
          </p:spPr>
        </p:pic>
        <p:sp>
          <p:nvSpPr>
            <p:cNvPr id="29" name="Elipse 28"/>
            <p:cNvSpPr/>
            <p:nvPr/>
          </p:nvSpPr>
          <p:spPr>
            <a:xfrm>
              <a:off x="7734294" y="4757102"/>
              <a:ext cx="280091" cy="258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/>
          <a:srcRect l="27798" t="74126" r="48839" b="6882"/>
          <a:stretch/>
        </p:blipFill>
        <p:spPr>
          <a:xfrm>
            <a:off x="4022352" y="3303464"/>
            <a:ext cx="549642" cy="875526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4503111" y="2801808"/>
            <a:ext cx="548552" cy="1148020"/>
            <a:chOff x="7905302" y="4072468"/>
            <a:chExt cx="548552" cy="1148020"/>
          </a:xfrm>
        </p:grpSpPr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/>
            <a:srcRect l="54443" t="63118" r="30443" b="20169"/>
            <a:stretch/>
          </p:blipFill>
          <p:spPr>
            <a:xfrm>
              <a:off x="8034867" y="4072468"/>
              <a:ext cx="355600" cy="770466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8160518" y="4572153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/>
            <p:cNvSpPr/>
            <p:nvPr/>
          </p:nvSpPr>
          <p:spPr>
            <a:xfrm>
              <a:off x="8082209" y="4698624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/>
            <p:cNvSpPr/>
            <p:nvPr/>
          </p:nvSpPr>
          <p:spPr>
            <a:xfrm>
              <a:off x="7905302" y="4804718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1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14479" y="2803026"/>
            <a:ext cx="481909" cy="892339"/>
            <a:chOff x="7696891" y="4123268"/>
            <a:chExt cx="481909" cy="892339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2"/>
            <a:srcRect l="27798" t="63319" r="51718" b="20152"/>
            <a:stretch/>
          </p:blipFill>
          <p:spPr>
            <a:xfrm>
              <a:off x="7696891" y="4123268"/>
              <a:ext cx="481909" cy="762000"/>
            </a:xfrm>
            <a:prstGeom prst="rect">
              <a:avLst/>
            </a:prstGeom>
          </p:spPr>
        </p:pic>
        <p:sp>
          <p:nvSpPr>
            <p:cNvPr id="29" name="Elipse 28"/>
            <p:cNvSpPr/>
            <p:nvPr/>
          </p:nvSpPr>
          <p:spPr>
            <a:xfrm>
              <a:off x="7734294" y="4757102"/>
              <a:ext cx="280091" cy="258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/>
          <a:srcRect l="27798" t="74126" r="48839" b="6882"/>
          <a:stretch/>
        </p:blipFill>
        <p:spPr>
          <a:xfrm>
            <a:off x="4022352" y="3303464"/>
            <a:ext cx="549642" cy="875526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4503111" y="2801808"/>
            <a:ext cx="548552" cy="1148020"/>
            <a:chOff x="7905302" y="4072468"/>
            <a:chExt cx="548552" cy="1148020"/>
          </a:xfrm>
        </p:grpSpPr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/>
            <a:srcRect l="54443" t="63118" r="30443" b="20169"/>
            <a:stretch/>
          </p:blipFill>
          <p:spPr>
            <a:xfrm>
              <a:off x="8034867" y="4072468"/>
              <a:ext cx="355600" cy="770466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8160518" y="4572153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/>
            <p:cNvSpPr/>
            <p:nvPr/>
          </p:nvSpPr>
          <p:spPr>
            <a:xfrm>
              <a:off x="8082209" y="4698624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/>
            <p:cNvSpPr/>
            <p:nvPr/>
          </p:nvSpPr>
          <p:spPr>
            <a:xfrm>
              <a:off x="7905302" y="4804718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Imagen 78"/>
          <p:cNvPicPr>
            <a:picLocks noChangeAspect="1"/>
          </p:cNvPicPr>
          <p:nvPr/>
        </p:nvPicPr>
        <p:blipFill rotWithShape="1">
          <a:blip r:embed="rId2"/>
          <a:srcRect l="51160" t="74126" r="30817" b="6882"/>
          <a:stretch/>
        </p:blipFill>
        <p:spPr>
          <a:xfrm>
            <a:off x="4546425" y="3319658"/>
            <a:ext cx="424025" cy="8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14479" y="2803026"/>
            <a:ext cx="481909" cy="892339"/>
            <a:chOff x="7696891" y="4123268"/>
            <a:chExt cx="481909" cy="892339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2"/>
            <a:srcRect l="27798" t="63319" r="51718" b="20152"/>
            <a:stretch/>
          </p:blipFill>
          <p:spPr>
            <a:xfrm>
              <a:off x="7696891" y="4123268"/>
              <a:ext cx="481909" cy="762000"/>
            </a:xfrm>
            <a:prstGeom prst="rect">
              <a:avLst/>
            </a:prstGeom>
          </p:spPr>
        </p:pic>
        <p:sp>
          <p:nvSpPr>
            <p:cNvPr id="29" name="Elipse 28"/>
            <p:cNvSpPr/>
            <p:nvPr/>
          </p:nvSpPr>
          <p:spPr>
            <a:xfrm>
              <a:off x="7734294" y="4757102"/>
              <a:ext cx="280091" cy="258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/>
          <a:srcRect l="27798" t="74126" r="48839" b="6882"/>
          <a:stretch/>
        </p:blipFill>
        <p:spPr>
          <a:xfrm>
            <a:off x="4022352" y="3303464"/>
            <a:ext cx="549642" cy="875526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4503111" y="2801808"/>
            <a:ext cx="548552" cy="1148020"/>
            <a:chOff x="7905302" y="4072468"/>
            <a:chExt cx="548552" cy="1148020"/>
          </a:xfrm>
        </p:grpSpPr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/>
            <a:srcRect l="54443" t="63118" r="30443" b="20169"/>
            <a:stretch/>
          </p:blipFill>
          <p:spPr>
            <a:xfrm>
              <a:off x="8034867" y="4072468"/>
              <a:ext cx="355600" cy="770466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8160518" y="4572153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/>
            <p:cNvSpPr/>
            <p:nvPr/>
          </p:nvSpPr>
          <p:spPr>
            <a:xfrm>
              <a:off x="8082209" y="4698624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/>
            <p:cNvSpPr/>
            <p:nvPr/>
          </p:nvSpPr>
          <p:spPr>
            <a:xfrm>
              <a:off x="7905302" y="4804718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Elipse 35"/>
          <p:cNvSpPr/>
          <p:nvPr/>
        </p:nvSpPr>
        <p:spPr>
          <a:xfrm>
            <a:off x="7813334" y="4434794"/>
            <a:ext cx="514539" cy="6343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 rotWithShape="1">
          <a:blip r:embed="rId2"/>
          <a:srcRect l="51160" t="74126" r="30817" b="6882"/>
          <a:stretch/>
        </p:blipFill>
        <p:spPr>
          <a:xfrm>
            <a:off x="4546425" y="3319658"/>
            <a:ext cx="424025" cy="875526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2"/>
          <a:srcRect l="48497" t="48166" r="38908" b="44672"/>
          <a:stretch/>
        </p:blipFill>
        <p:spPr>
          <a:xfrm>
            <a:off x="4511466" y="2065220"/>
            <a:ext cx="296333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14479" y="2803026"/>
            <a:ext cx="481909" cy="892339"/>
            <a:chOff x="7696891" y="4123268"/>
            <a:chExt cx="481909" cy="892339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2"/>
            <a:srcRect l="27798" t="63319" r="51718" b="20152"/>
            <a:stretch/>
          </p:blipFill>
          <p:spPr>
            <a:xfrm>
              <a:off x="7696891" y="4123268"/>
              <a:ext cx="481909" cy="762000"/>
            </a:xfrm>
            <a:prstGeom prst="rect">
              <a:avLst/>
            </a:prstGeom>
          </p:spPr>
        </p:pic>
        <p:sp>
          <p:nvSpPr>
            <p:cNvPr id="29" name="Elipse 28"/>
            <p:cNvSpPr/>
            <p:nvPr/>
          </p:nvSpPr>
          <p:spPr>
            <a:xfrm>
              <a:off x="7734294" y="4757102"/>
              <a:ext cx="280091" cy="258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/>
          <a:srcRect l="27798" t="74126" r="48839" b="6882"/>
          <a:stretch/>
        </p:blipFill>
        <p:spPr>
          <a:xfrm>
            <a:off x="4022352" y="3303464"/>
            <a:ext cx="549642" cy="875526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4503111" y="2801808"/>
            <a:ext cx="548552" cy="1148020"/>
            <a:chOff x="7905302" y="4072468"/>
            <a:chExt cx="548552" cy="1148020"/>
          </a:xfrm>
        </p:grpSpPr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/>
            <a:srcRect l="54443" t="63118" r="30443" b="20169"/>
            <a:stretch/>
          </p:blipFill>
          <p:spPr>
            <a:xfrm>
              <a:off x="8034867" y="4072468"/>
              <a:ext cx="355600" cy="770466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8160518" y="4572153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/>
            <p:cNvSpPr/>
            <p:nvPr/>
          </p:nvSpPr>
          <p:spPr>
            <a:xfrm>
              <a:off x="8082209" y="4698624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/>
            <p:cNvSpPr/>
            <p:nvPr/>
          </p:nvSpPr>
          <p:spPr>
            <a:xfrm>
              <a:off x="7905302" y="4804718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Elipse 35"/>
          <p:cNvSpPr/>
          <p:nvPr/>
        </p:nvSpPr>
        <p:spPr>
          <a:xfrm>
            <a:off x="7813334" y="4434794"/>
            <a:ext cx="514539" cy="6343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/>
          <p:cNvSpPr/>
          <p:nvPr/>
        </p:nvSpPr>
        <p:spPr>
          <a:xfrm>
            <a:off x="7966448" y="4512674"/>
            <a:ext cx="514539" cy="6343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 rotWithShape="1">
          <a:blip r:embed="rId2"/>
          <a:srcRect l="51160" t="74126" r="30817" b="6882"/>
          <a:stretch/>
        </p:blipFill>
        <p:spPr>
          <a:xfrm>
            <a:off x="4546425" y="3319658"/>
            <a:ext cx="424025" cy="875526"/>
          </a:xfrm>
          <a:prstGeom prst="rect">
            <a:avLst/>
          </a:prstGeom>
        </p:spPr>
      </p:pic>
      <p:sp>
        <p:nvSpPr>
          <p:cNvPr id="80" name="Elipse 79"/>
          <p:cNvSpPr/>
          <p:nvPr/>
        </p:nvSpPr>
        <p:spPr>
          <a:xfrm>
            <a:off x="7965734" y="4587194"/>
            <a:ext cx="514539" cy="6343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2"/>
          <a:srcRect l="48497" t="48166" r="38908" b="44672"/>
          <a:stretch/>
        </p:blipFill>
        <p:spPr>
          <a:xfrm>
            <a:off x="4511466" y="2065220"/>
            <a:ext cx="296333" cy="3302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"/>
          <a:srcRect l="33469" t="50535" r="54295" b="42854"/>
          <a:stretch/>
        </p:blipFill>
        <p:spPr>
          <a:xfrm>
            <a:off x="4166416" y="2167261"/>
            <a:ext cx="287867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14479" y="2803026"/>
            <a:ext cx="481909" cy="892339"/>
            <a:chOff x="7696891" y="4123268"/>
            <a:chExt cx="481909" cy="892339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2"/>
            <a:srcRect l="27798" t="63319" r="51718" b="20152"/>
            <a:stretch/>
          </p:blipFill>
          <p:spPr>
            <a:xfrm>
              <a:off x="7696891" y="4123268"/>
              <a:ext cx="481909" cy="762000"/>
            </a:xfrm>
            <a:prstGeom prst="rect">
              <a:avLst/>
            </a:prstGeom>
          </p:spPr>
        </p:pic>
        <p:sp>
          <p:nvSpPr>
            <p:cNvPr id="29" name="Elipse 28"/>
            <p:cNvSpPr/>
            <p:nvPr/>
          </p:nvSpPr>
          <p:spPr>
            <a:xfrm>
              <a:off x="7734294" y="4757102"/>
              <a:ext cx="280091" cy="258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/>
          <a:srcRect l="27798" t="74126" r="48839" b="6882"/>
          <a:stretch/>
        </p:blipFill>
        <p:spPr>
          <a:xfrm>
            <a:off x="4022352" y="3303464"/>
            <a:ext cx="549642" cy="875526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4503111" y="2801808"/>
            <a:ext cx="548552" cy="1148020"/>
            <a:chOff x="7905302" y="4072468"/>
            <a:chExt cx="548552" cy="1148020"/>
          </a:xfrm>
        </p:grpSpPr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/>
            <a:srcRect l="54443" t="63118" r="30443" b="20169"/>
            <a:stretch/>
          </p:blipFill>
          <p:spPr>
            <a:xfrm>
              <a:off x="8034867" y="4072468"/>
              <a:ext cx="355600" cy="770466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8160518" y="4572153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/>
            <p:cNvSpPr/>
            <p:nvPr/>
          </p:nvSpPr>
          <p:spPr>
            <a:xfrm>
              <a:off x="8082209" y="4698624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/>
            <p:cNvSpPr/>
            <p:nvPr/>
          </p:nvSpPr>
          <p:spPr>
            <a:xfrm>
              <a:off x="7905302" y="4804718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Elipse 35"/>
          <p:cNvSpPr/>
          <p:nvPr/>
        </p:nvSpPr>
        <p:spPr>
          <a:xfrm>
            <a:off x="7813334" y="4434794"/>
            <a:ext cx="514539" cy="6343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 rotWithShape="1">
          <a:blip r:embed="rId2"/>
          <a:srcRect l="51160" t="74126" r="30817" b="6882"/>
          <a:stretch/>
        </p:blipFill>
        <p:spPr>
          <a:xfrm>
            <a:off x="4546425" y="3319658"/>
            <a:ext cx="424025" cy="875526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2"/>
          <a:srcRect l="48497" t="48166" r="38908" b="44672"/>
          <a:stretch/>
        </p:blipFill>
        <p:spPr>
          <a:xfrm>
            <a:off x="4511466" y="2065220"/>
            <a:ext cx="296333" cy="3302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"/>
          <a:srcRect l="33469" t="50535" r="54295" b="42854"/>
          <a:stretch/>
        </p:blipFill>
        <p:spPr>
          <a:xfrm>
            <a:off x="4166416" y="2167261"/>
            <a:ext cx="287867" cy="304799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/>
          <a:srcRect l="39927" t="55236" r="39201" b="39071"/>
          <a:stretch/>
        </p:blipFill>
        <p:spPr>
          <a:xfrm>
            <a:off x="4317442" y="2429942"/>
            <a:ext cx="491067" cy="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 flipV="1">
            <a:off x="3073400" y="931334"/>
            <a:ext cx="1075266" cy="55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5691510" y="726843"/>
            <a:ext cx="285957" cy="959314"/>
            <a:chOff x="5031110" y="948267"/>
            <a:chExt cx="1295400" cy="4244380"/>
          </a:xfrm>
        </p:grpSpPr>
        <p:sp>
          <p:nvSpPr>
            <p:cNvPr id="7" name="Rectángulo redondeado 6"/>
            <p:cNvSpPr/>
            <p:nvPr/>
          </p:nvSpPr>
          <p:spPr>
            <a:xfrm rot="19918633">
              <a:off x="5031110" y="948267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redondeado 9"/>
            <p:cNvSpPr/>
            <p:nvPr/>
          </p:nvSpPr>
          <p:spPr>
            <a:xfrm rot="19918633">
              <a:off x="5031110" y="1420606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redondeado 10"/>
            <p:cNvSpPr/>
            <p:nvPr/>
          </p:nvSpPr>
          <p:spPr>
            <a:xfrm rot="19918633">
              <a:off x="5031110" y="1892945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redondeado 11"/>
            <p:cNvSpPr/>
            <p:nvPr/>
          </p:nvSpPr>
          <p:spPr>
            <a:xfrm rot="19918633">
              <a:off x="5031110" y="2365284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redondeado 12"/>
            <p:cNvSpPr/>
            <p:nvPr/>
          </p:nvSpPr>
          <p:spPr>
            <a:xfrm rot="19918633">
              <a:off x="5031110" y="2837623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redondeado 13"/>
            <p:cNvSpPr/>
            <p:nvPr/>
          </p:nvSpPr>
          <p:spPr>
            <a:xfrm rot="19918633">
              <a:off x="5031110" y="3309962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 redondeado 14"/>
            <p:cNvSpPr/>
            <p:nvPr/>
          </p:nvSpPr>
          <p:spPr>
            <a:xfrm rot="19918633">
              <a:off x="5031110" y="3782301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ángulo redondeado 15"/>
            <p:cNvSpPr/>
            <p:nvPr/>
          </p:nvSpPr>
          <p:spPr>
            <a:xfrm rot="19918633">
              <a:off x="5031110" y="4254640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ángulo redondeado 16"/>
            <p:cNvSpPr/>
            <p:nvPr/>
          </p:nvSpPr>
          <p:spPr>
            <a:xfrm rot="19918633">
              <a:off x="5031110" y="4726981"/>
              <a:ext cx="1295400" cy="465666"/>
            </a:xfrm>
            <a:prstGeom prst="roundRect">
              <a:avLst>
                <a:gd name="adj" fmla="val 49394"/>
              </a:avLst>
            </a:prstGeom>
            <a:solidFill>
              <a:srgbClr val="D7B695"/>
            </a:solidFill>
            <a:ln>
              <a:solidFill>
                <a:srgbClr val="C18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428110" y="1257399"/>
            <a:ext cx="173368" cy="651216"/>
            <a:chOff x="5031110" y="948267"/>
            <a:chExt cx="1295400" cy="4244380"/>
          </a:xfrm>
          <a:solidFill>
            <a:srgbClr val="FFC000"/>
          </a:solidFill>
        </p:grpSpPr>
        <p:sp>
          <p:nvSpPr>
            <p:cNvPr id="20" name="Rectángulo redondeado 19"/>
            <p:cNvSpPr/>
            <p:nvPr/>
          </p:nvSpPr>
          <p:spPr>
            <a:xfrm rot="19918633">
              <a:off x="5031110" y="948267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ángulo redondeado 20"/>
            <p:cNvSpPr/>
            <p:nvPr/>
          </p:nvSpPr>
          <p:spPr>
            <a:xfrm rot="19918633">
              <a:off x="5031110" y="1420606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 redondeado 21"/>
            <p:cNvSpPr/>
            <p:nvPr/>
          </p:nvSpPr>
          <p:spPr>
            <a:xfrm rot="19918633">
              <a:off x="5031110" y="1892945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 redondeado 22"/>
            <p:cNvSpPr/>
            <p:nvPr/>
          </p:nvSpPr>
          <p:spPr>
            <a:xfrm rot="19918633">
              <a:off x="5031110" y="2365284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 redondeado 23"/>
            <p:cNvSpPr/>
            <p:nvPr/>
          </p:nvSpPr>
          <p:spPr>
            <a:xfrm rot="19918633">
              <a:off x="5031110" y="2837623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ángulo redondeado 24"/>
            <p:cNvSpPr/>
            <p:nvPr/>
          </p:nvSpPr>
          <p:spPr>
            <a:xfrm rot="19918633">
              <a:off x="5031110" y="3309962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ángulo redondeado 25"/>
            <p:cNvSpPr/>
            <p:nvPr/>
          </p:nvSpPr>
          <p:spPr>
            <a:xfrm rot="19918633">
              <a:off x="5031110" y="3782301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redondeado 26"/>
            <p:cNvSpPr/>
            <p:nvPr/>
          </p:nvSpPr>
          <p:spPr>
            <a:xfrm rot="19918633">
              <a:off x="5031110" y="4254640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ángulo redondeado 27"/>
            <p:cNvSpPr/>
            <p:nvPr/>
          </p:nvSpPr>
          <p:spPr>
            <a:xfrm rot="19918633">
              <a:off x="5031110" y="4726981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7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46" y="140229"/>
            <a:ext cx="1171575" cy="1819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005" y="2461153"/>
            <a:ext cx="1703440" cy="20939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487" y="261463"/>
            <a:ext cx="2352675" cy="46101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314575" y="4555066"/>
            <a:ext cx="3897424" cy="324566"/>
            <a:chOff x="2314575" y="4555066"/>
            <a:chExt cx="3897424" cy="324566"/>
          </a:xfrm>
        </p:grpSpPr>
        <p:cxnSp>
          <p:nvCxnSpPr>
            <p:cNvPr id="4" name="Conector recto 3"/>
            <p:cNvCxnSpPr/>
            <p:nvPr/>
          </p:nvCxnSpPr>
          <p:spPr>
            <a:xfrm flipV="1">
              <a:off x="2336800" y="4555067"/>
              <a:ext cx="3868056" cy="104020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V="1">
              <a:off x="2314575" y="4780038"/>
              <a:ext cx="3890281" cy="99594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H="1">
              <a:off x="2333624" y="4642529"/>
              <a:ext cx="6352" cy="237103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6184970" y="4555066"/>
              <a:ext cx="27029" cy="241185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2975429" y="4858053"/>
            <a:ext cx="406400" cy="932181"/>
            <a:chOff x="2975429" y="4858053"/>
            <a:chExt cx="406400" cy="932181"/>
          </a:xfrm>
        </p:grpSpPr>
        <p:cxnSp>
          <p:nvCxnSpPr>
            <p:cNvPr id="18" name="Conector recto 17"/>
            <p:cNvCxnSpPr/>
            <p:nvPr/>
          </p:nvCxnSpPr>
          <p:spPr>
            <a:xfrm>
              <a:off x="2975429" y="4884057"/>
              <a:ext cx="116114" cy="906177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3365500" y="4858053"/>
              <a:ext cx="5444" cy="875090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3077936" y="5714097"/>
              <a:ext cx="303893" cy="57089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5588372" y="271423"/>
            <a:ext cx="486763" cy="5461720"/>
            <a:chOff x="5588372" y="271423"/>
            <a:chExt cx="486763" cy="5461720"/>
          </a:xfrm>
        </p:grpSpPr>
        <p:cxnSp>
          <p:nvCxnSpPr>
            <p:cNvPr id="35" name="Conector recto 34"/>
            <p:cNvCxnSpPr/>
            <p:nvPr/>
          </p:nvCxnSpPr>
          <p:spPr>
            <a:xfrm>
              <a:off x="5588372" y="271423"/>
              <a:ext cx="57685" cy="5461720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5834742" y="391886"/>
              <a:ext cx="240393" cy="5341257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5633503" y="5714097"/>
              <a:ext cx="219654" cy="19046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>
            <a:off x="5221435" y="3797603"/>
            <a:ext cx="893261" cy="1281037"/>
            <a:chOff x="5221435" y="3797603"/>
            <a:chExt cx="893261" cy="1281037"/>
          </a:xfrm>
        </p:grpSpPr>
        <p:cxnSp>
          <p:nvCxnSpPr>
            <p:cNvPr id="44" name="Conector recto 43"/>
            <p:cNvCxnSpPr/>
            <p:nvPr/>
          </p:nvCxnSpPr>
          <p:spPr>
            <a:xfrm flipV="1">
              <a:off x="5221435" y="3810000"/>
              <a:ext cx="824137" cy="986251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 flipV="1">
              <a:off x="5336187" y="4049581"/>
              <a:ext cx="778509" cy="1011369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229267" y="4780038"/>
              <a:ext cx="103745" cy="298602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6043748" y="3797603"/>
              <a:ext cx="69124" cy="266700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53"/>
          <p:cNvCxnSpPr/>
          <p:nvPr/>
        </p:nvCxnSpPr>
        <p:spPr>
          <a:xfrm>
            <a:off x="5588372" y="288131"/>
            <a:ext cx="501049" cy="115660"/>
          </a:xfrm>
          <a:prstGeom prst="line">
            <a:avLst/>
          </a:prstGeom>
          <a:ln w="38100">
            <a:solidFill>
              <a:srgbClr val="C18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2808589" y="269433"/>
            <a:ext cx="3501820" cy="509151"/>
            <a:chOff x="2808589" y="269433"/>
            <a:chExt cx="3501820" cy="509151"/>
          </a:xfrm>
        </p:grpSpPr>
        <p:cxnSp>
          <p:nvCxnSpPr>
            <p:cNvPr id="56" name="Conector recto 55"/>
            <p:cNvCxnSpPr/>
            <p:nvPr/>
          </p:nvCxnSpPr>
          <p:spPr>
            <a:xfrm flipV="1">
              <a:off x="2808589" y="727724"/>
              <a:ext cx="3501820" cy="50860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862153" y="269433"/>
              <a:ext cx="3448256" cy="285905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H="1">
              <a:off x="6291604" y="568051"/>
              <a:ext cx="3452" cy="159672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H="1">
              <a:off x="2825751" y="269433"/>
              <a:ext cx="57149" cy="509151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/>
          <p:cNvGrpSpPr/>
          <p:nvPr/>
        </p:nvGrpSpPr>
        <p:grpSpPr>
          <a:xfrm>
            <a:off x="5201350" y="261463"/>
            <a:ext cx="1003507" cy="1066218"/>
            <a:chOff x="5201350" y="261463"/>
            <a:chExt cx="1003507" cy="1066218"/>
          </a:xfrm>
        </p:grpSpPr>
        <p:cxnSp>
          <p:nvCxnSpPr>
            <p:cNvPr id="70" name="Conector recto 69"/>
            <p:cNvCxnSpPr/>
            <p:nvPr/>
          </p:nvCxnSpPr>
          <p:spPr>
            <a:xfrm flipH="1" flipV="1">
              <a:off x="5201350" y="308505"/>
              <a:ext cx="961764" cy="1019176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 flipV="1">
              <a:off x="5363773" y="261463"/>
              <a:ext cx="841084" cy="788404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H="1">
              <a:off x="6157149" y="1043516"/>
              <a:ext cx="41357" cy="284165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H="1">
              <a:off x="5221435" y="261463"/>
              <a:ext cx="165181" cy="55285"/>
            </a:xfrm>
            <a:prstGeom prst="line">
              <a:avLst/>
            </a:prstGeom>
            <a:ln w="38100">
              <a:solidFill>
                <a:srgbClr val="C18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8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7655"/>
          <a:stretch/>
        </p:blipFill>
        <p:spPr>
          <a:xfrm>
            <a:off x="5571444" y="206365"/>
            <a:ext cx="635000" cy="57122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46" y="140229"/>
            <a:ext cx="1171575" cy="1819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005" y="2461153"/>
            <a:ext cx="1703440" cy="20939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365" y="546286"/>
            <a:ext cx="2352675" cy="46101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314575" y="4555066"/>
            <a:ext cx="3897424" cy="324566"/>
            <a:chOff x="2314575" y="4555066"/>
            <a:chExt cx="3897424" cy="324566"/>
          </a:xfrm>
        </p:grpSpPr>
        <p:cxnSp>
          <p:nvCxnSpPr>
            <p:cNvPr id="4" name="Conector recto 3"/>
            <p:cNvCxnSpPr/>
            <p:nvPr/>
          </p:nvCxnSpPr>
          <p:spPr>
            <a:xfrm flipV="1">
              <a:off x="2336800" y="4555067"/>
              <a:ext cx="3868056" cy="104020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V="1">
              <a:off x="2314575" y="4780038"/>
              <a:ext cx="3890281" cy="99594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H="1">
              <a:off x="2333624" y="4642529"/>
              <a:ext cx="6352" cy="237103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6184970" y="4555066"/>
              <a:ext cx="27029" cy="241185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5630055" y="261462"/>
            <a:ext cx="482817" cy="5528771"/>
            <a:chOff x="5588372" y="271423"/>
            <a:chExt cx="501049" cy="5461720"/>
          </a:xfrm>
        </p:grpSpPr>
        <p:grpSp>
          <p:nvGrpSpPr>
            <p:cNvPr id="43" name="Grupo 42"/>
            <p:cNvGrpSpPr/>
            <p:nvPr/>
          </p:nvGrpSpPr>
          <p:grpSpPr>
            <a:xfrm>
              <a:off x="5588372" y="271423"/>
              <a:ext cx="486763" cy="5461720"/>
              <a:chOff x="5588372" y="271423"/>
              <a:chExt cx="486763" cy="5461720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5588372" y="271423"/>
                <a:ext cx="57685" cy="54617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>
              <a:xfrm flipH="1">
                <a:off x="5834742" y="391886"/>
                <a:ext cx="240393" cy="5341257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5633503" y="5714097"/>
                <a:ext cx="219654" cy="19046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53"/>
            <p:cNvCxnSpPr/>
            <p:nvPr/>
          </p:nvCxnSpPr>
          <p:spPr>
            <a:xfrm>
              <a:off x="5588372" y="288131"/>
              <a:ext cx="501049" cy="115660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/>
          <p:cNvGrpSpPr/>
          <p:nvPr/>
        </p:nvGrpSpPr>
        <p:grpSpPr>
          <a:xfrm>
            <a:off x="2808589" y="269433"/>
            <a:ext cx="3501820" cy="509151"/>
            <a:chOff x="2808589" y="269433"/>
            <a:chExt cx="3501820" cy="509151"/>
          </a:xfrm>
        </p:grpSpPr>
        <p:cxnSp>
          <p:nvCxnSpPr>
            <p:cNvPr id="56" name="Conector recto 55"/>
            <p:cNvCxnSpPr/>
            <p:nvPr/>
          </p:nvCxnSpPr>
          <p:spPr>
            <a:xfrm flipV="1">
              <a:off x="2808589" y="727724"/>
              <a:ext cx="3501820" cy="50860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862153" y="269433"/>
              <a:ext cx="3448256" cy="285905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H="1">
              <a:off x="6291604" y="568051"/>
              <a:ext cx="3452" cy="159672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H="1">
              <a:off x="2825751" y="269433"/>
              <a:ext cx="57149" cy="509151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111" b="32161" l="25410" r="59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7" t="22271" r="40428" b="67511"/>
          <a:stretch/>
        </p:blipFill>
        <p:spPr>
          <a:xfrm>
            <a:off x="2783109" y="269057"/>
            <a:ext cx="3606343" cy="551217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5850746" y="579473"/>
            <a:ext cx="70152" cy="80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>
            <a:off x="5221435" y="236073"/>
            <a:ext cx="1092200" cy="1168401"/>
            <a:chOff x="5221435" y="236073"/>
            <a:chExt cx="1092200" cy="1168401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131" b="47404" l="42532" r="532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68" t="25987" r="46574" b="52648"/>
            <a:stretch/>
          </p:blipFill>
          <p:spPr>
            <a:xfrm>
              <a:off x="5221435" y="236073"/>
              <a:ext cx="1092200" cy="1168401"/>
            </a:xfrm>
            <a:prstGeom prst="rect">
              <a:avLst/>
            </a:prstGeom>
          </p:spPr>
        </p:pic>
        <p:sp>
          <p:nvSpPr>
            <p:cNvPr id="45" name="Elipse 44"/>
            <p:cNvSpPr/>
            <p:nvPr/>
          </p:nvSpPr>
          <p:spPr>
            <a:xfrm>
              <a:off x="5570734" y="577599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/>
            <p:cNvSpPr/>
            <p:nvPr/>
          </p:nvSpPr>
          <p:spPr>
            <a:xfrm>
              <a:off x="5943269" y="95013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531" b="47069" l="28962" r="673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38836" r="32432" b="51875"/>
          <a:stretch/>
        </p:blipFill>
        <p:spPr>
          <a:xfrm>
            <a:off x="2236670" y="4453467"/>
            <a:ext cx="4054933" cy="530156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5181539" y="3736810"/>
            <a:ext cx="997876" cy="1433313"/>
            <a:chOff x="5181539" y="3736810"/>
            <a:chExt cx="997876" cy="1433313"/>
          </a:xfrm>
        </p:grpSpPr>
        <p:grpSp>
          <p:nvGrpSpPr>
            <p:cNvPr id="109" name="Grupo 108"/>
            <p:cNvGrpSpPr/>
            <p:nvPr/>
          </p:nvGrpSpPr>
          <p:grpSpPr>
            <a:xfrm>
              <a:off x="5221435" y="3797603"/>
              <a:ext cx="893261" cy="1281037"/>
              <a:chOff x="5221435" y="3797603"/>
              <a:chExt cx="893261" cy="1281037"/>
            </a:xfrm>
          </p:grpSpPr>
          <p:cxnSp>
            <p:nvCxnSpPr>
              <p:cNvPr id="44" name="Conector recto 43"/>
              <p:cNvCxnSpPr/>
              <p:nvPr/>
            </p:nvCxnSpPr>
            <p:spPr>
              <a:xfrm flipV="1">
                <a:off x="5221435" y="3810000"/>
                <a:ext cx="824137" cy="9862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>
              <a:xfrm flipV="1">
                <a:off x="5336187" y="4049581"/>
                <a:ext cx="778509" cy="1011369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>
                <a:off x="5229267" y="4780038"/>
                <a:ext cx="103745" cy="29860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6043748" y="3797603"/>
                <a:ext cx="69124" cy="26670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2831" b="57286" l="43898" r="534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9" t="33198" r="46642" b="42341"/>
            <a:stretch/>
          </p:blipFill>
          <p:spPr>
            <a:xfrm>
              <a:off x="5181539" y="3736810"/>
              <a:ext cx="997876" cy="1433313"/>
            </a:xfrm>
            <a:prstGeom prst="rect">
              <a:avLst/>
            </a:prstGeom>
          </p:spPr>
        </p:pic>
        <p:sp>
          <p:nvSpPr>
            <p:cNvPr id="50" name="Elipse 49"/>
            <p:cNvSpPr/>
            <p:nvPr/>
          </p:nvSpPr>
          <p:spPr>
            <a:xfrm>
              <a:off x="5433918" y="4658407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/>
            <p:cNvSpPr/>
            <p:nvPr/>
          </p:nvSpPr>
          <p:spPr>
            <a:xfrm>
              <a:off x="5798697" y="4209748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2934602" y="4858053"/>
            <a:ext cx="453056" cy="932181"/>
            <a:chOff x="2934602" y="4858053"/>
            <a:chExt cx="453056" cy="932181"/>
          </a:xfrm>
        </p:grpSpPr>
        <p:grpSp>
          <p:nvGrpSpPr>
            <p:cNvPr id="42" name="Grupo 41"/>
            <p:cNvGrpSpPr/>
            <p:nvPr/>
          </p:nvGrpSpPr>
          <p:grpSpPr>
            <a:xfrm>
              <a:off x="2975429" y="4858053"/>
              <a:ext cx="406400" cy="932181"/>
              <a:chOff x="2975429" y="4858053"/>
              <a:chExt cx="406400" cy="932181"/>
            </a:xfrm>
          </p:grpSpPr>
          <p:cxnSp>
            <p:nvCxnSpPr>
              <p:cNvPr id="18" name="Conector recto 17"/>
              <p:cNvCxnSpPr/>
              <p:nvPr/>
            </p:nvCxnSpPr>
            <p:spPr>
              <a:xfrm>
                <a:off x="2975429" y="4884057"/>
                <a:ext cx="116114" cy="906177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365500" y="4858053"/>
                <a:ext cx="5444" cy="87509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/>
              <p:cNvCxnSpPr/>
              <p:nvPr/>
            </p:nvCxnSpPr>
            <p:spPr>
              <a:xfrm flipV="1">
                <a:off x="3077936" y="5714097"/>
                <a:ext cx="303893" cy="57089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ector recto 52"/>
            <p:cNvCxnSpPr/>
            <p:nvPr/>
          </p:nvCxnSpPr>
          <p:spPr>
            <a:xfrm flipV="1">
              <a:off x="2934602" y="4860612"/>
              <a:ext cx="453056" cy="10952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8526" b="59129" l="50638" r="553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96" t="38682" r="44385" b="41812"/>
          <a:stretch/>
        </p:blipFill>
        <p:spPr>
          <a:xfrm>
            <a:off x="2921703" y="4759737"/>
            <a:ext cx="561933" cy="109919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9598" b="61307" l="46995" r="525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61" t="19794" r="47078" b="37477"/>
          <a:stretch/>
        </p:blipFill>
        <p:spPr>
          <a:xfrm>
            <a:off x="3868813" y="236073"/>
            <a:ext cx="609600" cy="23368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1039" b="59799" l="42714" r="51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73" t="41314" r="47583" b="39644"/>
          <a:stretch/>
        </p:blipFill>
        <p:spPr>
          <a:xfrm>
            <a:off x="1810748" y="1748493"/>
            <a:ext cx="939800" cy="10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7655"/>
          <a:stretch/>
        </p:blipFill>
        <p:spPr>
          <a:xfrm>
            <a:off x="5571444" y="206365"/>
            <a:ext cx="635000" cy="57122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46" y="140229"/>
            <a:ext cx="1171575" cy="1819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005" y="2461153"/>
            <a:ext cx="1703440" cy="20939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127" y="-570520"/>
            <a:ext cx="2352675" cy="46101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3217333" y="4555066"/>
            <a:ext cx="2994666" cy="324566"/>
            <a:chOff x="2314575" y="4555066"/>
            <a:chExt cx="3897424" cy="324566"/>
          </a:xfrm>
        </p:grpSpPr>
        <p:cxnSp>
          <p:nvCxnSpPr>
            <p:cNvPr id="4" name="Conector recto 3"/>
            <p:cNvCxnSpPr/>
            <p:nvPr/>
          </p:nvCxnSpPr>
          <p:spPr>
            <a:xfrm flipV="1">
              <a:off x="2336800" y="4555067"/>
              <a:ext cx="3868056" cy="104020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V="1">
              <a:off x="2314575" y="4780038"/>
              <a:ext cx="3890281" cy="99594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H="1">
              <a:off x="2333624" y="4642529"/>
              <a:ext cx="6352" cy="237103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6184970" y="4555066"/>
              <a:ext cx="27029" cy="241185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5630055" y="261462"/>
            <a:ext cx="482817" cy="5528771"/>
            <a:chOff x="5588372" y="271423"/>
            <a:chExt cx="501049" cy="5461720"/>
          </a:xfrm>
        </p:grpSpPr>
        <p:grpSp>
          <p:nvGrpSpPr>
            <p:cNvPr id="43" name="Grupo 42"/>
            <p:cNvGrpSpPr/>
            <p:nvPr/>
          </p:nvGrpSpPr>
          <p:grpSpPr>
            <a:xfrm>
              <a:off x="5588372" y="271423"/>
              <a:ext cx="486763" cy="5461720"/>
              <a:chOff x="5588372" y="271423"/>
              <a:chExt cx="486763" cy="5461720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5588372" y="271423"/>
                <a:ext cx="57685" cy="54617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>
              <a:xfrm flipH="1">
                <a:off x="5834742" y="391886"/>
                <a:ext cx="240393" cy="5341257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5633503" y="5714097"/>
                <a:ext cx="219654" cy="19046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53"/>
            <p:cNvCxnSpPr/>
            <p:nvPr/>
          </p:nvCxnSpPr>
          <p:spPr>
            <a:xfrm>
              <a:off x="5588372" y="288131"/>
              <a:ext cx="501049" cy="115660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/>
          <p:cNvGrpSpPr/>
          <p:nvPr/>
        </p:nvGrpSpPr>
        <p:grpSpPr>
          <a:xfrm>
            <a:off x="3483635" y="269433"/>
            <a:ext cx="2826773" cy="509151"/>
            <a:chOff x="2808589" y="269433"/>
            <a:chExt cx="3501820" cy="509151"/>
          </a:xfrm>
        </p:grpSpPr>
        <p:cxnSp>
          <p:nvCxnSpPr>
            <p:cNvPr id="56" name="Conector recto 55"/>
            <p:cNvCxnSpPr/>
            <p:nvPr/>
          </p:nvCxnSpPr>
          <p:spPr>
            <a:xfrm flipV="1">
              <a:off x="2808589" y="727724"/>
              <a:ext cx="3501820" cy="50860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862153" y="269433"/>
              <a:ext cx="3448256" cy="285905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H="1">
              <a:off x="6291604" y="568051"/>
              <a:ext cx="3452" cy="159672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H="1">
              <a:off x="2825751" y="269433"/>
              <a:ext cx="57149" cy="509151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111" b="32161" l="25410" r="59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7" t="22271" r="40428" b="67511"/>
          <a:stretch/>
        </p:blipFill>
        <p:spPr>
          <a:xfrm>
            <a:off x="3483636" y="269057"/>
            <a:ext cx="2905816" cy="551217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5850746" y="579473"/>
            <a:ext cx="70152" cy="80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>
            <a:off x="5221435" y="236073"/>
            <a:ext cx="1092200" cy="1168401"/>
            <a:chOff x="5221435" y="236073"/>
            <a:chExt cx="1092200" cy="1168401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131" b="47404" l="42532" r="532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68" t="25987" r="46574" b="52648"/>
            <a:stretch/>
          </p:blipFill>
          <p:spPr>
            <a:xfrm>
              <a:off x="5221435" y="236073"/>
              <a:ext cx="1092200" cy="1168401"/>
            </a:xfrm>
            <a:prstGeom prst="rect">
              <a:avLst/>
            </a:prstGeom>
          </p:spPr>
        </p:pic>
        <p:sp>
          <p:nvSpPr>
            <p:cNvPr id="45" name="Elipse 44"/>
            <p:cNvSpPr/>
            <p:nvPr/>
          </p:nvSpPr>
          <p:spPr>
            <a:xfrm>
              <a:off x="5570734" y="577599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/>
            <p:cNvSpPr/>
            <p:nvPr/>
          </p:nvSpPr>
          <p:spPr>
            <a:xfrm>
              <a:off x="5943269" y="95013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531" b="47069" l="28962" r="673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38836" r="32432" b="51875"/>
          <a:stretch/>
        </p:blipFill>
        <p:spPr>
          <a:xfrm>
            <a:off x="3145269" y="4453467"/>
            <a:ext cx="3146334" cy="530156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5181539" y="3736810"/>
            <a:ext cx="997876" cy="1433313"/>
            <a:chOff x="5181539" y="3736810"/>
            <a:chExt cx="997876" cy="1433313"/>
          </a:xfrm>
        </p:grpSpPr>
        <p:grpSp>
          <p:nvGrpSpPr>
            <p:cNvPr id="109" name="Grupo 108"/>
            <p:cNvGrpSpPr/>
            <p:nvPr/>
          </p:nvGrpSpPr>
          <p:grpSpPr>
            <a:xfrm>
              <a:off x="5221435" y="3797603"/>
              <a:ext cx="893261" cy="1281037"/>
              <a:chOff x="5221435" y="3797603"/>
              <a:chExt cx="893261" cy="1281037"/>
            </a:xfrm>
          </p:grpSpPr>
          <p:cxnSp>
            <p:nvCxnSpPr>
              <p:cNvPr id="44" name="Conector recto 43"/>
              <p:cNvCxnSpPr/>
              <p:nvPr/>
            </p:nvCxnSpPr>
            <p:spPr>
              <a:xfrm flipV="1">
                <a:off x="5221435" y="3810000"/>
                <a:ext cx="824137" cy="9862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>
              <a:xfrm flipV="1">
                <a:off x="5336187" y="4049581"/>
                <a:ext cx="778509" cy="1011369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>
                <a:off x="5229267" y="4780038"/>
                <a:ext cx="103745" cy="29860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6043748" y="3797603"/>
                <a:ext cx="69124" cy="26670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2831" b="57286" l="43898" r="534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9" t="33198" r="46642" b="42341"/>
            <a:stretch/>
          </p:blipFill>
          <p:spPr>
            <a:xfrm>
              <a:off x="5181539" y="3736810"/>
              <a:ext cx="997876" cy="1433313"/>
            </a:xfrm>
            <a:prstGeom prst="rect">
              <a:avLst/>
            </a:prstGeom>
          </p:spPr>
        </p:pic>
        <p:sp>
          <p:nvSpPr>
            <p:cNvPr id="50" name="Elipse 49"/>
            <p:cNvSpPr/>
            <p:nvPr/>
          </p:nvSpPr>
          <p:spPr>
            <a:xfrm>
              <a:off x="5433918" y="4658407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/>
            <p:cNvSpPr/>
            <p:nvPr/>
          </p:nvSpPr>
          <p:spPr>
            <a:xfrm>
              <a:off x="5798697" y="4209748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476475" y="4858053"/>
            <a:ext cx="453056" cy="932181"/>
            <a:chOff x="2934602" y="4858053"/>
            <a:chExt cx="453056" cy="932181"/>
          </a:xfrm>
        </p:grpSpPr>
        <p:grpSp>
          <p:nvGrpSpPr>
            <p:cNvPr id="42" name="Grupo 41"/>
            <p:cNvGrpSpPr/>
            <p:nvPr/>
          </p:nvGrpSpPr>
          <p:grpSpPr>
            <a:xfrm>
              <a:off x="2975429" y="4858053"/>
              <a:ext cx="406400" cy="932181"/>
              <a:chOff x="2975429" y="4858053"/>
              <a:chExt cx="406400" cy="932181"/>
            </a:xfrm>
          </p:grpSpPr>
          <p:cxnSp>
            <p:nvCxnSpPr>
              <p:cNvPr id="18" name="Conector recto 17"/>
              <p:cNvCxnSpPr/>
              <p:nvPr/>
            </p:nvCxnSpPr>
            <p:spPr>
              <a:xfrm>
                <a:off x="2975429" y="4884057"/>
                <a:ext cx="116114" cy="906177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365500" y="4858053"/>
                <a:ext cx="5444" cy="87509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/>
              <p:cNvCxnSpPr/>
              <p:nvPr/>
            </p:nvCxnSpPr>
            <p:spPr>
              <a:xfrm flipV="1">
                <a:off x="3077936" y="5714097"/>
                <a:ext cx="303893" cy="57089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ector recto 52"/>
            <p:cNvCxnSpPr/>
            <p:nvPr/>
          </p:nvCxnSpPr>
          <p:spPr>
            <a:xfrm flipV="1">
              <a:off x="2934602" y="4860612"/>
              <a:ext cx="453056" cy="10952"/>
            </a:xfrm>
            <a:prstGeom prst="line">
              <a:avLst/>
            </a:prstGeom>
            <a:ln w="38100">
              <a:solidFill>
                <a:srgbClr val="A77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8526" b="59129" l="50638" r="553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96" t="38682" r="44385" b="41812"/>
          <a:stretch/>
        </p:blipFill>
        <p:spPr>
          <a:xfrm>
            <a:off x="3463573" y="4759737"/>
            <a:ext cx="561933" cy="109919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9598" b="61307" l="46995" r="525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61" t="19794" r="47078" b="53560"/>
          <a:stretch/>
        </p:blipFill>
        <p:spPr>
          <a:xfrm>
            <a:off x="4209994" y="236073"/>
            <a:ext cx="609600" cy="1457260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9598" b="61307" l="46995" r="525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61" t="48930" r="47078" b="37477"/>
          <a:stretch/>
        </p:blipFill>
        <p:spPr>
          <a:xfrm>
            <a:off x="4184859" y="1519997"/>
            <a:ext cx="609600" cy="74336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1039" b="59799" l="42714" r="51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73" t="41314" r="47583" b="39644"/>
          <a:stretch/>
        </p:blipFill>
        <p:spPr>
          <a:xfrm>
            <a:off x="4085651" y="1734530"/>
            <a:ext cx="939800" cy="1041401"/>
          </a:xfrm>
          <a:prstGeom prst="rect">
            <a:avLst/>
          </a:prstGeom>
        </p:spPr>
      </p:pic>
      <p:grpSp>
        <p:nvGrpSpPr>
          <p:cNvPr id="55" name="Grupo 54"/>
          <p:cNvGrpSpPr/>
          <p:nvPr/>
        </p:nvGrpSpPr>
        <p:grpSpPr>
          <a:xfrm>
            <a:off x="4414780" y="1675291"/>
            <a:ext cx="200027" cy="216390"/>
            <a:chOff x="5031110" y="3782301"/>
            <a:chExt cx="1295400" cy="1410346"/>
          </a:xfrm>
          <a:solidFill>
            <a:srgbClr val="FFC000"/>
          </a:solidFill>
        </p:grpSpPr>
        <p:sp>
          <p:nvSpPr>
            <p:cNvPr id="65" name="Rectángulo redondeado 64"/>
            <p:cNvSpPr/>
            <p:nvPr/>
          </p:nvSpPr>
          <p:spPr>
            <a:xfrm rot="19918633">
              <a:off x="5031110" y="3782301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ángulo redondeado 65"/>
            <p:cNvSpPr/>
            <p:nvPr/>
          </p:nvSpPr>
          <p:spPr>
            <a:xfrm rot="19918633">
              <a:off x="5031110" y="4254640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redondeado 67"/>
            <p:cNvSpPr/>
            <p:nvPr/>
          </p:nvSpPr>
          <p:spPr>
            <a:xfrm rot="19918633">
              <a:off x="5031110" y="4726981"/>
              <a:ext cx="1295400" cy="465666"/>
            </a:xfrm>
            <a:prstGeom prst="roundRect">
              <a:avLst>
                <a:gd name="adj" fmla="val 493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6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7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17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23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14479" y="2803026"/>
            <a:ext cx="481909" cy="892339"/>
            <a:chOff x="7696891" y="4123268"/>
            <a:chExt cx="481909" cy="892339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2"/>
            <a:srcRect l="27798" t="63319" r="51718" b="20152"/>
            <a:stretch/>
          </p:blipFill>
          <p:spPr>
            <a:xfrm>
              <a:off x="7696891" y="4123268"/>
              <a:ext cx="481909" cy="762000"/>
            </a:xfrm>
            <a:prstGeom prst="rect">
              <a:avLst/>
            </a:prstGeom>
          </p:spPr>
        </p:pic>
        <p:sp>
          <p:nvSpPr>
            <p:cNvPr id="29" name="Elipse 28"/>
            <p:cNvSpPr/>
            <p:nvPr/>
          </p:nvSpPr>
          <p:spPr>
            <a:xfrm>
              <a:off x="7734294" y="4757102"/>
              <a:ext cx="280091" cy="258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1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905593" y="2443586"/>
            <a:ext cx="1218105" cy="1603464"/>
            <a:chOff x="7377325" y="3562344"/>
            <a:chExt cx="1218105" cy="160346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2"/>
            <a:srcRect l="38779" t="63201" r="36750" b="19903"/>
            <a:stretch/>
          </p:blipFill>
          <p:spPr>
            <a:xfrm>
              <a:off x="7738533" y="3920067"/>
              <a:ext cx="575734" cy="778933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7543800" y="373681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8242780" y="4356897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8124103" y="4555066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963231" y="4666328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7682326" y="4692870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/>
            <p:cNvSpPr/>
            <p:nvPr/>
          </p:nvSpPr>
          <p:spPr>
            <a:xfrm>
              <a:off x="7480656" y="4527949"/>
              <a:ext cx="347133" cy="47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 rot="19763314">
              <a:off x="8207530" y="3697930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ángulo 69"/>
            <p:cNvSpPr/>
            <p:nvPr/>
          </p:nvSpPr>
          <p:spPr>
            <a:xfrm rot="1121465">
              <a:off x="7377325" y="4011776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ángulo 70"/>
            <p:cNvSpPr/>
            <p:nvPr/>
          </p:nvSpPr>
          <p:spPr>
            <a:xfrm rot="1121465">
              <a:off x="7537835" y="3562344"/>
              <a:ext cx="387900" cy="68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145269" y="206365"/>
            <a:ext cx="3244183" cy="5712298"/>
            <a:chOff x="3145269" y="206365"/>
            <a:chExt cx="3244183" cy="57122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30" r="47655"/>
            <a:stretch/>
          </p:blipFill>
          <p:spPr>
            <a:xfrm>
              <a:off x="5571444" y="206365"/>
              <a:ext cx="635000" cy="5712298"/>
            </a:xfrm>
            <a:prstGeom prst="rect">
              <a:avLst/>
            </a:prstGeom>
          </p:spPr>
        </p:pic>
        <p:grpSp>
          <p:nvGrpSpPr>
            <p:cNvPr id="41" name="Grupo 40"/>
            <p:cNvGrpSpPr/>
            <p:nvPr/>
          </p:nvGrpSpPr>
          <p:grpSpPr>
            <a:xfrm>
              <a:off x="3217333" y="4555066"/>
              <a:ext cx="2994666" cy="324566"/>
              <a:chOff x="2314575" y="4555066"/>
              <a:chExt cx="3897424" cy="324566"/>
            </a:xfrm>
          </p:grpSpPr>
          <p:cxnSp>
            <p:nvCxnSpPr>
              <p:cNvPr id="4" name="Conector recto 3"/>
              <p:cNvCxnSpPr/>
              <p:nvPr/>
            </p:nvCxnSpPr>
            <p:spPr>
              <a:xfrm flipV="1">
                <a:off x="2336800" y="4555067"/>
                <a:ext cx="3868056" cy="10402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2314575" y="4780038"/>
                <a:ext cx="3890281" cy="99594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>
                <a:off x="2333624" y="4642529"/>
                <a:ext cx="6352" cy="237103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6184970" y="4555066"/>
                <a:ext cx="27029" cy="24118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/>
            <p:cNvGrpSpPr/>
            <p:nvPr/>
          </p:nvGrpSpPr>
          <p:grpSpPr>
            <a:xfrm>
              <a:off x="5630055" y="261462"/>
              <a:ext cx="482817" cy="5528771"/>
              <a:chOff x="5588372" y="271423"/>
              <a:chExt cx="501049" cy="5461720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5588372" y="271423"/>
                <a:ext cx="486763" cy="5461720"/>
                <a:chOff x="5588372" y="271423"/>
                <a:chExt cx="486763" cy="5461720"/>
              </a:xfrm>
            </p:grpSpPr>
            <p:cxnSp>
              <p:nvCxnSpPr>
                <p:cNvPr id="35" name="Conector recto 34"/>
                <p:cNvCxnSpPr/>
                <p:nvPr/>
              </p:nvCxnSpPr>
              <p:spPr>
                <a:xfrm>
                  <a:off x="5588372" y="271423"/>
                  <a:ext cx="57685" cy="546172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H="1">
                  <a:off x="5834742" y="391886"/>
                  <a:ext cx="240393" cy="534125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5633503" y="5714097"/>
                  <a:ext cx="219654" cy="19046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ector recto 53"/>
              <p:cNvCxnSpPr/>
              <p:nvPr/>
            </p:nvCxnSpPr>
            <p:spPr>
              <a:xfrm>
                <a:off x="5588372" y="288131"/>
                <a:ext cx="501049" cy="1156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/>
            <p:cNvGrpSpPr/>
            <p:nvPr/>
          </p:nvGrpSpPr>
          <p:grpSpPr>
            <a:xfrm>
              <a:off x="3483635" y="269433"/>
              <a:ext cx="2826773" cy="509151"/>
              <a:chOff x="2808589" y="269433"/>
              <a:chExt cx="3501820" cy="509151"/>
            </a:xfrm>
          </p:grpSpPr>
          <p:cxnSp>
            <p:nvCxnSpPr>
              <p:cNvPr id="56" name="Conector recto 55"/>
              <p:cNvCxnSpPr/>
              <p:nvPr/>
            </p:nvCxnSpPr>
            <p:spPr>
              <a:xfrm flipV="1">
                <a:off x="2808589" y="727724"/>
                <a:ext cx="3501820" cy="50860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2862153" y="269433"/>
                <a:ext cx="3448256" cy="285905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flipH="1">
                <a:off x="6291604" y="568051"/>
                <a:ext cx="3452" cy="15967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H="1">
                <a:off x="2825751" y="269433"/>
                <a:ext cx="57149" cy="509151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11" b="32161" l="25410" r="594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7" t="22271" r="40428" b="67511"/>
            <a:stretch/>
          </p:blipFill>
          <p:spPr>
            <a:xfrm>
              <a:off x="3483636" y="269057"/>
              <a:ext cx="2905816" cy="551217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5850746" y="579473"/>
              <a:ext cx="70152" cy="80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221435" y="236073"/>
              <a:ext cx="1092200" cy="1168401"/>
              <a:chOff x="5221435" y="236073"/>
              <a:chExt cx="1092200" cy="116840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6131" b="47404" l="42532" r="5327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68" t="25987" r="46574" b="52648"/>
              <a:stretch/>
            </p:blipFill>
            <p:spPr>
              <a:xfrm>
                <a:off x="5221435" y="236073"/>
                <a:ext cx="1092200" cy="1168401"/>
              </a:xfrm>
              <a:prstGeom prst="rect">
                <a:avLst/>
              </a:prstGeom>
            </p:spPr>
          </p:pic>
          <p:sp>
            <p:nvSpPr>
              <p:cNvPr id="45" name="Elipse 44"/>
              <p:cNvSpPr/>
              <p:nvPr/>
            </p:nvSpPr>
            <p:spPr>
              <a:xfrm>
                <a:off x="5570734" y="577599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943269" y="950133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9531" b="47069" l="28962" r="67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38836" r="32432" b="51875"/>
            <a:stretch/>
          </p:blipFill>
          <p:spPr>
            <a:xfrm>
              <a:off x="3145269" y="4453467"/>
              <a:ext cx="3146334" cy="530156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5181539" y="3736810"/>
              <a:ext cx="997876" cy="1433313"/>
              <a:chOff x="5181539" y="3736810"/>
              <a:chExt cx="997876" cy="1433313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5221435" y="3797603"/>
                <a:ext cx="893261" cy="1281037"/>
                <a:chOff x="5221435" y="3797603"/>
                <a:chExt cx="893261" cy="1281037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5221435" y="3810000"/>
                  <a:ext cx="824137" cy="986251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 flipV="1">
                  <a:off x="5336187" y="4049581"/>
                  <a:ext cx="778509" cy="101136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5229267" y="4780038"/>
                  <a:ext cx="103745" cy="298602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6043748" y="3797603"/>
                  <a:ext cx="69124" cy="26670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831" b="57286" l="43898" r="534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t="33198" r="46642" b="42341"/>
              <a:stretch/>
            </p:blipFill>
            <p:spPr>
              <a:xfrm>
                <a:off x="5181539" y="3736810"/>
                <a:ext cx="997876" cy="1433313"/>
              </a:xfrm>
              <a:prstGeom prst="rect">
                <a:avLst/>
              </a:prstGeom>
            </p:spPr>
          </p:pic>
          <p:sp>
            <p:nvSpPr>
              <p:cNvPr id="50" name="Elipse 49"/>
              <p:cNvSpPr/>
              <p:nvPr/>
            </p:nvSpPr>
            <p:spPr>
              <a:xfrm>
                <a:off x="5433918" y="4658407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697" y="4209748"/>
                <a:ext cx="70152" cy="804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476475" y="4858053"/>
              <a:ext cx="453056" cy="932181"/>
              <a:chOff x="2934602" y="4858053"/>
              <a:chExt cx="453056" cy="93218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975429" y="4858053"/>
                <a:ext cx="406400" cy="932181"/>
                <a:chOff x="2975429" y="4858053"/>
                <a:chExt cx="406400" cy="932181"/>
              </a:xfrm>
            </p:grpSpPr>
            <p:cxnSp>
              <p:nvCxnSpPr>
                <p:cNvPr id="18" name="Conector recto 17"/>
                <p:cNvCxnSpPr/>
                <p:nvPr/>
              </p:nvCxnSpPr>
              <p:spPr>
                <a:xfrm>
                  <a:off x="2975429" y="4884057"/>
                  <a:ext cx="116114" cy="906177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365500" y="4858053"/>
                  <a:ext cx="5444" cy="875090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3077936" y="5714097"/>
                  <a:ext cx="303893" cy="57089"/>
                </a:xfrm>
                <a:prstGeom prst="line">
                  <a:avLst/>
                </a:prstGeom>
                <a:ln w="38100">
                  <a:solidFill>
                    <a:srgbClr val="A773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52"/>
              <p:cNvCxnSpPr/>
              <p:nvPr/>
            </p:nvCxnSpPr>
            <p:spPr>
              <a:xfrm flipV="1">
                <a:off x="2934602" y="4860612"/>
                <a:ext cx="453056" cy="10952"/>
              </a:xfrm>
              <a:prstGeom prst="line">
                <a:avLst/>
              </a:prstGeom>
              <a:ln w="38100">
                <a:solidFill>
                  <a:srgbClr val="A773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8526" b="59129" l="50638" r="55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6" t="38682" r="44385" b="41812"/>
            <a:stretch/>
          </p:blipFill>
          <p:spPr>
            <a:xfrm>
              <a:off x="3463573" y="4759737"/>
              <a:ext cx="561933" cy="1099196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19794" r="47078" b="53560"/>
            <a:stretch/>
          </p:blipFill>
          <p:spPr>
            <a:xfrm>
              <a:off x="4209994" y="236073"/>
              <a:ext cx="609600" cy="145726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9598" b="61307" l="46995" r="525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61" t="48930" r="47078" b="37477"/>
            <a:stretch/>
          </p:blipFill>
          <p:spPr>
            <a:xfrm>
              <a:off x="4184859" y="1519997"/>
              <a:ext cx="609600" cy="74336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1039" b="59799" l="42714" r="519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3" t="41314" r="47583" b="39644"/>
            <a:stretch/>
          </p:blipFill>
          <p:spPr>
            <a:xfrm>
              <a:off x="4085651" y="1734530"/>
              <a:ext cx="939800" cy="1041401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4414780" y="1675291"/>
              <a:ext cx="200027" cy="216390"/>
              <a:chOff x="5031110" y="3782301"/>
              <a:chExt cx="1295400" cy="1410346"/>
            </a:xfrm>
            <a:solidFill>
              <a:srgbClr val="FFC000"/>
            </a:solidFill>
          </p:grpSpPr>
          <p:sp>
            <p:nvSpPr>
              <p:cNvPr id="65" name="Rectángulo redondeado 64"/>
              <p:cNvSpPr/>
              <p:nvPr/>
            </p:nvSpPr>
            <p:spPr>
              <a:xfrm rot="19918633">
                <a:off x="5031110" y="378230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 rot="19918633">
                <a:off x="5031110" y="4254640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ángulo redondeado 67"/>
              <p:cNvSpPr/>
              <p:nvPr/>
            </p:nvSpPr>
            <p:spPr>
              <a:xfrm rot="19918633">
                <a:off x="5031110" y="4726981"/>
                <a:ext cx="1295400" cy="465666"/>
              </a:xfrm>
              <a:prstGeom prst="roundRect">
                <a:avLst>
                  <a:gd name="adj" fmla="val 4939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4020034" y="1918305"/>
            <a:ext cx="973667" cy="893235"/>
            <a:chOff x="6715364" y="3553452"/>
            <a:chExt cx="973667" cy="893235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2"/>
            <a:srcRect l="27798" t="44082" r="30817" b="36543"/>
            <a:stretch/>
          </p:blipFill>
          <p:spPr>
            <a:xfrm>
              <a:off x="6715364" y="3553452"/>
              <a:ext cx="973667" cy="893235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66546" y="3772895"/>
              <a:ext cx="709067" cy="553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14479" y="2803026"/>
            <a:ext cx="481909" cy="892339"/>
            <a:chOff x="7696891" y="4123268"/>
            <a:chExt cx="481909" cy="892339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2"/>
            <a:srcRect l="27798" t="63319" r="51718" b="20152"/>
            <a:stretch/>
          </p:blipFill>
          <p:spPr>
            <a:xfrm>
              <a:off x="7696891" y="4123268"/>
              <a:ext cx="481909" cy="762000"/>
            </a:xfrm>
            <a:prstGeom prst="rect">
              <a:avLst/>
            </a:prstGeom>
          </p:spPr>
        </p:pic>
        <p:sp>
          <p:nvSpPr>
            <p:cNvPr id="29" name="Elipse 28"/>
            <p:cNvSpPr/>
            <p:nvPr/>
          </p:nvSpPr>
          <p:spPr>
            <a:xfrm>
              <a:off x="7734294" y="4757102"/>
              <a:ext cx="280091" cy="258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4503111" y="2801808"/>
            <a:ext cx="548552" cy="1148020"/>
            <a:chOff x="7905302" y="4072468"/>
            <a:chExt cx="548552" cy="1148020"/>
          </a:xfrm>
        </p:grpSpPr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/>
            <a:srcRect l="54443" t="63118" r="30443" b="20169"/>
            <a:stretch/>
          </p:blipFill>
          <p:spPr>
            <a:xfrm>
              <a:off x="8034867" y="4072468"/>
              <a:ext cx="355600" cy="770466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8160518" y="4572153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/>
            <p:cNvSpPr/>
            <p:nvPr/>
          </p:nvSpPr>
          <p:spPr>
            <a:xfrm>
              <a:off x="8082209" y="4698624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/>
            <p:cNvSpPr/>
            <p:nvPr/>
          </p:nvSpPr>
          <p:spPr>
            <a:xfrm>
              <a:off x="7905302" y="4804718"/>
              <a:ext cx="293336" cy="41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3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cielito999gonzalez@hotmail.com</dc:creator>
  <cp:lastModifiedBy>cielito999gonzalez@hotmail.com</cp:lastModifiedBy>
  <cp:revision>42</cp:revision>
  <dcterms:created xsi:type="dcterms:W3CDTF">2021-02-01T18:52:36Z</dcterms:created>
  <dcterms:modified xsi:type="dcterms:W3CDTF">2021-02-06T22:48:08Z</dcterms:modified>
</cp:coreProperties>
</file>