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purrr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lesson, we cover the basic usage and application of iteration following “tidy” principles by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</a:t>
            </a:r>
          </a:p>
          <a:p>
            <a:pPr lvl="1"/>
            <a:r>
              <a:rPr/>
              <a:t>Be familiar with common loop patterns.</a:t>
            </a:r>
          </a:p>
          <a:p>
            <a:pPr lvl="1"/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1"/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  <a:p>
            <a:pPr lvl="0" marL="0" indent="0">
              <a:buNone/>
            </a:pPr>
            <a:r>
              <a:rPr/>
              <a:t>References for this lesson are</a:t>
            </a:r>
          </a:p>
          <a:p>
            <a:pPr lvl="1"/>
            <a:r>
              <a:rPr>
                <a:hlinkClick r:id="rId2"/>
              </a:rPr>
              <a:t>R for Data Science</a:t>
            </a:r>
          </a:p>
          <a:p>
            <a:pPr lvl="1"/>
            <a:r>
              <a:rPr>
                <a:hlinkClick r:id="rId3"/>
              </a:rPr>
              <a:t>Advanced R</a:t>
            </a:r>
          </a:p>
          <a:p>
            <a:pPr lvl="1"/>
            <a:r>
              <a:rPr>
                <a:hlinkClick r:id="rId4"/>
              </a:rPr>
              <a:t>purrr Documentation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teration_with_purr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2021-11-03T11:30:29Z</dcterms:created>
  <dcterms:modified xsi:type="dcterms:W3CDTF">2021-11-03T11:30:29Z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11/3/2021</vt:lpwstr>
  </property>
  <property fmtid="{D5CDD505-2E9C-101B-9397-08002B2CF9AE}" pid="3" name="output">
    <vt:lpwstr>powerpoint_presentation</vt:lpwstr>
  </property>
</Properties>
</file>