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2" r:id="rId6"/>
    <p:sldId id="264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DED0C-DC3F-4D52-A590-FBE3B4F3492A}" v="499" dt="2021-11-06T16:19:59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Peer" userId="cc4b817ffc8c9518" providerId="LiveId" clId="{99BDED0C-DC3F-4D52-A590-FBE3B4F3492A}"/>
    <pc:docChg chg="custSel addSld delSld modSld sldOrd">
      <pc:chgData name="Alyssa Peer" userId="cc4b817ffc8c9518" providerId="LiveId" clId="{99BDED0C-DC3F-4D52-A590-FBE3B4F3492A}" dt="2021-11-06T16:22:37.212" v="729" actId="47"/>
      <pc:docMkLst>
        <pc:docMk/>
      </pc:docMkLst>
      <pc:sldChg chg="addSp delSp modSp mod ord">
        <pc:chgData name="Alyssa Peer" userId="cc4b817ffc8c9518" providerId="LiveId" clId="{99BDED0C-DC3F-4D52-A590-FBE3B4F3492A}" dt="2021-11-06T16:00:02.983" v="206"/>
        <pc:sldMkLst>
          <pc:docMk/>
          <pc:sldMk cId="2240646714" sldId="256"/>
        </pc:sldMkLst>
        <pc:spChg chg="add del mod">
          <ac:chgData name="Alyssa Peer" userId="cc4b817ffc8c9518" providerId="LiveId" clId="{99BDED0C-DC3F-4D52-A590-FBE3B4F3492A}" dt="2021-11-06T15:32:14.817" v="13"/>
          <ac:spMkLst>
            <pc:docMk/>
            <pc:sldMk cId="2240646714" sldId="256"/>
            <ac:spMk id="3" creationId="{2CD27836-8914-44A2-8858-CAFADC40F28D}"/>
          </ac:spMkLst>
        </pc:spChg>
        <pc:spChg chg="add mod">
          <ac:chgData name="Alyssa Peer" userId="cc4b817ffc8c9518" providerId="LiveId" clId="{99BDED0C-DC3F-4D52-A590-FBE3B4F3492A}" dt="2021-11-06T15:35:40.374" v="50" actId="14100"/>
          <ac:spMkLst>
            <pc:docMk/>
            <pc:sldMk cId="2240646714" sldId="256"/>
            <ac:spMk id="4" creationId="{323899DE-7EDC-4841-BB95-9A39D4CA1BE4}"/>
          </ac:spMkLst>
        </pc:spChg>
        <pc:spChg chg="add mod">
          <ac:chgData name="Alyssa Peer" userId="cc4b817ffc8c9518" providerId="LiveId" clId="{99BDED0C-DC3F-4D52-A590-FBE3B4F3492A}" dt="2021-11-06T15:35:46.099" v="51" actId="1076"/>
          <ac:spMkLst>
            <pc:docMk/>
            <pc:sldMk cId="2240646714" sldId="256"/>
            <ac:spMk id="6" creationId="{EDB1F247-F4C9-4809-BEC7-62206AC38AF2}"/>
          </ac:spMkLst>
        </pc:spChg>
        <pc:picChg chg="mod">
          <ac:chgData name="Alyssa Peer" userId="cc4b817ffc8c9518" providerId="LiveId" clId="{99BDED0C-DC3F-4D52-A590-FBE3B4F3492A}" dt="2021-11-03T17:09:29.390" v="5" actId="1076"/>
          <ac:picMkLst>
            <pc:docMk/>
            <pc:sldMk cId="2240646714" sldId="256"/>
            <ac:picMk id="5" creationId="{BFDCD278-6847-42D5-9638-E7745457B530}"/>
          </ac:picMkLst>
        </pc:picChg>
      </pc:sldChg>
      <pc:sldChg chg="modSp mod">
        <pc:chgData name="Alyssa Peer" userId="cc4b817ffc8c9518" providerId="LiveId" clId="{99BDED0C-DC3F-4D52-A590-FBE3B4F3492A}" dt="2021-11-03T17:08:35.355" v="2" actId="12789"/>
        <pc:sldMkLst>
          <pc:docMk/>
          <pc:sldMk cId="1065353034" sldId="257"/>
        </pc:sldMkLst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11" creationId="{2A1C5A8B-29D7-46EC-B5FA-0A9711CBE26C}"/>
          </ac:spMkLst>
        </pc:spChg>
      </pc:sldChg>
      <pc:sldChg chg="del">
        <pc:chgData name="Alyssa Peer" userId="cc4b817ffc8c9518" providerId="LiveId" clId="{99BDED0C-DC3F-4D52-A590-FBE3B4F3492A}" dt="2021-11-06T15:31:10.708" v="10" actId="47"/>
        <pc:sldMkLst>
          <pc:docMk/>
          <pc:sldMk cId="69433852" sldId="258"/>
        </pc:sldMkLst>
      </pc:sldChg>
      <pc:sldChg chg="modSp mod ord">
        <pc:chgData name="Alyssa Peer" userId="cc4b817ffc8c9518" providerId="LiveId" clId="{99BDED0C-DC3F-4D52-A590-FBE3B4F3492A}" dt="2021-11-06T16:00:05.144" v="208"/>
        <pc:sldMkLst>
          <pc:docMk/>
          <pc:sldMk cId="3220834505" sldId="259"/>
        </pc:sldMkLst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11" creationId="{2A1C5A8B-29D7-46EC-B5FA-0A9711CBE26C}"/>
          </ac:spMkLst>
        </pc:spChg>
      </pc:sldChg>
      <pc:sldChg chg="addSp delSp modSp add del mod">
        <pc:chgData name="Alyssa Peer" userId="cc4b817ffc8c9518" providerId="LiveId" clId="{99BDED0C-DC3F-4D52-A590-FBE3B4F3492A}" dt="2021-11-06T16:22:37.212" v="729" actId="47"/>
        <pc:sldMkLst>
          <pc:docMk/>
          <pc:sldMk cId="43080574" sldId="260"/>
        </pc:sldMkLst>
        <pc:spChg chg="add mod ord">
          <ac:chgData name="Alyssa Peer" userId="cc4b817ffc8c9518" providerId="LiveId" clId="{99BDED0C-DC3F-4D52-A590-FBE3B4F3492A}" dt="2021-11-06T15:39:33.540" v="58" actId="207"/>
          <ac:spMkLst>
            <pc:docMk/>
            <pc:sldMk cId="43080574" sldId="260"/>
            <ac:spMk id="2" creationId="{3988A906-4A8C-427D-8C14-B22D0B15C474}"/>
          </ac:spMkLst>
        </pc:spChg>
        <pc:spChg chg="add mod">
          <ac:chgData name="Alyssa Peer" userId="cc4b817ffc8c9518" providerId="LiveId" clId="{99BDED0C-DC3F-4D52-A590-FBE3B4F3492A}" dt="2021-11-06T16:22:26.528" v="728" actId="20577"/>
          <ac:spMkLst>
            <pc:docMk/>
            <pc:sldMk cId="43080574" sldId="260"/>
            <ac:spMk id="3" creationId="{CCA89E17-4496-43B0-9F0B-AB06965D8346}"/>
          </ac:spMkLst>
        </pc:spChg>
        <pc:spChg chg="del">
          <ac:chgData name="Alyssa Peer" userId="cc4b817ffc8c9518" providerId="LiveId" clId="{99BDED0C-DC3F-4D52-A590-FBE3B4F3492A}" dt="2021-11-06T15:31:02.170" v="8" actId="478"/>
          <ac:spMkLst>
            <pc:docMk/>
            <pc:sldMk cId="43080574" sldId="260"/>
            <ac:spMk id="8" creationId="{F6C3A3EE-7C53-4D68-BF2F-B5DCEFC9C8EB}"/>
          </ac:spMkLst>
        </pc:spChg>
        <pc:spChg chg="add del mod">
          <ac:chgData name="Alyssa Peer" userId="cc4b817ffc8c9518" providerId="LiveId" clId="{99BDED0C-DC3F-4D52-A590-FBE3B4F3492A}" dt="2021-11-06T15:44:46.584" v="102"/>
          <ac:spMkLst>
            <pc:docMk/>
            <pc:sldMk cId="43080574" sldId="260"/>
            <ac:spMk id="9" creationId="{7087DEB3-D1AF-4FCB-BF6E-BCD56EF9C0E2}"/>
          </ac:spMkLst>
        </pc:spChg>
        <pc:spChg chg="add mod">
          <ac:chgData name="Alyssa Peer" userId="cc4b817ffc8c9518" providerId="LiveId" clId="{99BDED0C-DC3F-4D52-A590-FBE3B4F3492A}" dt="2021-11-06T15:48:34.267" v="157" actId="12"/>
          <ac:spMkLst>
            <pc:docMk/>
            <pc:sldMk cId="43080574" sldId="260"/>
            <ac:spMk id="10" creationId="{A944CEED-E865-4B32-B5A6-902EF094B931}"/>
          </ac:spMkLst>
        </pc:spChg>
        <pc:graphicFrameChg chg="del">
          <ac:chgData name="Alyssa Peer" userId="cc4b817ffc8c9518" providerId="LiveId" clId="{99BDED0C-DC3F-4D52-A590-FBE3B4F3492A}" dt="2021-11-06T15:30:58.779" v="7" actId="478"/>
          <ac:graphicFrameMkLst>
            <pc:docMk/>
            <pc:sldMk cId="43080574" sldId="260"/>
            <ac:graphicFrameMk id="6" creationId="{E29EE4E5-1EBE-4F6C-B753-66A6798996B1}"/>
          </ac:graphicFrameMkLst>
        </pc:graphicFrameChg>
        <pc:cxnChg chg="del">
          <ac:chgData name="Alyssa Peer" userId="cc4b817ffc8c9518" providerId="LiveId" clId="{99BDED0C-DC3F-4D52-A590-FBE3B4F3492A}" dt="2021-11-06T15:31:05.155" v="9" actId="478"/>
          <ac:cxnSpMkLst>
            <pc:docMk/>
            <pc:sldMk cId="43080574" sldId="260"/>
            <ac:cxnSpMk id="7" creationId="{27E7E9EC-5FD0-4B1F-849D-E0A37332CA4C}"/>
          </ac:cxnSpMkLst>
        </pc:cxnChg>
      </pc:sldChg>
      <pc:sldChg chg="addSp delSp modSp add mod ord">
        <pc:chgData name="Alyssa Peer" userId="cc4b817ffc8c9518" providerId="LiveId" clId="{99BDED0C-DC3F-4D52-A590-FBE3B4F3492A}" dt="2021-11-06T15:58:30.145" v="200"/>
        <pc:sldMkLst>
          <pc:docMk/>
          <pc:sldMk cId="3389032025" sldId="261"/>
        </pc:sldMkLst>
        <pc:graphicFrameChg chg="del mod">
          <ac:chgData name="Alyssa Peer" userId="cc4b817ffc8c9518" providerId="LiveId" clId="{99BDED0C-DC3F-4D52-A590-FBE3B4F3492A}" dt="2021-11-06T15:49:57.147" v="160" actId="478"/>
          <ac:graphicFrameMkLst>
            <pc:docMk/>
            <pc:sldMk cId="3389032025" sldId="261"/>
            <ac:graphicFrameMk id="6" creationId="{E29EE4E5-1EBE-4F6C-B753-66A6798996B1}"/>
          </ac:graphicFrameMkLst>
        </pc:graphicFrameChg>
        <pc:graphicFrameChg chg="add mod">
          <ac:chgData name="Alyssa Peer" userId="cc4b817ffc8c9518" providerId="LiveId" clId="{99BDED0C-DC3F-4D52-A590-FBE3B4F3492A}" dt="2021-11-06T15:56:49.056" v="195" actId="20577"/>
          <ac:graphicFrameMkLst>
            <pc:docMk/>
            <pc:sldMk cId="3389032025" sldId="261"/>
            <ac:graphicFrameMk id="9" creationId="{FE57953B-D6B2-4367-9370-783D057646D3}"/>
          </ac:graphicFrameMkLst>
        </pc:graphicFrameChg>
      </pc:sldChg>
      <pc:sldChg chg="add">
        <pc:chgData name="Alyssa Peer" userId="cc4b817ffc8c9518" providerId="LiveId" clId="{99BDED0C-DC3F-4D52-A590-FBE3B4F3492A}" dt="2021-11-06T15:57:25.544" v="196" actId="2890"/>
        <pc:sldMkLst>
          <pc:docMk/>
          <pc:sldMk cId="826476334" sldId="262"/>
        </pc:sldMkLst>
      </pc:sldChg>
      <pc:sldChg chg="addSp delSp modSp add mod setBg">
        <pc:chgData name="Alyssa Peer" userId="cc4b817ffc8c9518" providerId="LiveId" clId="{99BDED0C-DC3F-4D52-A590-FBE3B4F3492A}" dt="2021-11-06T16:18:57.328" v="716" actId="692"/>
        <pc:sldMkLst>
          <pc:docMk/>
          <pc:sldMk cId="1463251035" sldId="263"/>
        </pc:sldMkLst>
        <pc:spChg chg="del mod">
          <ac:chgData name="Alyssa Peer" userId="cc4b817ffc8c9518" providerId="LiveId" clId="{99BDED0C-DC3F-4D52-A590-FBE3B4F3492A}" dt="2021-11-06T16:01:01.117" v="215" actId="478"/>
          <ac:spMkLst>
            <pc:docMk/>
            <pc:sldMk cId="1463251035" sldId="263"/>
            <ac:spMk id="4" creationId="{9D0EBD77-567B-4736-85F9-0FD02F9D6DB5}"/>
          </ac:spMkLst>
        </pc:spChg>
        <pc:spChg chg="del">
          <ac:chgData name="Alyssa Peer" userId="cc4b817ffc8c9518" providerId="LiveId" clId="{99BDED0C-DC3F-4D52-A590-FBE3B4F3492A}" dt="2021-11-06T16:00:36.440" v="212" actId="478"/>
          <ac:spMkLst>
            <pc:docMk/>
            <pc:sldMk cId="1463251035" sldId="263"/>
            <ac:spMk id="8" creationId="{F6C3A3EE-7C53-4D68-BF2F-B5DCEFC9C8EB}"/>
          </ac:spMkLst>
        </pc:spChg>
        <pc:spChg chg="add mod">
          <ac:chgData name="Alyssa Peer" userId="cc4b817ffc8c9518" providerId="LiveId" clId="{99BDED0C-DC3F-4D52-A590-FBE3B4F3492A}" dt="2021-11-06T16:17:53.279" v="708" actId="14100"/>
          <ac:spMkLst>
            <pc:docMk/>
            <pc:sldMk cId="1463251035" sldId="263"/>
            <ac:spMk id="10" creationId="{12490F3A-78E4-46BE-98AD-593691C8AD24}"/>
          </ac:spMkLst>
        </pc:spChg>
        <pc:spChg chg="del mod">
          <ac:chgData name="Alyssa Peer" userId="cc4b817ffc8c9518" providerId="LiveId" clId="{99BDED0C-DC3F-4D52-A590-FBE3B4F3492A}" dt="2021-11-06T16:01:10.937" v="218" actId="478"/>
          <ac:spMkLst>
            <pc:docMk/>
            <pc:sldMk cId="1463251035" sldId="263"/>
            <ac:spMk id="11" creationId="{2A1C5A8B-29D7-46EC-B5FA-0A9711CBE26C}"/>
          </ac:spMkLst>
        </pc:spChg>
        <pc:spChg chg="del mod">
          <ac:chgData name="Alyssa Peer" userId="cc4b817ffc8c9518" providerId="LiveId" clId="{99BDED0C-DC3F-4D52-A590-FBE3B4F3492A}" dt="2021-11-06T16:00:34.085" v="211" actId="478"/>
          <ac:spMkLst>
            <pc:docMk/>
            <pc:sldMk cId="1463251035" sldId="263"/>
            <ac:spMk id="12" creationId="{DB4DA48A-292B-4FD3-8FD9-9C6D9E097FC0}"/>
          </ac:spMkLst>
        </pc:spChg>
        <pc:picChg chg="add del mod">
          <ac:chgData name="Alyssa Peer" userId="cc4b817ffc8c9518" providerId="LiveId" clId="{99BDED0C-DC3F-4D52-A590-FBE3B4F3492A}" dt="2021-11-06T16:06:17.052" v="459" actId="478"/>
          <ac:picMkLst>
            <pc:docMk/>
            <pc:sldMk cId="1463251035" sldId="263"/>
            <ac:picMk id="3" creationId="{7140B6D7-6C60-45B6-84DD-27CE0BE896F0}"/>
          </ac:picMkLst>
        </pc:picChg>
        <pc:picChg chg="del">
          <ac:chgData name="Alyssa Peer" userId="cc4b817ffc8c9518" providerId="LiveId" clId="{99BDED0C-DC3F-4D52-A590-FBE3B4F3492A}" dt="2021-11-06T16:01:03.891" v="216" actId="478"/>
          <ac:picMkLst>
            <pc:docMk/>
            <pc:sldMk cId="1463251035" sldId="263"/>
            <ac:picMk id="5" creationId="{4D0EC3FF-2B46-4041-A281-3294DC17CEAA}"/>
          </ac:picMkLst>
        </pc:picChg>
        <pc:picChg chg="add del mod">
          <ac:chgData name="Alyssa Peer" userId="cc4b817ffc8c9518" providerId="LiveId" clId="{99BDED0C-DC3F-4D52-A590-FBE3B4F3492A}" dt="2021-11-06T16:12:39.954" v="687" actId="478"/>
          <ac:picMkLst>
            <pc:docMk/>
            <pc:sldMk cId="1463251035" sldId="263"/>
            <ac:picMk id="9" creationId="{30BB9DA7-70AC-4C13-818A-947C6FAB091C}"/>
          </ac:picMkLst>
        </pc:picChg>
        <pc:cxnChg chg="del">
          <ac:chgData name="Alyssa Peer" userId="cc4b817ffc8c9518" providerId="LiveId" clId="{99BDED0C-DC3F-4D52-A590-FBE3B4F3492A}" dt="2021-11-06T16:00:38.211" v="213" actId="478"/>
          <ac:cxnSpMkLst>
            <pc:docMk/>
            <pc:sldMk cId="1463251035" sldId="263"/>
            <ac:cxnSpMk id="7" creationId="{27E7E9EC-5FD0-4B1F-849D-E0A37332CA4C}"/>
          </ac:cxnSpMkLst>
        </pc:cxnChg>
        <pc:cxnChg chg="add mod">
          <ac:chgData name="Alyssa Peer" userId="cc4b817ffc8c9518" providerId="LiveId" clId="{99BDED0C-DC3F-4D52-A590-FBE3B4F3492A}" dt="2021-11-06T16:18:57.328" v="716" actId="692"/>
          <ac:cxnSpMkLst>
            <pc:docMk/>
            <pc:sldMk cId="1463251035" sldId="263"/>
            <ac:cxnSpMk id="14" creationId="{431901DD-C2E1-4DA0-8F24-518DF6C54ECF}"/>
          </ac:cxnSpMkLst>
        </pc:cxnChg>
      </pc:sldChg>
      <pc:sldChg chg="addSp delSp modSp add mod ord setBg">
        <pc:chgData name="Alyssa Peer" userId="cc4b817ffc8c9518" providerId="LiveId" clId="{99BDED0C-DC3F-4D52-A590-FBE3B4F3492A}" dt="2021-11-06T16:20:10.416" v="718" actId="207"/>
        <pc:sldMkLst>
          <pc:docMk/>
          <pc:sldMk cId="4023337661" sldId="264"/>
        </pc:sldMkLst>
        <pc:spChg chg="add mod">
          <ac:chgData name="Alyssa Peer" userId="cc4b817ffc8c9518" providerId="LiveId" clId="{99BDED0C-DC3F-4D52-A590-FBE3B4F3492A}" dt="2021-11-06T16:20:10.416" v="718" actId="207"/>
          <ac:spMkLst>
            <pc:docMk/>
            <pc:sldMk cId="4023337661" sldId="264"/>
            <ac:spMk id="3" creationId="{1D005D5F-CCB1-4B9A-B30A-7231E573602C}"/>
          </ac:spMkLst>
        </pc:spChg>
        <pc:picChg chg="del">
          <ac:chgData name="Alyssa Peer" userId="cc4b817ffc8c9518" providerId="LiveId" clId="{99BDED0C-DC3F-4D52-A590-FBE3B4F3492A}" dt="2021-11-06T16:12:18.783" v="683" actId="478"/>
          <ac:picMkLst>
            <pc:docMk/>
            <pc:sldMk cId="4023337661" sldId="264"/>
            <ac:picMk id="9" creationId="{30BB9DA7-70AC-4C13-818A-947C6FAB091C}"/>
          </ac:picMkLst>
        </pc:picChg>
        <pc:cxnChg chg="add mod">
          <ac:chgData name="Alyssa Peer" userId="cc4b817ffc8c9518" providerId="LiveId" clId="{99BDED0C-DC3F-4D52-A590-FBE3B4F3492A}" dt="2021-11-06T16:19:59.807" v="717"/>
          <ac:cxnSpMkLst>
            <pc:docMk/>
            <pc:sldMk cId="4023337661" sldId="264"/>
            <ac:cxnSpMk id="4" creationId="{5C26EB21-C8C0-480F-B53E-015C036FCF5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5C5C5C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5C5C5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49CA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27-4FD6-A253-63FD2E6A0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6D4E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27-4FD6-A253-63FD2E6A01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27-4FD6-A253-63FD2E6A0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9856576"/>
        <c:axId val="1899864896"/>
      </c:barChart>
      <c:catAx>
        <c:axId val="189985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C5C5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864896"/>
        <c:crosses val="autoZero"/>
        <c:auto val="1"/>
        <c:lblAlgn val="ctr"/>
        <c:lblOffset val="100"/>
        <c:noMultiLvlLbl val="0"/>
      </c:catAx>
      <c:valAx>
        <c:axId val="18998648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C5C5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856576"/>
        <c:crosses val="autoZero"/>
        <c:crossBetween val="between"/>
      </c:valAx>
      <c:spPr>
        <a:noFill/>
        <a:ln>
          <a:noFill/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5C5C5C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5C5C5C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</a:t>
            </a:r>
            <a:r>
              <a:rPr lang="en-US" baseline="0" dirty="0"/>
              <a:t> Chart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66D4E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9B-438F-9C28-3DFF3737EE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ED7D3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69B-438F-9C28-3DFF3737EE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9B-438F-9C28-3DFF3737EE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5C5C5C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9B-438F-9C28-3DFF3737E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084784"/>
        <c:axId val="413082704"/>
      </c:lineChart>
      <c:catAx>
        <c:axId val="41308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82704"/>
        <c:crosses val="autoZero"/>
        <c:auto val="1"/>
        <c:lblAlgn val="ctr"/>
        <c:lblOffset val="100"/>
        <c:noMultiLvlLbl val="0"/>
      </c:catAx>
      <c:valAx>
        <c:axId val="41308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8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6002-64DE-4F25-BC3F-C4062668BA78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F955-1BAC-4A31-9399-01A0798B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AAC3-01E8-4E2A-B3DF-EB4A39CB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FDCD278-6847-42D5-9638-E7745457B5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" y="2089669"/>
            <a:ext cx="4677705" cy="26896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3899DE-7EDC-4841-BB95-9A39D4CA1BE4}"/>
              </a:ext>
            </a:extLst>
          </p:cNvPr>
          <p:cNvSpPr/>
          <p:nvPr/>
        </p:nvSpPr>
        <p:spPr>
          <a:xfrm>
            <a:off x="5965794" y="2388094"/>
            <a:ext cx="5646198" cy="92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F2F2F"/>
                </a:solidFill>
                <a:latin typeface="+mj-lt"/>
              </a:rPr>
              <a:t>Dates and Times in 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1F247-F4C9-4809-BEC7-62206AC38AF2}"/>
              </a:ext>
            </a:extLst>
          </p:cNvPr>
          <p:cNvSpPr txBox="1"/>
          <p:nvPr/>
        </p:nvSpPr>
        <p:spPr>
          <a:xfrm>
            <a:off x="7905565" y="3417922"/>
            <a:ext cx="17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An Introduction to </a:t>
            </a:r>
            <a:r>
              <a:rPr lang="en-US" dirty="0" err="1">
                <a:latin typeface="+mj-lt"/>
              </a:rPr>
              <a:t>lubridate</a:t>
            </a:r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3749"/>
            <a:ext cx="12192000" cy="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490F3A-78E4-46BE-98AD-593691C8AD24}"/>
              </a:ext>
            </a:extLst>
          </p:cNvPr>
          <p:cNvSpPr txBox="1"/>
          <p:nvPr/>
        </p:nvSpPr>
        <p:spPr>
          <a:xfrm>
            <a:off x="1657350" y="1285874"/>
            <a:ext cx="2428875" cy="70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4F4F4"/>
                </a:solidFill>
              </a:rPr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901DD-C2E1-4DA0-8F24-518DF6C54ECF}"/>
              </a:ext>
            </a:extLst>
          </p:cNvPr>
          <p:cNvCxnSpPr/>
          <p:nvPr/>
        </p:nvCxnSpPr>
        <p:spPr>
          <a:xfrm>
            <a:off x="1657350" y="1285874"/>
            <a:ext cx="2371725" cy="0"/>
          </a:xfrm>
          <a:prstGeom prst="line">
            <a:avLst/>
          </a:prstGeom>
          <a:ln w="19050"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5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9EE4E5-1EBE-4F6C-B753-66A679899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498807"/>
              </p:ext>
            </p:extLst>
          </p:nvPr>
        </p:nvGraphicFramePr>
        <p:xfrm>
          <a:off x="3232150" y="1457510"/>
          <a:ext cx="5502275" cy="40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083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7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005D5F-CCB1-4B9A-B30A-7231E573602C}"/>
              </a:ext>
            </a:extLst>
          </p:cNvPr>
          <p:cNvSpPr txBox="1"/>
          <p:nvPr/>
        </p:nvSpPr>
        <p:spPr>
          <a:xfrm>
            <a:off x="1657350" y="1285874"/>
            <a:ext cx="2428875" cy="70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F2F2F"/>
                </a:solidFill>
              </a:rPr>
              <a:t>Subtitle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26EB21-C8C0-480F-B53E-015C036FCF57}"/>
              </a:ext>
            </a:extLst>
          </p:cNvPr>
          <p:cNvCxnSpPr/>
          <p:nvPr/>
        </p:nvCxnSpPr>
        <p:spPr>
          <a:xfrm>
            <a:off x="1657350" y="1285874"/>
            <a:ext cx="2371725" cy="0"/>
          </a:xfrm>
          <a:prstGeom prst="line">
            <a:avLst/>
          </a:prstGeom>
          <a:ln w="19050"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3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E57953B-D6B2-4367-9370-783D05764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36089"/>
              </p:ext>
            </p:extLst>
          </p:nvPr>
        </p:nvGraphicFramePr>
        <p:xfrm>
          <a:off x="2624831" y="1615738"/>
          <a:ext cx="6942338" cy="391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90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9CB3212-A376-4F8E-AF5D-6AE4AC66D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A06278-A50E-4788-BB5C-6A1E66D075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51EE9-831A-426B-82E9-C9CDDCC5D2FD}"/>
              </a:ext>
            </a:extLst>
          </p:cNvPr>
          <p:cNvSpPr/>
          <p:nvPr/>
        </p:nvSpPr>
        <p:spPr>
          <a:xfrm>
            <a:off x="417365" y="1336171"/>
            <a:ext cx="11445772" cy="1202491"/>
          </a:xfrm>
          <a:prstGeom prst="rect">
            <a:avLst/>
          </a:prstGeom>
          <a:noFill/>
          <a:ln w="38100">
            <a:solidFill>
              <a:srgbClr val="00D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7302B-5C39-476C-A813-666D87EB2FC3}"/>
              </a:ext>
            </a:extLst>
          </p:cNvPr>
          <p:cNvSpPr/>
          <p:nvPr/>
        </p:nvSpPr>
        <p:spPr>
          <a:xfrm>
            <a:off x="417366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6891A-610E-4887-B72F-561AD136D1C6}"/>
              </a:ext>
            </a:extLst>
          </p:cNvPr>
          <p:cNvSpPr/>
          <p:nvPr/>
        </p:nvSpPr>
        <p:spPr>
          <a:xfrm>
            <a:off x="4255439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3D292-120E-4DF7-BA79-F06F1654EF0F}"/>
              </a:ext>
            </a:extLst>
          </p:cNvPr>
          <p:cNvSpPr/>
          <p:nvPr/>
        </p:nvSpPr>
        <p:spPr>
          <a:xfrm>
            <a:off x="8097388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355577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8"/>
            <a:ext cx="12185523" cy="68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51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Alyssa Peer</dc:creator>
  <cp:lastModifiedBy>Jason M. Graham</cp:lastModifiedBy>
  <cp:revision>5</cp:revision>
  <dcterms:created xsi:type="dcterms:W3CDTF">2021-11-02T14:03:04Z</dcterms:created>
  <dcterms:modified xsi:type="dcterms:W3CDTF">2022-04-08T16:16:57Z</dcterms:modified>
</cp:coreProperties>
</file>