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0" r:id="rId4"/>
    <p:sldId id="271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81" r:id="rId20"/>
    <p:sldId id="265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C5C"/>
    <a:srgbClr val="2F2F2F"/>
    <a:srgbClr val="66D4E4"/>
    <a:srgbClr val="F4F4F4"/>
    <a:srgbClr val="66D4E5"/>
    <a:srgbClr val="D1F1F3"/>
    <a:srgbClr val="ED7D31"/>
    <a:srgbClr val="349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yssa Peer" userId="cc4b817ffc8c9518" providerId="LiveId" clId="{99BDED0C-DC3F-4D52-A590-FBE3B4F3492A}"/>
    <pc:docChg chg="custSel addSld delSld modSld sldOrd">
      <pc:chgData name="Alyssa Peer" userId="cc4b817ffc8c9518" providerId="LiveId" clId="{99BDED0C-DC3F-4D52-A590-FBE3B4F3492A}" dt="2021-11-06T16:22:37.212" v="729" actId="47"/>
      <pc:docMkLst>
        <pc:docMk/>
      </pc:docMkLst>
      <pc:sldChg chg="addSp delSp modSp mod ord">
        <pc:chgData name="Alyssa Peer" userId="cc4b817ffc8c9518" providerId="LiveId" clId="{99BDED0C-DC3F-4D52-A590-FBE3B4F3492A}" dt="2021-11-06T16:00:02.983" v="206"/>
        <pc:sldMkLst>
          <pc:docMk/>
          <pc:sldMk cId="2240646714" sldId="256"/>
        </pc:sldMkLst>
        <pc:spChg chg="add del mod">
          <ac:chgData name="Alyssa Peer" userId="cc4b817ffc8c9518" providerId="LiveId" clId="{99BDED0C-DC3F-4D52-A590-FBE3B4F3492A}" dt="2021-11-06T15:32:14.817" v="13"/>
          <ac:spMkLst>
            <pc:docMk/>
            <pc:sldMk cId="2240646714" sldId="256"/>
            <ac:spMk id="3" creationId="{2CD27836-8914-44A2-8858-CAFADC40F28D}"/>
          </ac:spMkLst>
        </pc:spChg>
        <pc:spChg chg="add mod">
          <ac:chgData name="Alyssa Peer" userId="cc4b817ffc8c9518" providerId="LiveId" clId="{99BDED0C-DC3F-4D52-A590-FBE3B4F3492A}" dt="2021-11-06T15:35:40.374" v="50" actId="14100"/>
          <ac:spMkLst>
            <pc:docMk/>
            <pc:sldMk cId="2240646714" sldId="256"/>
            <ac:spMk id="4" creationId="{323899DE-7EDC-4841-BB95-9A39D4CA1BE4}"/>
          </ac:spMkLst>
        </pc:spChg>
        <pc:spChg chg="add mod">
          <ac:chgData name="Alyssa Peer" userId="cc4b817ffc8c9518" providerId="LiveId" clId="{99BDED0C-DC3F-4D52-A590-FBE3B4F3492A}" dt="2021-11-06T15:35:46.099" v="51" actId="1076"/>
          <ac:spMkLst>
            <pc:docMk/>
            <pc:sldMk cId="2240646714" sldId="256"/>
            <ac:spMk id="6" creationId="{EDB1F247-F4C9-4809-BEC7-62206AC38AF2}"/>
          </ac:spMkLst>
        </pc:spChg>
        <pc:picChg chg="mod">
          <ac:chgData name="Alyssa Peer" userId="cc4b817ffc8c9518" providerId="LiveId" clId="{99BDED0C-DC3F-4D52-A590-FBE3B4F3492A}" dt="2021-11-03T17:09:29.390" v="5" actId="1076"/>
          <ac:picMkLst>
            <pc:docMk/>
            <pc:sldMk cId="2240646714" sldId="256"/>
            <ac:picMk id="5" creationId="{BFDCD278-6847-42D5-9638-E7745457B530}"/>
          </ac:picMkLst>
        </pc:picChg>
      </pc:sldChg>
      <pc:sldChg chg="modSp mod">
        <pc:chgData name="Alyssa Peer" userId="cc4b817ffc8c9518" providerId="LiveId" clId="{99BDED0C-DC3F-4D52-A590-FBE3B4F3492A}" dt="2021-11-03T17:08:35.355" v="2" actId="12789"/>
        <pc:sldMkLst>
          <pc:docMk/>
          <pc:sldMk cId="1065353034" sldId="257"/>
        </pc:sldMkLst>
        <pc:spChg chg="mod">
          <ac:chgData name="Alyssa Peer" userId="cc4b817ffc8c9518" providerId="LiveId" clId="{99BDED0C-DC3F-4D52-A590-FBE3B4F3492A}" dt="2021-11-03T17:08:35.355" v="2" actId="12789"/>
          <ac:spMkLst>
            <pc:docMk/>
            <pc:sldMk cId="1065353034" sldId="257"/>
            <ac:spMk id="4" creationId="{9D0EBD77-567B-4736-85F9-0FD02F9D6DB5}"/>
          </ac:spMkLst>
        </pc:spChg>
        <pc:spChg chg="mod">
          <ac:chgData name="Alyssa Peer" userId="cc4b817ffc8c9518" providerId="LiveId" clId="{99BDED0C-DC3F-4D52-A590-FBE3B4F3492A}" dt="2021-11-03T17:08:35.355" v="2" actId="12789"/>
          <ac:spMkLst>
            <pc:docMk/>
            <pc:sldMk cId="1065353034" sldId="257"/>
            <ac:spMk id="11" creationId="{2A1C5A8B-29D7-46EC-B5FA-0A9711CBE26C}"/>
          </ac:spMkLst>
        </pc:spChg>
      </pc:sldChg>
      <pc:sldChg chg="del">
        <pc:chgData name="Alyssa Peer" userId="cc4b817ffc8c9518" providerId="LiveId" clId="{99BDED0C-DC3F-4D52-A590-FBE3B4F3492A}" dt="2021-11-06T15:31:10.708" v="10" actId="47"/>
        <pc:sldMkLst>
          <pc:docMk/>
          <pc:sldMk cId="69433852" sldId="258"/>
        </pc:sldMkLst>
      </pc:sldChg>
      <pc:sldChg chg="modSp mod ord">
        <pc:chgData name="Alyssa Peer" userId="cc4b817ffc8c9518" providerId="LiveId" clId="{99BDED0C-DC3F-4D52-A590-FBE3B4F3492A}" dt="2021-11-06T16:00:05.144" v="208"/>
        <pc:sldMkLst>
          <pc:docMk/>
          <pc:sldMk cId="3220834505" sldId="259"/>
        </pc:sldMkLst>
        <pc:spChg chg="mod">
          <ac:chgData name="Alyssa Peer" userId="cc4b817ffc8c9518" providerId="LiveId" clId="{99BDED0C-DC3F-4D52-A590-FBE3B4F3492A}" dt="2021-11-03T17:09:03.512" v="4" actId="12789"/>
          <ac:spMkLst>
            <pc:docMk/>
            <pc:sldMk cId="3220834505" sldId="259"/>
            <ac:spMk id="4" creationId="{9D0EBD77-567B-4736-85F9-0FD02F9D6DB5}"/>
          </ac:spMkLst>
        </pc:spChg>
        <pc:spChg chg="mod">
          <ac:chgData name="Alyssa Peer" userId="cc4b817ffc8c9518" providerId="LiveId" clId="{99BDED0C-DC3F-4D52-A590-FBE3B4F3492A}" dt="2021-11-03T17:09:03.512" v="4" actId="12789"/>
          <ac:spMkLst>
            <pc:docMk/>
            <pc:sldMk cId="3220834505" sldId="259"/>
            <ac:spMk id="11" creationId="{2A1C5A8B-29D7-46EC-B5FA-0A9711CBE26C}"/>
          </ac:spMkLst>
        </pc:spChg>
      </pc:sldChg>
      <pc:sldChg chg="addSp delSp modSp add del mod">
        <pc:chgData name="Alyssa Peer" userId="cc4b817ffc8c9518" providerId="LiveId" clId="{99BDED0C-DC3F-4D52-A590-FBE3B4F3492A}" dt="2021-11-06T16:22:37.212" v="729" actId="47"/>
        <pc:sldMkLst>
          <pc:docMk/>
          <pc:sldMk cId="43080574" sldId="260"/>
        </pc:sldMkLst>
        <pc:spChg chg="add mod ord">
          <ac:chgData name="Alyssa Peer" userId="cc4b817ffc8c9518" providerId="LiveId" clId="{99BDED0C-DC3F-4D52-A590-FBE3B4F3492A}" dt="2021-11-06T15:39:33.540" v="58" actId="207"/>
          <ac:spMkLst>
            <pc:docMk/>
            <pc:sldMk cId="43080574" sldId="260"/>
            <ac:spMk id="2" creationId="{3988A906-4A8C-427D-8C14-B22D0B15C474}"/>
          </ac:spMkLst>
        </pc:spChg>
        <pc:spChg chg="add mod">
          <ac:chgData name="Alyssa Peer" userId="cc4b817ffc8c9518" providerId="LiveId" clId="{99BDED0C-DC3F-4D52-A590-FBE3B4F3492A}" dt="2021-11-06T16:22:26.528" v="728" actId="20577"/>
          <ac:spMkLst>
            <pc:docMk/>
            <pc:sldMk cId="43080574" sldId="260"/>
            <ac:spMk id="3" creationId="{CCA89E17-4496-43B0-9F0B-AB06965D8346}"/>
          </ac:spMkLst>
        </pc:spChg>
        <pc:spChg chg="del">
          <ac:chgData name="Alyssa Peer" userId="cc4b817ffc8c9518" providerId="LiveId" clId="{99BDED0C-DC3F-4D52-A590-FBE3B4F3492A}" dt="2021-11-06T15:31:02.170" v="8" actId="478"/>
          <ac:spMkLst>
            <pc:docMk/>
            <pc:sldMk cId="43080574" sldId="260"/>
            <ac:spMk id="8" creationId="{F6C3A3EE-7C53-4D68-BF2F-B5DCEFC9C8EB}"/>
          </ac:spMkLst>
        </pc:spChg>
        <pc:spChg chg="add del mod">
          <ac:chgData name="Alyssa Peer" userId="cc4b817ffc8c9518" providerId="LiveId" clId="{99BDED0C-DC3F-4D52-A590-FBE3B4F3492A}" dt="2021-11-06T15:44:46.584" v="102"/>
          <ac:spMkLst>
            <pc:docMk/>
            <pc:sldMk cId="43080574" sldId="260"/>
            <ac:spMk id="9" creationId="{7087DEB3-D1AF-4FCB-BF6E-BCD56EF9C0E2}"/>
          </ac:spMkLst>
        </pc:spChg>
        <pc:spChg chg="add mod">
          <ac:chgData name="Alyssa Peer" userId="cc4b817ffc8c9518" providerId="LiveId" clId="{99BDED0C-DC3F-4D52-A590-FBE3B4F3492A}" dt="2021-11-06T15:48:34.267" v="157" actId="12"/>
          <ac:spMkLst>
            <pc:docMk/>
            <pc:sldMk cId="43080574" sldId="260"/>
            <ac:spMk id="10" creationId="{A944CEED-E865-4B32-B5A6-902EF094B931}"/>
          </ac:spMkLst>
        </pc:spChg>
        <pc:graphicFrameChg chg="del">
          <ac:chgData name="Alyssa Peer" userId="cc4b817ffc8c9518" providerId="LiveId" clId="{99BDED0C-DC3F-4D52-A590-FBE3B4F3492A}" dt="2021-11-06T15:30:58.779" v="7" actId="478"/>
          <ac:graphicFrameMkLst>
            <pc:docMk/>
            <pc:sldMk cId="43080574" sldId="260"/>
            <ac:graphicFrameMk id="6" creationId="{E29EE4E5-1EBE-4F6C-B753-66A6798996B1}"/>
          </ac:graphicFrameMkLst>
        </pc:graphicFrameChg>
        <pc:cxnChg chg="del">
          <ac:chgData name="Alyssa Peer" userId="cc4b817ffc8c9518" providerId="LiveId" clId="{99BDED0C-DC3F-4D52-A590-FBE3B4F3492A}" dt="2021-11-06T15:31:05.155" v="9" actId="478"/>
          <ac:cxnSpMkLst>
            <pc:docMk/>
            <pc:sldMk cId="43080574" sldId="260"/>
            <ac:cxnSpMk id="7" creationId="{27E7E9EC-5FD0-4B1F-849D-E0A37332CA4C}"/>
          </ac:cxnSpMkLst>
        </pc:cxnChg>
      </pc:sldChg>
      <pc:sldChg chg="addSp delSp modSp add mod ord">
        <pc:chgData name="Alyssa Peer" userId="cc4b817ffc8c9518" providerId="LiveId" clId="{99BDED0C-DC3F-4D52-A590-FBE3B4F3492A}" dt="2021-11-06T15:58:30.145" v="200"/>
        <pc:sldMkLst>
          <pc:docMk/>
          <pc:sldMk cId="3389032025" sldId="261"/>
        </pc:sldMkLst>
        <pc:graphicFrameChg chg="del mod">
          <ac:chgData name="Alyssa Peer" userId="cc4b817ffc8c9518" providerId="LiveId" clId="{99BDED0C-DC3F-4D52-A590-FBE3B4F3492A}" dt="2021-11-06T15:49:57.147" v="160" actId="478"/>
          <ac:graphicFrameMkLst>
            <pc:docMk/>
            <pc:sldMk cId="3389032025" sldId="261"/>
            <ac:graphicFrameMk id="6" creationId="{E29EE4E5-1EBE-4F6C-B753-66A6798996B1}"/>
          </ac:graphicFrameMkLst>
        </pc:graphicFrameChg>
        <pc:graphicFrameChg chg="add mod">
          <ac:chgData name="Alyssa Peer" userId="cc4b817ffc8c9518" providerId="LiveId" clId="{99BDED0C-DC3F-4D52-A590-FBE3B4F3492A}" dt="2021-11-06T15:56:49.056" v="195" actId="20577"/>
          <ac:graphicFrameMkLst>
            <pc:docMk/>
            <pc:sldMk cId="3389032025" sldId="261"/>
            <ac:graphicFrameMk id="9" creationId="{FE57953B-D6B2-4367-9370-783D057646D3}"/>
          </ac:graphicFrameMkLst>
        </pc:graphicFrameChg>
      </pc:sldChg>
      <pc:sldChg chg="add">
        <pc:chgData name="Alyssa Peer" userId="cc4b817ffc8c9518" providerId="LiveId" clId="{99BDED0C-DC3F-4D52-A590-FBE3B4F3492A}" dt="2021-11-06T15:57:25.544" v="196" actId="2890"/>
        <pc:sldMkLst>
          <pc:docMk/>
          <pc:sldMk cId="826476334" sldId="262"/>
        </pc:sldMkLst>
      </pc:sldChg>
      <pc:sldChg chg="addSp delSp modSp add mod setBg">
        <pc:chgData name="Alyssa Peer" userId="cc4b817ffc8c9518" providerId="LiveId" clId="{99BDED0C-DC3F-4D52-A590-FBE3B4F3492A}" dt="2021-11-06T16:18:57.328" v="716" actId="692"/>
        <pc:sldMkLst>
          <pc:docMk/>
          <pc:sldMk cId="1463251035" sldId="263"/>
        </pc:sldMkLst>
        <pc:spChg chg="del mod">
          <ac:chgData name="Alyssa Peer" userId="cc4b817ffc8c9518" providerId="LiveId" clId="{99BDED0C-DC3F-4D52-A590-FBE3B4F3492A}" dt="2021-11-06T16:01:01.117" v="215" actId="478"/>
          <ac:spMkLst>
            <pc:docMk/>
            <pc:sldMk cId="1463251035" sldId="263"/>
            <ac:spMk id="4" creationId="{9D0EBD77-567B-4736-85F9-0FD02F9D6DB5}"/>
          </ac:spMkLst>
        </pc:spChg>
        <pc:spChg chg="del">
          <ac:chgData name="Alyssa Peer" userId="cc4b817ffc8c9518" providerId="LiveId" clId="{99BDED0C-DC3F-4D52-A590-FBE3B4F3492A}" dt="2021-11-06T16:00:36.440" v="212" actId="478"/>
          <ac:spMkLst>
            <pc:docMk/>
            <pc:sldMk cId="1463251035" sldId="263"/>
            <ac:spMk id="8" creationId="{F6C3A3EE-7C53-4D68-BF2F-B5DCEFC9C8EB}"/>
          </ac:spMkLst>
        </pc:spChg>
        <pc:spChg chg="add mod">
          <ac:chgData name="Alyssa Peer" userId="cc4b817ffc8c9518" providerId="LiveId" clId="{99BDED0C-DC3F-4D52-A590-FBE3B4F3492A}" dt="2021-11-06T16:17:53.279" v="708" actId="14100"/>
          <ac:spMkLst>
            <pc:docMk/>
            <pc:sldMk cId="1463251035" sldId="263"/>
            <ac:spMk id="10" creationId="{12490F3A-78E4-46BE-98AD-593691C8AD24}"/>
          </ac:spMkLst>
        </pc:spChg>
        <pc:spChg chg="del mod">
          <ac:chgData name="Alyssa Peer" userId="cc4b817ffc8c9518" providerId="LiveId" clId="{99BDED0C-DC3F-4D52-A590-FBE3B4F3492A}" dt="2021-11-06T16:01:10.937" v="218" actId="478"/>
          <ac:spMkLst>
            <pc:docMk/>
            <pc:sldMk cId="1463251035" sldId="263"/>
            <ac:spMk id="11" creationId="{2A1C5A8B-29D7-46EC-B5FA-0A9711CBE26C}"/>
          </ac:spMkLst>
        </pc:spChg>
        <pc:spChg chg="del mod">
          <ac:chgData name="Alyssa Peer" userId="cc4b817ffc8c9518" providerId="LiveId" clId="{99BDED0C-DC3F-4D52-A590-FBE3B4F3492A}" dt="2021-11-06T16:00:34.085" v="211" actId="478"/>
          <ac:spMkLst>
            <pc:docMk/>
            <pc:sldMk cId="1463251035" sldId="263"/>
            <ac:spMk id="12" creationId="{DB4DA48A-292B-4FD3-8FD9-9C6D9E097FC0}"/>
          </ac:spMkLst>
        </pc:spChg>
        <pc:picChg chg="add del mod">
          <ac:chgData name="Alyssa Peer" userId="cc4b817ffc8c9518" providerId="LiveId" clId="{99BDED0C-DC3F-4D52-A590-FBE3B4F3492A}" dt="2021-11-06T16:06:17.052" v="459" actId="478"/>
          <ac:picMkLst>
            <pc:docMk/>
            <pc:sldMk cId="1463251035" sldId="263"/>
            <ac:picMk id="3" creationId="{7140B6D7-6C60-45B6-84DD-27CE0BE896F0}"/>
          </ac:picMkLst>
        </pc:picChg>
        <pc:picChg chg="del">
          <ac:chgData name="Alyssa Peer" userId="cc4b817ffc8c9518" providerId="LiveId" clId="{99BDED0C-DC3F-4D52-A590-FBE3B4F3492A}" dt="2021-11-06T16:01:03.891" v="216" actId="478"/>
          <ac:picMkLst>
            <pc:docMk/>
            <pc:sldMk cId="1463251035" sldId="263"/>
            <ac:picMk id="5" creationId="{4D0EC3FF-2B46-4041-A281-3294DC17CEAA}"/>
          </ac:picMkLst>
        </pc:picChg>
        <pc:picChg chg="add del mod">
          <ac:chgData name="Alyssa Peer" userId="cc4b817ffc8c9518" providerId="LiveId" clId="{99BDED0C-DC3F-4D52-A590-FBE3B4F3492A}" dt="2021-11-06T16:12:39.954" v="687" actId="478"/>
          <ac:picMkLst>
            <pc:docMk/>
            <pc:sldMk cId="1463251035" sldId="263"/>
            <ac:picMk id="9" creationId="{30BB9DA7-70AC-4C13-818A-947C6FAB091C}"/>
          </ac:picMkLst>
        </pc:picChg>
        <pc:cxnChg chg="del">
          <ac:chgData name="Alyssa Peer" userId="cc4b817ffc8c9518" providerId="LiveId" clId="{99BDED0C-DC3F-4D52-A590-FBE3B4F3492A}" dt="2021-11-06T16:00:38.211" v="213" actId="478"/>
          <ac:cxnSpMkLst>
            <pc:docMk/>
            <pc:sldMk cId="1463251035" sldId="263"/>
            <ac:cxnSpMk id="7" creationId="{27E7E9EC-5FD0-4B1F-849D-E0A37332CA4C}"/>
          </ac:cxnSpMkLst>
        </pc:cxnChg>
        <pc:cxnChg chg="add mod">
          <ac:chgData name="Alyssa Peer" userId="cc4b817ffc8c9518" providerId="LiveId" clId="{99BDED0C-DC3F-4D52-A590-FBE3B4F3492A}" dt="2021-11-06T16:18:57.328" v="716" actId="692"/>
          <ac:cxnSpMkLst>
            <pc:docMk/>
            <pc:sldMk cId="1463251035" sldId="263"/>
            <ac:cxnSpMk id="14" creationId="{431901DD-C2E1-4DA0-8F24-518DF6C54ECF}"/>
          </ac:cxnSpMkLst>
        </pc:cxnChg>
      </pc:sldChg>
      <pc:sldChg chg="addSp delSp modSp add mod ord setBg">
        <pc:chgData name="Alyssa Peer" userId="cc4b817ffc8c9518" providerId="LiveId" clId="{99BDED0C-DC3F-4D52-A590-FBE3B4F3492A}" dt="2021-11-06T16:20:10.416" v="718" actId="207"/>
        <pc:sldMkLst>
          <pc:docMk/>
          <pc:sldMk cId="4023337661" sldId="264"/>
        </pc:sldMkLst>
        <pc:spChg chg="add mod">
          <ac:chgData name="Alyssa Peer" userId="cc4b817ffc8c9518" providerId="LiveId" clId="{99BDED0C-DC3F-4D52-A590-FBE3B4F3492A}" dt="2021-11-06T16:20:10.416" v="718" actId="207"/>
          <ac:spMkLst>
            <pc:docMk/>
            <pc:sldMk cId="4023337661" sldId="264"/>
            <ac:spMk id="3" creationId="{1D005D5F-CCB1-4B9A-B30A-7231E573602C}"/>
          </ac:spMkLst>
        </pc:spChg>
        <pc:picChg chg="del">
          <ac:chgData name="Alyssa Peer" userId="cc4b817ffc8c9518" providerId="LiveId" clId="{99BDED0C-DC3F-4D52-A590-FBE3B4F3492A}" dt="2021-11-06T16:12:18.783" v="683" actId="478"/>
          <ac:picMkLst>
            <pc:docMk/>
            <pc:sldMk cId="4023337661" sldId="264"/>
            <ac:picMk id="9" creationId="{30BB9DA7-70AC-4C13-818A-947C6FAB091C}"/>
          </ac:picMkLst>
        </pc:picChg>
        <pc:cxnChg chg="add mod">
          <ac:chgData name="Alyssa Peer" userId="cc4b817ffc8c9518" providerId="LiveId" clId="{99BDED0C-DC3F-4D52-A590-FBE3B4F3492A}" dt="2021-11-06T16:19:59.807" v="717"/>
          <ac:cxnSpMkLst>
            <pc:docMk/>
            <pc:sldMk cId="4023337661" sldId="264"/>
            <ac:cxnSpMk id="4" creationId="{5C26EB21-C8C0-480F-B53E-015C036FCF5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36002-64DE-4F25-BC3F-C4062668BA7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9F955-1BAC-4A31-9399-01A0798B1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0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44C5-98BB-442A-9446-DE55EC2FD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08190-F810-45C0-AD70-3DC41867A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B01B-0727-4BEE-ACD5-C39C750F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1A48-21CD-4D63-9EA7-6CD8F73AC5FA}" type="datetime1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485ED-5C62-4F1B-ADC0-D7DE64A4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E3413-2E37-43D6-AA5A-8B4DD314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3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B0AA-E483-4C36-BCBD-74E7EAB5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144F5-5AB0-4C0A-B37F-49366BE0C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9EB8F-E9F0-4029-BCE6-A9769B8A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1870-74B9-4C8E-BA11-9F2786A4D219}" type="datetime1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DE6C8-F759-4B1F-B141-99884FCA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CFA17-102B-491E-8FBE-027F62A8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3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5CBB6-74D8-4D53-B46B-220C4AAEE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3C9AC-AC42-4C7C-819F-DEDE7E30B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5EC1D-D2D9-46E8-A0C8-260818C0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8E51-BDCE-44B5-A1FB-AF3840FB3A33}" type="datetime1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C317E-5E5C-4141-98A5-944CB2A6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70B03-D080-41CD-95F8-A04B1A59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0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FEBAB-ABB5-4885-A437-04A35BC7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CE9C-F5A5-40E4-9759-E89AD5F35A88}" type="datetime1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7CBF1-61DF-4D36-921E-569E6A7E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2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D88E-6740-4702-A841-AFB39961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05590-0728-4B1C-94EC-648437702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713A0-9409-4A93-8B55-CA5B9C48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5C06-9DF9-4438-BE99-EEF05A6FE505}" type="datetime1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A5C8-686D-4BFF-A0C6-47FBF479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08AC6-F497-43CC-8A3F-69AE16E8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1CA1-77FF-4370-B4B7-15F5AA7E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B4EA1-57B6-4B6D-8074-82EC171A1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87ED8-8D84-4433-BEA8-D54AEE180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07F4-4EFB-4D76-B9AB-069D5E45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4BA3-5532-4E68-8861-CA92B9A0C672}" type="datetime1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A7AC5-6DA7-44AA-B716-45760D29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41688-6B89-4CF0-94D4-FC90B880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8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82FB-69F4-4F27-940F-7286BB3F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A39F6-BB44-4228-9B8E-A261223E0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244CC-6D66-4982-A79C-B90A43DB8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78080-1227-4C8F-9CC3-5B0E962C8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9F8E0-2FB2-4B99-B4DB-1BC71C538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5F925F-E364-4F8C-B977-DC025394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EAEC-40E4-4148-A51E-9A1FCD07F1EC}" type="datetime1">
              <a:rPr lang="en-US" smtClean="0"/>
              <a:t>5/28/22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BFF94-5D81-46BA-B896-8ED64B8B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7029F-5DC5-4DED-95B2-944B1425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1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5AD2-B81B-4C22-8615-C9B55B69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45D37-8946-4FC8-94F0-3FCBAD1B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63FF-EFBD-4DBA-B36D-9E2BD4072FAA}" type="datetime1">
              <a:rPr lang="en-US" smtClean="0"/>
              <a:t>5/28/22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FA034-1DED-469B-B0F8-B054F2D5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EEAB2-F49B-4838-BDBE-AA4D9CB5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71270-8928-4689-9225-DE0BA2F7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41D0-DCB6-4FB2-B249-591D7B846DA8}" type="datetime1">
              <a:rPr lang="en-US" smtClean="0"/>
              <a:t>5/28/22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5D2F7-95C3-46D0-B4C6-9C22D257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23725-C9B2-462D-972D-76AE9FC8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3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206E-36AA-42B5-84C7-04F6808A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BB715-10BE-4B76-A542-262FB3CAB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20F0A-5046-44D7-A30C-3A9D956F9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60E5F-8D9D-4946-98EB-3F87B32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EA14-0229-4F56-B692-87AED5525B37}" type="datetime1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05FD5-D2DF-4AF1-81FC-558747E4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2A5B2-9C59-4D5E-B6B0-84192C29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D1F0-F0CC-44CE-B844-FF18F937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FD107-21C1-4AE9-B787-35FD65A0C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64A71-60A2-4747-BE2E-0284629AF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BA8D2-59F0-4E4B-829A-AA92BDE1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BBD1-3740-46EA-897B-3A73624B6135}" type="datetime1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EEDC3-A251-45FA-B281-E2374E95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FDEF6-B530-4BE1-8C58-428310A9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5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86AB2-3154-4647-BA00-363DBF83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C8FC6-3C09-4B69-BC84-4EF498F08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B410C-C6DB-4C51-B355-EB553C491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C287-B3D5-41E7-8BF6-A85A14F18987}" type="datetime1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EB8E7-7474-4EC8-A590-584825A53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F98E5-0DA2-4896-959F-8BD0FE579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ubridate.tidyverse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4ds.had.co.nz/index.html" TargetMode="External"/><Relationship Id="rId4" Type="http://schemas.openxmlformats.org/officeDocument/2006/relationships/hyperlink" Target="https://r4ds.had.co.nz/dates-and-times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mgraham30/SWBmodul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ubridate.tidyverse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usa.i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fordatascience/tidytuesday" TargetMode="External"/><Relationship Id="rId4" Type="http://schemas.openxmlformats.org/officeDocument/2006/relationships/hyperlink" Target="https://github.com/rfordatascience/tidytuesday/tree/master/data/2018/2018-10-3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6AAC3-01E8-4E2A-B3DF-EB4A39CBB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rmAutofit/>
          </a:bodyPr>
          <a:lstStyle/>
          <a:p>
            <a:r>
              <a:rPr lang="en-US" sz="4400"/>
              <a:t> 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FDCD278-6847-42D5-9638-E7745457B53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63" y="2089669"/>
            <a:ext cx="4677705" cy="26896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093749"/>
            <a:ext cx="12192000" cy="775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9A6C841-9DE6-AD59-FB9D-FA946CA94E29}"/>
              </a:ext>
            </a:extLst>
          </p:cNvPr>
          <p:cNvSpPr/>
          <p:nvPr/>
        </p:nvSpPr>
        <p:spPr>
          <a:xfrm>
            <a:off x="5965794" y="2388094"/>
            <a:ext cx="5646198" cy="923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2F2F2F"/>
                </a:solidFill>
                <a:latin typeface="+mj-lt"/>
              </a:rPr>
              <a:t>Dates and Times in 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AC1A4-B7F0-ABE6-951C-B31972BF2C84}"/>
              </a:ext>
            </a:extLst>
          </p:cNvPr>
          <p:cNvSpPr txBox="1"/>
          <p:nvPr/>
        </p:nvSpPr>
        <p:spPr>
          <a:xfrm>
            <a:off x="7905565" y="3417922"/>
            <a:ext cx="176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An Introduction to </a:t>
            </a:r>
            <a:r>
              <a:rPr lang="en-US" dirty="0" err="1">
                <a:latin typeface="+mj-lt"/>
              </a:rPr>
              <a:t>lubridate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0646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96951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 and Time Data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Some variables in the data sets have a </a:t>
            </a:r>
            <a:r>
              <a:rPr lang="en-US" sz="2000" dirty="0">
                <a:latin typeface="Courier"/>
              </a:rPr>
              <a:t>date</a:t>
            </a:r>
            <a:r>
              <a:rPr lang="en-US" sz="2000" dirty="0"/>
              <a:t> or </a:t>
            </a:r>
            <a:r>
              <a:rPr lang="en-US" sz="2000" dirty="0">
                <a:latin typeface="Courier"/>
              </a:rPr>
              <a:t>time</a:t>
            </a:r>
            <a:r>
              <a:rPr lang="en-US" sz="2000" dirty="0"/>
              <a:t>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We can see the types for the columns in the data frames with,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 indent="0">
              <a:buNone/>
            </a:pPr>
            <a:r>
              <a:rPr lang="en-US" sz="2000" dirty="0">
                <a:latin typeface="Courier"/>
              </a:rPr>
              <a:t>  glimpse(</a:t>
            </a:r>
            <a:r>
              <a:rPr lang="en-US" sz="2000" dirty="0" err="1">
                <a:latin typeface="Courier"/>
              </a:rPr>
              <a:t>food_services</a:t>
            </a:r>
            <a:r>
              <a:rPr lang="en-US" sz="2000" dirty="0">
                <a:latin typeface="Courier"/>
              </a:rPr>
              <a:t>)
  glimpse(</a:t>
            </a:r>
            <a:r>
              <a:rPr lang="en-US" sz="2000" dirty="0" err="1">
                <a:latin typeface="Courier"/>
              </a:rPr>
              <a:t>r_package_downloads</a:t>
            </a:r>
            <a:r>
              <a:rPr lang="en-US" sz="2000" dirty="0">
                <a:latin typeface="Courier"/>
              </a:rPr>
              <a:t>)</a:t>
            </a:r>
          </a:p>
          <a:p>
            <a:pPr lvl="0" indent="0">
              <a:buNone/>
            </a:pPr>
            <a:endParaRPr lang="en-US" sz="2000" dirty="0">
              <a:latin typeface="Couri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output shows that the date and time columns have data types associated with a </a:t>
            </a:r>
            <a:r>
              <a:rPr lang="en-US" sz="2000" dirty="0">
                <a:latin typeface="Courier"/>
              </a:rPr>
              <a:t>date</a:t>
            </a:r>
            <a:r>
              <a:rPr lang="en-US" sz="2000" dirty="0"/>
              <a:t> or </a:t>
            </a:r>
            <a:r>
              <a:rPr lang="en-US" sz="2000" dirty="0">
                <a:latin typeface="Courier"/>
              </a:rPr>
              <a:t>time</a:t>
            </a:r>
            <a:r>
              <a:rPr lang="en-US" sz="2000" dirty="0"/>
              <a:t> type in 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Courier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8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96951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 and Time Challenges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/>
              <a:t>Some common challenges of working with data that contains date-time entries include</a:t>
            </a:r>
          </a:p>
          <a:p>
            <a:pPr lvl="0"/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Different individuals record dates and times differently.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For example, all of the following represent the same day: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February 14, 2022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02-14-2022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2022-02-14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14-Feb-2022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08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828675" y="257085"/>
            <a:ext cx="770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Date-Time Challenges in Spreadsheets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330472"/>
            <a:ext cx="1067752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can be very challenging to work with date or time data in a spreadsheet.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Working in R facilitates easier handling of date-time data, especially when using the </a:t>
            </a:r>
            <a:r>
              <a:rPr lang="en-US" sz="2000" dirty="0" err="1">
                <a:latin typeface="Courier"/>
              </a:rPr>
              <a:t>lubridate</a:t>
            </a:r>
            <a:r>
              <a:rPr lang="en-US" sz="2000" dirty="0"/>
              <a:t> package.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91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828675" y="257085"/>
            <a:ext cx="770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3600" dirty="0" err="1">
                <a:solidFill>
                  <a:srgbClr val="5C5C5C"/>
                </a:solidFill>
                <a:latin typeface="Courier"/>
              </a:rPr>
              <a:t>lubridate</a:t>
            </a:r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Package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lubridate</a:t>
            </a:r>
            <a:r>
              <a:rPr lang="en-US" sz="2000" dirty="0"/>
              <a:t> is an R package associated with the </a:t>
            </a:r>
            <a:r>
              <a:rPr lang="en-US" sz="2000" dirty="0" err="1">
                <a:latin typeface="Courier"/>
              </a:rPr>
              <a:t>tidyverse</a:t>
            </a:r>
            <a:r>
              <a:rPr lang="en-US" sz="2000" dirty="0"/>
              <a:t> family of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"/>
              </a:rPr>
              <a:t>library(</a:t>
            </a:r>
            <a:r>
              <a:rPr lang="en-US" sz="2000" dirty="0" err="1">
                <a:latin typeface="Courier"/>
              </a:rPr>
              <a:t>lubridate</a:t>
            </a:r>
            <a:r>
              <a:rPr lang="en-US" sz="2000" dirty="0">
                <a:latin typeface="Courier"/>
              </a:rPr>
              <a:t>)</a:t>
            </a:r>
            <a:r>
              <a:rPr lang="en-US" sz="2000" dirty="0"/>
              <a:t> loads the package, note that </a:t>
            </a:r>
            <a:r>
              <a:rPr lang="en-US" sz="2000" dirty="0" err="1">
                <a:latin typeface="Courier"/>
              </a:rPr>
              <a:t>lubridate</a:t>
            </a:r>
            <a:r>
              <a:rPr lang="en-US" sz="2000" dirty="0"/>
              <a:t> is not loaded by </a:t>
            </a:r>
            <a:r>
              <a:rPr lang="en-US" sz="2000" dirty="0">
                <a:latin typeface="Courier"/>
              </a:rPr>
              <a:t>library(</a:t>
            </a:r>
            <a:r>
              <a:rPr lang="en-US" sz="2000" dirty="0" err="1">
                <a:latin typeface="Courier"/>
              </a:rPr>
              <a:t>tidyverse</a:t>
            </a:r>
            <a:r>
              <a:rPr lang="en-US" sz="2000" dirty="0">
                <a:latin typeface="Courier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"/>
              </a:rPr>
              <a:t>lubridate</a:t>
            </a:r>
            <a:r>
              <a:rPr lang="en-US" sz="2000" dirty="0"/>
              <a:t> usage in covered in the </a:t>
            </a:r>
            <a:r>
              <a:rPr lang="en-US" sz="2000" dirty="0">
                <a:hlinkClick r:id="rId4"/>
              </a:rPr>
              <a:t>Dates and Times chapter</a:t>
            </a:r>
            <a:r>
              <a:rPr lang="en-US" sz="2000" dirty="0"/>
              <a:t> of </a:t>
            </a:r>
            <a:r>
              <a:rPr lang="en-US" sz="2000" dirty="0">
                <a:hlinkClick r:id="rId5"/>
              </a:rPr>
              <a:t>R for Data Science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Let’s see some of the functionality of </a:t>
            </a:r>
            <a:r>
              <a:rPr lang="en-US" sz="2000" dirty="0" err="1">
                <a:latin typeface="Courier"/>
              </a:rPr>
              <a:t>lubridate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15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828675" y="257085"/>
            <a:ext cx="770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Dates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"/>
              </a:rPr>
              <a:t>lubridate</a:t>
            </a:r>
            <a:r>
              <a:rPr lang="en-US" sz="2000" dirty="0"/>
              <a:t> contains functions </a:t>
            </a:r>
            <a:r>
              <a:rPr lang="en-US" sz="2000" dirty="0" err="1">
                <a:latin typeface="Courier"/>
              </a:rPr>
              <a:t>ymd</a:t>
            </a:r>
            <a:r>
              <a:rPr lang="en-US" sz="2000" dirty="0"/>
              <a:t>, </a:t>
            </a:r>
            <a:r>
              <a:rPr lang="en-US" sz="2000" dirty="0" err="1">
                <a:latin typeface="Courier"/>
              </a:rPr>
              <a:t>ydm</a:t>
            </a:r>
            <a:r>
              <a:rPr lang="en-US" sz="2000" dirty="0"/>
              <a:t>, </a:t>
            </a:r>
            <a:r>
              <a:rPr lang="en-US" sz="2000" dirty="0" err="1">
                <a:latin typeface="Courier"/>
              </a:rPr>
              <a:t>mdy</a:t>
            </a:r>
            <a:r>
              <a:rPr lang="en-US" sz="2000" dirty="0"/>
              <a:t>, </a:t>
            </a:r>
            <a:r>
              <a:rPr lang="en-US" sz="2000" dirty="0" err="1">
                <a:latin typeface="Courier"/>
              </a:rPr>
              <a:t>myd</a:t>
            </a:r>
            <a:r>
              <a:rPr lang="en-US" sz="2000" dirty="0"/>
              <a:t>, </a:t>
            </a:r>
            <a:r>
              <a:rPr lang="en-US" sz="2000" dirty="0" err="1">
                <a:latin typeface="Courier"/>
              </a:rPr>
              <a:t>dmy</a:t>
            </a:r>
            <a:r>
              <a:rPr lang="en-US" sz="2000" dirty="0"/>
              <a:t>, and </a:t>
            </a:r>
            <a:r>
              <a:rPr lang="en-US" sz="2000" dirty="0" err="1">
                <a:latin typeface="Courier"/>
              </a:rPr>
              <a:t>dym</a:t>
            </a:r>
            <a:r>
              <a:rPr lang="en-US" sz="2000" dirty="0"/>
              <a:t> to parse a string or character into a date.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For example,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0" indent="0">
              <a:buNone/>
            </a:pPr>
            <a:r>
              <a:rPr lang="en-US" dirty="0">
                <a:latin typeface="Courier"/>
              </a:rPr>
              <a:t>  (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ymd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"2022-03-06"</a:t>
            </a:r>
            <a:r>
              <a:rPr lang="en-US" dirty="0">
                <a:latin typeface="Courier"/>
              </a:rPr>
              <a:t>))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  ## [1] "2022-03-06”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  (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mdy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"March 6th, 2022"</a:t>
            </a:r>
            <a:r>
              <a:rPr lang="en-US" dirty="0">
                <a:latin typeface="Courier"/>
              </a:rPr>
              <a:t>))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  ## [1] "2022-03-06”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  (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dmy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"06-March-2022"</a:t>
            </a:r>
            <a:r>
              <a:rPr lang="en-US" dirty="0">
                <a:latin typeface="Courier"/>
              </a:rPr>
              <a:t>))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  ## [1] "2022-03-06”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  (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ymd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20220306</a:t>
            </a:r>
            <a:r>
              <a:rPr lang="en-US" dirty="0">
                <a:latin typeface="Courier"/>
              </a:rPr>
              <a:t>))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  ## [1] "2022-03-06"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3068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828675" y="257085"/>
            <a:ext cx="770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Date-Times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We can also parse date-time strings.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For example,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0" indent="0">
              <a:buNone/>
            </a:pPr>
            <a:r>
              <a:rPr lang="en-US" dirty="0">
                <a:latin typeface="Courier"/>
              </a:rPr>
              <a:t>  (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ymd_hms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"2022-03-06 08:58:31"</a:t>
            </a:r>
            <a:r>
              <a:rPr lang="en-US" dirty="0">
                <a:latin typeface="Courier"/>
              </a:rPr>
              <a:t>))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  ## [1] "2022-03-06 08:58:31 UTC”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  (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mdy_hm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"03/06/2022 08:58"</a:t>
            </a:r>
            <a:r>
              <a:rPr lang="en-US" dirty="0">
                <a:latin typeface="Courier"/>
              </a:rPr>
              <a:t>))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  ## [1] "2022-03-06 08:58:00 UTC"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098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828675" y="257085"/>
            <a:ext cx="770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Manipulating Date-Times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is also possible to manipulate dates and times with </a:t>
            </a:r>
            <a:r>
              <a:rPr lang="en-US" sz="2000" dirty="0" err="1">
                <a:latin typeface="Courier"/>
              </a:rPr>
              <a:t>lubridate</a:t>
            </a:r>
            <a:r>
              <a:rPr lang="en-US" sz="2000" dirty="0"/>
              <a:t> functions.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For example, the following command will split columns for the year, month, and day from the </a:t>
            </a:r>
            <a:r>
              <a:rPr lang="en-US" sz="2000" dirty="0">
                <a:latin typeface="Courier"/>
              </a:rPr>
              <a:t>Date</a:t>
            </a:r>
            <a:r>
              <a:rPr lang="en-US" sz="2000" dirty="0"/>
              <a:t> column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 indent="0">
              <a:buNone/>
            </a:pPr>
            <a:r>
              <a:rPr lang="en-US" sz="2000" dirty="0">
                <a:latin typeface="Courier"/>
              </a:rPr>
              <a:t>  </a:t>
            </a:r>
            <a:r>
              <a:rPr lang="en-US" sz="2000" dirty="0" err="1">
                <a:latin typeface="Courier"/>
              </a:rPr>
              <a:t>food_services</a:t>
            </a:r>
            <a:r>
              <a:rPr lang="en-US" sz="2000" dirty="0">
                <a:latin typeface="Courier"/>
              </a:rPr>
              <a:t> %&gt;% 
  mutate(year=year(Date),month=month(Date),day=day(Date)) %&gt;%
  glimpse()</a:t>
            </a:r>
          </a:p>
          <a:p>
            <a:pPr lvl="0" indent="0">
              <a:buNone/>
            </a:pPr>
            <a:endParaRPr lang="en-US" sz="2000" dirty="0">
              <a:latin typeface="Couri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Note that we have used the </a:t>
            </a:r>
            <a:r>
              <a:rPr lang="en-US" sz="2000" dirty="0" err="1">
                <a:latin typeface="Courier"/>
              </a:rPr>
              <a:t>lubridate</a:t>
            </a:r>
            <a:r>
              <a:rPr lang="en-US" sz="2000" dirty="0"/>
              <a:t> functions </a:t>
            </a:r>
            <a:r>
              <a:rPr lang="en-US" sz="2000" dirty="0">
                <a:latin typeface="Courier"/>
              </a:rPr>
              <a:t>year</a:t>
            </a:r>
            <a:r>
              <a:rPr lang="en-US" sz="2000" dirty="0"/>
              <a:t>, </a:t>
            </a:r>
            <a:r>
              <a:rPr lang="en-US" sz="2000" dirty="0">
                <a:latin typeface="Courier"/>
              </a:rPr>
              <a:t>month</a:t>
            </a:r>
            <a:r>
              <a:rPr lang="en-US" sz="2000" dirty="0"/>
              <a:t>, and </a:t>
            </a:r>
            <a:r>
              <a:rPr lang="en-US" sz="2000" dirty="0">
                <a:latin typeface="Courier"/>
              </a:rPr>
              <a:t>day</a:t>
            </a:r>
            <a:r>
              <a:rPr lang="en-US" sz="2000" dirty="0"/>
              <a:t> in combination with the </a:t>
            </a:r>
            <a:r>
              <a:rPr lang="en-US" sz="2000" dirty="0">
                <a:latin typeface="Courier"/>
              </a:rPr>
              <a:t>mutate</a:t>
            </a:r>
            <a:r>
              <a:rPr lang="en-US" sz="2000" dirty="0"/>
              <a:t> function from </a:t>
            </a:r>
            <a:r>
              <a:rPr lang="en-US" sz="2000" dirty="0" err="1">
                <a:latin typeface="Courier"/>
              </a:rPr>
              <a:t>dplyr</a:t>
            </a:r>
            <a:r>
              <a:rPr lang="en-US" sz="2000" dirty="0"/>
              <a:t> to add three new columns.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Courier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18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828675" y="257085"/>
            <a:ext cx="770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Combining Date-Time Components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Perhaps a data set has the year, month, and day spread across multiple columns and we would like to combine these into a single column.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done with a command such 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 indent="0">
              <a:buNone/>
            </a:pPr>
            <a:r>
              <a:rPr lang="en-US" sz="2000" dirty="0">
                <a:latin typeface="Courier"/>
              </a:rPr>
              <a:t>  </a:t>
            </a:r>
            <a:r>
              <a:rPr lang="en-US" sz="2000" dirty="0" err="1">
                <a:latin typeface="Courier"/>
              </a:rPr>
              <a:t>make_date</a:t>
            </a:r>
            <a:r>
              <a:rPr lang="en-US" sz="2000" dirty="0">
                <a:latin typeface="Courier"/>
              </a:rPr>
              <a:t>(year=2022,month=03,day=10)</a:t>
            </a:r>
          </a:p>
          <a:p>
            <a:pPr lvl="0" indent="0">
              <a:buNone/>
            </a:pPr>
            <a:endParaRPr lang="en-US" sz="2000" dirty="0">
              <a:latin typeface="Couri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Let’s see an application of this to a data frame.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Courier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93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828675" y="257085"/>
            <a:ext cx="770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Case Examples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Let’s go to RStudio and work through some code for some common use case examples together.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92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/>
              <a:t>In this lesson we</a:t>
            </a:r>
          </a:p>
          <a:p>
            <a:pPr lvl="0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motivated the necessity of working with date and time data,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explained some of the challenges that this present,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showed </a:t>
            </a:r>
            <a:r>
              <a:rPr lang="en-US" sz="2000" dirty="0" err="1">
                <a:latin typeface="Courier"/>
              </a:rPr>
              <a:t>lubridate</a:t>
            </a:r>
            <a:r>
              <a:rPr lang="en-US" sz="2000" dirty="0"/>
              <a:t> functions that address facilitate solving common date-time problems in R.</a:t>
            </a:r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78C0C7-9876-C93D-E764-5C67E7437EFA}"/>
              </a:ext>
            </a:extLst>
          </p:cNvPr>
          <p:cNvSpPr txBox="1"/>
          <p:nvPr/>
        </p:nvSpPr>
        <p:spPr>
          <a:xfrm>
            <a:off x="685800" y="4647109"/>
            <a:ext cx="870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and data for this lesson is available at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/jmgraham30/</a:t>
            </a:r>
            <a:r>
              <a:rPr lang="en-US" dirty="0" err="1">
                <a:hlinkClick r:id="rId3"/>
              </a:rPr>
              <a:t>SWBmodules</a:t>
            </a:r>
            <a:r>
              <a:rPr lang="en-US" dirty="0">
                <a:hlinkClick r:id="rId3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4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 Objectives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/>
              <a:t>After this lesson you should:</a:t>
            </a:r>
          </a:p>
          <a:p>
            <a:pPr lvl="0"/>
            <a:endParaRPr lang="en-US" sz="2000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be aware of some common challenges of working with data that include dates and times, and</a:t>
            </a:r>
          </a:p>
          <a:p>
            <a:pPr marL="457200" lvl="0" indent="-457200">
              <a:buAutoNum type="arabicPeriod"/>
            </a:pPr>
            <a:endParaRPr lang="en-US" sz="2000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know some introductory level techniques for handling date-time data in R using the </a:t>
            </a:r>
            <a:r>
              <a:rPr lang="en-US" sz="2000" dirty="0">
                <a:hlinkClick r:id="rId3"/>
              </a:rPr>
              <a:t>lubridate</a:t>
            </a:r>
            <a:r>
              <a:rPr lang="en-US" sz="2000" dirty="0"/>
              <a:t> package.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53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99CB3212-A376-4F8E-AF5D-6AE4AC66D28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A06278-A50E-4788-BB5C-6A1E66D0750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651EE9-831A-426B-82E9-C9CDDCC5D2FD}"/>
              </a:ext>
            </a:extLst>
          </p:cNvPr>
          <p:cNvSpPr/>
          <p:nvPr/>
        </p:nvSpPr>
        <p:spPr>
          <a:xfrm>
            <a:off x="417365" y="1336171"/>
            <a:ext cx="11445772" cy="1202491"/>
          </a:xfrm>
          <a:prstGeom prst="rect">
            <a:avLst/>
          </a:prstGeom>
          <a:noFill/>
          <a:ln w="38100">
            <a:solidFill>
              <a:srgbClr val="00D4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 have introduced and demonstrated working with dates and time in R using the </a:t>
            </a:r>
            <a:r>
              <a:rPr lang="en-US" sz="2000" dirty="0" err="1">
                <a:solidFill>
                  <a:schemeClr val="tx1"/>
                </a:solidFill>
                <a:latin typeface="Courier"/>
              </a:rPr>
              <a:t>lubridate</a:t>
            </a:r>
            <a:r>
              <a:rPr lang="en-US" sz="2000" dirty="0">
                <a:solidFill>
                  <a:schemeClr val="tx1"/>
                </a:solidFill>
              </a:rPr>
              <a:t> package.</a:t>
            </a: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A7302B-5C39-476C-A813-666D87EB2FC3}"/>
              </a:ext>
            </a:extLst>
          </p:cNvPr>
          <p:cNvSpPr/>
          <p:nvPr/>
        </p:nvSpPr>
        <p:spPr>
          <a:xfrm>
            <a:off x="417366" y="2842437"/>
            <a:ext cx="3769623" cy="3210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3EC1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Point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Dates and times are represented in R with specialized types.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F6891A-610E-4887-B72F-561AD136D1C6}"/>
              </a:ext>
            </a:extLst>
          </p:cNvPr>
          <p:cNvSpPr/>
          <p:nvPr/>
        </p:nvSpPr>
        <p:spPr>
          <a:xfrm>
            <a:off x="4255439" y="2842437"/>
            <a:ext cx="3769623" cy="3210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3EC1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Point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parse dates and times using functions such as </a:t>
            </a:r>
            <a:r>
              <a:rPr lang="en-US" dirty="0" err="1">
                <a:solidFill>
                  <a:schemeClr val="tx1"/>
                </a:solidFill>
                <a:latin typeface="Courier"/>
              </a:rPr>
              <a:t>ymd</a:t>
            </a:r>
            <a:r>
              <a:rPr lang="en-US" dirty="0">
                <a:solidFill>
                  <a:schemeClr val="tx1"/>
                </a:solidFill>
                <a:latin typeface="Courier"/>
              </a:rPr>
              <a:t> and </a:t>
            </a:r>
            <a:r>
              <a:rPr lang="en-US" dirty="0" err="1">
                <a:solidFill>
                  <a:schemeClr val="tx1"/>
                </a:solidFill>
                <a:latin typeface="Courier"/>
              </a:rPr>
              <a:t>ymd_hms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dirty="0" err="1">
                <a:solidFill>
                  <a:schemeClr val="tx1"/>
                </a:solidFill>
                <a:latin typeface="Courier"/>
              </a:rPr>
              <a:t>lubridate</a:t>
            </a:r>
            <a:r>
              <a:rPr lang="en-US" dirty="0">
                <a:solidFill>
                  <a:schemeClr val="tx1"/>
                </a:solidFill>
                <a:latin typeface="Courier"/>
              </a:rPr>
              <a:t>.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13D292-120E-4DF7-BA79-F06F1654EF0F}"/>
              </a:ext>
            </a:extLst>
          </p:cNvPr>
          <p:cNvSpPr/>
          <p:nvPr/>
        </p:nvSpPr>
        <p:spPr>
          <a:xfrm>
            <a:off x="8097388" y="2842437"/>
            <a:ext cx="3769623" cy="3210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3EC1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Point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functions from </a:t>
            </a:r>
            <a:r>
              <a:rPr lang="en-US" dirty="0" err="1">
                <a:solidFill>
                  <a:schemeClr val="tx1"/>
                </a:solidFill>
                <a:latin typeface="Courier"/>
              </a:rPr>
              <a:t>lubridate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allow us to manipulate date-time data to solve common data analysis problems</a:t>
            </a:r>
            <a:r>
              <a:rPr lang="en-US" dirty="0">
                <a:solidFill>
                  <a:schemeClr val="tx1"/>
                </a:solidFill>
              </a:rPr>
              <a:t>.   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776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648"/>
            <a:ext cx="12185523" cy="686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6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/>
              <a:t>In this lesson, we will</a:t>
            </a:r>
          </a:p>
          <a:p>
            <a:pPr lvl="0"/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motivate the need to work with data sets that include variables that record information corresponding to dates or times,</a:t>
            </a:r>
          </a:p>
          <a:p>
            <a:pPr lvl="0"/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explain some common problems associated with data-time data,</a:t>
            </a:r>
          </a:p>
          <a:p>
            <a:pPr lvl="0"/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explain the most basic functions from the </a:t>
            </a:r>
            <a:r>
              <a:rPr lang="en-US" sz="2000" dirty="0" err="1">
                <a:latin typeface="Courier"/>
              </a:rPr>
              <a:t>lubridate</a:t>
            </a:r>
            <a:r>
              <a:rPr lang="en-US" sz="2000" dirty="0"/>
              <a:t> package, and</a:t>
            </a:r>
          </a:p>
          <a:p>
            <a:pPr lvl="0"/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present some use case examples.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3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 and Motivation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comes in a variety of types.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example,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We measure numerical quantities with decimal numbers. In R, represented by </a:t>
            </a:r>
            <a:r>
              <a:rPr lang="en-US" sz="2000" dirty="0">
                <a:latin typeface="Courier"/>
              </a:rPr>
              <a:t>numeric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Count certain observations with whole numbers. In R, represented by </a:t>
            </a:r>
            <a:r>
              <a:rPr lang="en-US" sz="2000" dirty="0">
                <a:latin typeface="Courier"/>
              </a:rPr>
              <a:t>numeric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Record qualitative or categorical observations using text-based labeling. In R, represented by </a:t>
            </a:r>
            <a:r>
              <a:rPr lang="en-US" sz="2000" dirty="0">
                <a:latin typeface="Courier"/>
              </a:rPr>
              <a:t>character</a:t>
            </a:r>
            <a:r>
              <a:rPr lang="en-US" sz="2000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Data Examples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>
              <a:buNone/>
            </a:pPr>
            <a:r>
              <a:rPr lang="en-US" dirty="0" err="1">
                <a:latin typeface="Courier"/>
              </a:rPr>
              <a:t>numeric_values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c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1.2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6.5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8.1</a:t>
            </a:r>
            <a:r>
              <a:rPr lang="en-US" dirty="0">
                <a:latin typeface="Courier"/>
              </a:rPr>
              <a:t>)</a:t>
            </a:r>
          </a:p>
          <a:p>
            <a:pPr lvl="0" indent="0">
              <a:buNone/>
            </a:pPr>
            <a:br>
              <a:rPr lang="en-US" dirty="0"/>
            </a:br>
            <a:r>
              <a:rPr lang="en-US" dirty="0">
                <a:solidFill>
                  <a:srgbClr val="06287E"/>
                </a:solidFill>
                <a:latin typeface="Courier"/>
              </a:rPr>
              <a:t>class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numeric_values</a:t>
            </a:r>
            <a:r>
              <a:rPr lang="en-US" dirty="0">
                <a:latin typeface="Courier"/>
              </a:rPr>
              <a:t>)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## [1] "numeric”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 err="1">
                <a:latin typeface="Courier"/>
              </a:rPr>
              <a:t>character_values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c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dog"</a:t>
            </a:r>
            <a:r>
              <a:rPr lang="en-US" dirty="0" err="1">
                <a:latin typeface="Courier"/>
              </a:rPr>
              <a:t>,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"cat"</a:t>
            </a:r>
            <a:r>
              <a:rPr lang="en-US" dirty="0" err="1">
                <a:latin typeface="Courier"/>
              </a:rPr>
              <a:t>,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"bird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>
                <a:latin typeface="Courier"/>
              </a:rPr>
              <a:t>)</a:t>
            </a:r>
          </a:p>
          <a:p>
            <a:pPr lvl="0" indent="0">
              <a:buNone/>
            </a:pPr>
            <a:br>
              <a:rPr lang="en-US" dirty="0"/>
            </a:br>
            <a:r>
              <a:rPr lang="en-US" dirty="0">
                <a:solidFill>
                  <a:srgbClr val="06287E"/>
                </a:solidFill>
                <a:latin typeface="Courier"/>
              </a:rPr>
              <a:t>class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character_values</a:t>
            </a:r>
            <a:r>
              <a:rPr lang="en-US" dirty="0">
                <a:latin typeface="Courier"/>
              </a:rPr>
              <a:t>)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## [1] "character"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2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Frames and Examples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Often, we store a data set as a </a:t>
            </a:r>
            <a:r>
              <a:rPr lang="en-US" sz="2000" dirty="0" err="1">
                <a:latin typeface="Courier"/>
              </a:rPr>
              <a:t>data.frame</a:t>
            </a:r>
            <a:r>
              <a:rPr lang="en-US" sz="2000" dirty="0"/>
              <a:t> or </a:t>
            </a:r>
            <a:r>
              <a:rPr lang="en-US" sz="2000" dirty="0" err="1">
                <a:latin typeface="Courier"/>
              </a:rPr>
              <a:t>tibble</a:t>
            </a:r>
            <a:r>
              <a:rPr lang="en-US" sz="2000" dirty="0"/>
              <a:t> in 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Each column in a data frame can have a different type for the data it contains.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E24407-9C94-94FB-B3A2-04A3D24CD1B6}"/>
              </a:ext>
            </a:extLst>
          </p:cNvPr>
          <p:cNvSpPr txBox="1"/>
          <p:nvPr/>
        </p:nvSpPr>
        <p:spPr>
          <a:xfrm>
            <a:off x="757237" y="2359412"/>
            <a:ext cx="1067752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will work with three data sets: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The restaurants and food service data from </a:t>
            </a:r>
            <a:r>
              <a:rPr lang="en-US" sz="2000" dirty="0">
                <a:hlinkClick r:id="rId3"/>
              </a:rPr>
              <a:t>Data USA</a:t>
            </a:r>
            <a:r>
              <a:rPr lang="en-US" sz="2000" dirty="0"/>
              <a:t> contained in the </a:t>
            </a:r>
            <a:r>
              <a:rPr lang="en-US" sz="2000" dirty="0">
                <a:latin typeface="Courier"/>
              </a:rPr>
              <a:t>Monthly </a:t>
            </a:r>
            <a:r>
              <a:rPr lang="en-US" sz="2000" dirty="0" err="1">
                <a:latin typeface="Courier"/>
              </a:rPr>
              <a:t>Employment.csv</a:t>
            </a:r>
            <a:r>
              <a:rPr lang="en-US" sz="2000" dirty="0"/>
              <a:t> file,</a:t>
            </a:r>
          </a:p>
          <a:p>
            <a:pPr marL="800100" lvl="1" indent="-342900">
              <a:buFont typeface="+mj-lt"/>
              <a:buAutoNum type="arabicPeriod"/>
            </a:pPr>
            <a:endParaRPr lang="en-US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the </a:t>
            </a:r>
            <a:r>
              <a:rPr lang="en-US" sz="2000" dirty="0">
                <a:hlinkClick r:id="rId4"/>
              </a:rPr>
              <a:t>R and R Packages download data</a:t>
            </a:r>
            <a:r>
              <a:rPr lang="en-US" sz="2000" dirty="0"/>
              <a:t> from </a:t>
            </a:r>
            <a:r>
              <a:rPr lang="en-US" sz="2000" dirty="0">
                <a:hlinkClick r:id="rId5"/>
              </a:rPr>
              <a:t>Tidy Tuesday</a:t>
            </a:r>
            <a:r>
              <a:rPr lang="en-US" sz="2000" dirty="0"/>
              <a:t>, and</a:t>
            </a:r>
          </a:p>
          <a:p>
            <a:pPr marL="800100" lvl="1" indent="-342900">
              <a:buFont typeface="+mj-lt"/>
              <a:buAutoNum type="arabicPeriod"/>
            </a:pPr>
            <a:endParaRPr lang="en-US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the airline flights data from the </a:t>
            </a:r>
            <a:r>
              <a:rPr lang="en-US" sz="2000" dirty="0">
                <a:latin typeface="Courier"/>
              </a:rPr>
              <a:t>nycflights13</a:t>
            </a:r>
            <a:r>
              <a:rPr lang="en-US" sz="2000" dirty="0"/>
              <a:t> package.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9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96951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Looking at the Data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457511"/>
            <a:ext cx="106775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Let’s look at what is in the data frames for our working examples data.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We will show the first few rows for the food services and R package downloads data sets.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4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Food Services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4953CDE-6FE7-4E26-74D6-2BA4E4755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688472"/>
              </p:ext>
            </p:extLst>
          </p:nvPr>
        </p:nvGraphicFramePr>
        <p:xfrm>
          <a:off x="2817308" y="1457510"/>
          <a:ext cx="6462134" cy="2211237"/>
        </p:xfrm>
        <a:graphic>
          <a:graphicData uri="http://schemas.openxmlformats.org/drawingml/2006/table">
            <a:tbl>
              <a:tblPr/>
              <a:tblGrid>
                <a:gridCol w="923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3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3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306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Month of Year ID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Month of Year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Supersector ID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Supersector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NSA Employees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NSA Employees Growth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04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2008-01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January, 2008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Leisure and Hospitality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12,946,400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2008-01-01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1.662387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04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2008-02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February, 2008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Leisure and Hospitality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13,057,000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2008-02-01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1.606941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04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2008-03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March, 2008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Leisure and Hospitality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13,272,000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2008-03-01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1.179359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04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2008-04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April, 2008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Leisure and Hospitality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13,556,600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2008-04-01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1.366852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07913E5-BF57-F808-9572-121BA691844B}"/>
              </a:ext>
            </a:extLst>
          </p:cNvPr>
          <p:cNvSpPr txBox="1"/>
          <p:nvPr/>
        </p:nvSpPr>
        <p:spPr>
          <a:xfrm>
            <a:off x="1359810" y="4167383"/>
            <a:ext cx="1067752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What do you think are the data types for each column of the data?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Package Downloads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913E5-BF57-F808-9572-121BA691844B}"/>
              </a:ext>
            </a:extLst>
          </p:cNvPr>
          <p:cNvSpPr txBox="1"/>
          <p:nvPr/>
        </p:nvSpPr>
        <p:spPr>
          <a:xfrm>
            <a:off x="1359810" y="4167383"/>
            <a:ext cx="10677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What do you think are the data types for each column of the data?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2198269-5B9B-D46A-05AE-34032DF33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097891"/>
              </p:ext>
            </p:extLst>
          </p:nvPr>
        </p:nvGraphicFramePr>
        <p:xfrm>
          <a:off x="1777139" y="1286486"/>
          <a:ext cx="8542471" cy="1828255"/>
        </p:xfrm>
        <a:graphic>
          <a:graphicData uri="http://schemas.openxmlformats.org/drawingml/2006/table">
            <a:tbl>
              <a:tblPr/>
              <a:tblGrid>
                <a:gridCol w="1220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0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3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03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03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651"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time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size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os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country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ip_id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1"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2018-10-23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18:20:45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82,877,758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3.5.1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win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US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1"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2018-10-23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18:20:42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77,627,379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3.5.1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osx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US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1"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2018-10-23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18:20:51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82,970,566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3.5.1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win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US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1"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2018-10-23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18:20:51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1,394,694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3.5.1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win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737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1152</Words>
  <Application>Microsoft Macintosh PowerPoint</Application>
  <PresentationFormat>Widescreen</PresentationFormat>
  <Paragraphs>258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</vt:lpstr>
      <vt:lpstr>Helvetica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Alyssa Peer</dc:creator>
  <cp:lastModifiedBy>Jason M. Graham</cp:lastModifiedBy>
  <cp:revision>141</cp:revision>
  <dcterms:created xsi:type="dcterms:W3CDTF">2021-11-02T14:03:04Z</dcterms:created>
  <dcterms:modified xsi:type="dcterms:W3CDTF">2022-05-28T15:36:02Z</dcterms:modified>
</cp:coreProperties>
</file>